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39608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4" y="-408"/>
      </p:cViewPr>
      <p:guideLst>
        <p:guide orient="horz" pos="12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30419"/>
            <a:ext cx="7772400" cy="8490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461"/>
            <a:ext cx="6400800" cy="101220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139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901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686"/>
            <a:ext cx="2057400" cy="19519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686"/>
            <a:ext cx="6019800" cy="19519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502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218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45190"/>
            <a:ext cx="7772400" cy="78666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678762"/>
            <a:ext cx="7772400" cy="86642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024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533610"/>
            <a:ext cx="4038600" cy="15100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33610"/>
            <a:ext cx="4038600" cy="15100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608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616"/>
            <a:ext cx="8229600" cy="66013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86599"/>
            <a:ext cx="4040188" cy="3694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6091"/>
            <a:ext cx="4040188" cy="22820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86599"/>
            <a:ext cx="4041775" cy="3694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56091"/>
            <a:ext cx="4041775" cy="22820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468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619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793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57699"/>
            <a:ext cx="3008313" cy="6711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57699"/>
            <a:ext cx="5111750" cy="33804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828837"/>
            <a:ext cx="3008313" cy="27093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971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772569"/>
            <a:ext cx="5486400" cy="3273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53906"/>
            <a:ext cx="5486400" cy="2376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099887"/>
            <a:ext cx="5486400" cy="4648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875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8616"/>
            <a:ext cx="8229600" cy="660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24190"/>
            <a:ext cx="8229600" cy="2613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671087"/>
            <a:ext cx="2133600" cy="2108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5A-8574-49E4-9D97-9F8F570BDD7A}" type="datetimeFigureOut">
              <a:rPr lang="en-SG" smtClean="0"/>
              <a:t>3/8/2012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671087"/>
            <a:ext cx="2895600" cy="2108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671087"/>
            <a:ext cx="2133600" cy="2108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522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474325">
            <a:off x="1036723" y="2550658"/>
            <a:ext cx="6624736" cy="3576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Isosceles Triangle 10"/>
          <p:cNvSpPr/>
          <p:nvPr/>
        </p:nvSpPr>
        <p:spPr>
          <a:xfrm>
            <a:off x="3907304" y="2930134"/>
            <a:ext cx="864096" cy="86409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2" name="Picture 2" descr="http://www.freeiconsweb.com/Icons-show/Visual-Animals-PNG/Hippopotamus_256x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9604">
            <a:off x="1043607" y="22795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freeiconsweb.com/Icons-show/Visual-Animals-PNG/Hippopotamus_256x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9604">
            <a:off x="5539232" y="87757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freeiconsweb.com/Icons-show/birds_icons_pack01/birds-icons-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2994">
            <a:off x="6948274" y="591785"/>
            <a:ext cx="629031" cy="62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6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adminNUS</dc:creator>
  <cp:lastModifiedBy>adminNUS</cp:lastModifiedBy>
  <cp:revision>1</cp:revision>
  <dcterms:created xsi:type="dcterms:W3CDTF">2012-08-03T06:52:56Z</dcterms:created>
  <dcterms:modified xsi:type="dcterms:W3CDTF">2012-08-03T07:00:48Z</dcterms:modified>
</cp:coreProperties>
</file>