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960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408"/>
      </p:cViewPr>
      <p:guideLst>
        <p:guide orient="horz" pos="12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30419"/>
            <a:ext cx="7772400" cy="8490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461"/>
            <a:ext cx="6400800" cy="101220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39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901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686"/>
            <a:ext cx="2057400" cy="19519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686"/>
            <a:ext cx="6019800" cy="19519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502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218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45190"/>
            <a:ext cx="7772400" cy="78666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78762"/>
            <a:ext cx="7772400" cy="86642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024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533610"/>
            <a:ext cx="4038600" cy="15100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33610"/>
            <a:ext cx="4038600" cy="15100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608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616"/>
            <a:ext cx="8229600" cy="66013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86599"/>
            <a:ext cx="4040188" cy="3694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6091"/>
            <a:ext cx="4040188" cy="22820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86599"/>
            <a:ext cx="4041775" cy="3694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56091"/>
            <a:ext cx="4041775" cy="22820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68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19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793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57699"/>
            <a:ext cx="3008313" cy="6711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57699"/>
            <a:ext cx="5111750" cy="33804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28837"/>
            <a:ext cx="3008313" cy="27093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971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772569"/>
            <a:ext cx="5486400" cy="3273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53906"/>
            <a:ext cx="5486400" cy="2376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099887"/>
            <a:ext cx="5486400" cy="4648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875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8616"/>
            <a:ext cx="8229600" cy="660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4190"/>
            <a:ext cx="8229600" cy="2613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671087"/>
            <a:ext cx="2133600" cy="210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671087"/>
            <a:ext cx="2895600" cy="210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671087"/>
            <a:ext cx="2133600" cy="210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522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8804"/>
            <a:ext cx="4105275" cy="3276600"/>
          </a:xfrm>
          <a:prstGeom prst="round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8" t="6409"/>
          <a:stretch/>
        </p:blipFill>
        <p:spPr bwMode="auto">
          <a:xfrm>
            <a:off x="5940152" y="396230"/>
            <a:ext cx="2591778" cy="3235912"/>
          </a:xfrm>
          <a:prstGeom prst="roundRect">
            <a:avLst>
              <a:gd name="adj" fmla="val 12257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95936" y="338804"/>
            <a:ext cx="2354029" cy="779026"/>
          </a:xfrm>
          <a:prstGeom prst="wedgeEllipseCallout">
            <a:avLst>
              <a:gd name="adj1" fmla="val 53808"/>
              <a:gd name="adj2" fmla="val 56662"/>
            </a:avLst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No more spoon feeding. Yeah!</a:t>
            </a:r>
          </a:p>
        </p:txBody>
      </p:sp>
      <p:sp>
        <p:nvSpPr>
          <p:cNvPr id="6" name="Striped Right Arrow 5"/>
          <p:cNvSpPr/>
          <p:nvPr/>
        </p:nvSpPr>
        <p:spPr>
          <a:xfrm>
            <a:off x="4870050" y="1725358"/>
            <a:ext cx="792088" cy="579366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26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7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adminNUS</dc:creator>
  <cp:lastModifiedBy>adminNUS</cp:lastModifiedBy>
  <cp:revision>4</cp:revision>
  <dcterms:created xsi:type="dcterms:W3CDTF">2012-08-03T06:52:56Z</dcterms:created>
  <dcterms:modified xsi:type="dcterms:W3CDTF">2012-08-03T10:21:03Z</dcterms:modified>
</cp:coreProperties>
</file>