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2018-07-04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479116"/>
              </p:ext>
            </p:extLst>
          </p:nvPr>
        </p:nvGraphicFramePr>
        <p:xfrm>
          <a:off x="457198" y="3200400"/>
          <a:ext cx="8305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  <a:gridCol w="5537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W2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W3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W4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W5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W6</a:t>
                      </a:r>
                      <a:endParaRPr lang="en-SG" sz="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Recess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W7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W8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W9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W10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W11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W12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W13</a:t>
                      </a:r>
                      <a:endParaRPr lang="en-SG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Reading </a:t>
                      </a:r>
                      <a:r>
                        <a:rPr lang="en-US" sz="800" dirty="0" err="1" smtClean="0"/>
                        <a:t>Wk</a:t>
                      </a:r>
                      <a:endParaRPr lang="en-SG" sz="8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>
            <a:spLocks noChangeAspect="1"/>
          </p:cNvSpPr>
          <p:nvPr/>
        </p:nvSpPr>
        <p:spPr>
          <a:xfrm>
            <a:off x="4419600" y="3657600"/>
            <a:ext cx="426108" cy="3400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v1.1</a:t>
            </a:r>
            <a:endParaRPr lang="en-SG" sz="900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5474881" y="3657600"/>
            <a:ext cx="468719" cy="374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v1.2</a:t>
            </a:r>
            <a:endParaRPr lang="en-SG" sz="1000" dirty="0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553200" y="3657600"/>
            <a:ext cx="567149" cy="4526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v1.3</a:t>
            </a:r>
            <a:endParaRPr lang="en-SG" sz="1100" dirty="0"/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7681937" y="3657600"/>
            <a:ext cx="623863" cy="521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/>
              <a:t>v1.4</a:t>
            </a:r>
            <a:endParaRPr lang="en-SG" sz="1400" dirty="0"/>
          </a:p>
        </p:txBody>
      </p:sp>
      <p:sp>
        <p:nvSpPr>
          <p:cNvPr id="14" name="Rounded Rectangle 13"/>
          <p:cNvSpPr>
            <a:spLocks noChangeAspect="1"/>
          </p:cNvSpPr>
          <p:nvPr/>
        </p:nvSpPr>
        <p:spPr>
          <a:xfrm>
            <a:off x="2965429" y="3657600"/>
            <a:ext cx="387371" cy="30915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SG" sz="900" dirty="0" smtClean="0"/>
              <a:t>V1.0</a:t>
            </a:r>
            <a:endParaRPr lang="en-SG" sz="900" dirty="0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458071" y="3657600"/>
            <a:ext cx="303929" cy="207818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AB1</a:t>
            </a:r>
            <a:endParaRPr lang="en-SG" sz="900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1066800" y="3657600"/>
            <a:ext cx="357338" cy="25146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/>
              <a:t>AB2</a:t>
            </a:r>
            <a:endParaRPr lang="en-SG" sz="900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1600200" y="3657600"/>
            <a:ext cx="414871" cy="251460"/>
          </a:xfrm>
          <a:prstGeom prst="round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 smtClean="0"/>
              <a:t>AB3</a:t>
            </a:r>
            <a:endParaRPr lang="en-SG" sz="1050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169766" y="3657600"/>
            <a:ext cx="418739" cy="27786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AB4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6304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Rajapakse</dc:creator>
  <cp:lastModifiedBy>Reviewer</cp:lastModifiedBy>
  <cp:revision>7</cp:revision>
  <dcterms:created xsi:type="dcterms:W3CDTF">2006-08-16T00:00:00Z</dcterms:created>
  <dcterms:modified xsi:type="dcterms:W3CDTF">2018-07-04T10:09:10Z</dcterms:modified>
</cp:coreProperties>
</file>