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24A-3DD9-4241-8231-8EB14F49636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EC1-2BC4-47BC-BD35-DE0BD0D2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38400" y="2789346"/>
            <a:ext cx="8392137" cy="913644"/>
            <a:chOff x="2438400" y="2789346"/>
            <a:chExt cx="8392137" cy="913644"/>
          </a:xfrm>
        </p:grpSpPr>
        <p:pic>
          <p:nvPicPr>
            <p:cNvPr id="1028" name="Picture 4" descr="http://git-scm.com/images/logos/downloads/Git-Logo-1788C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3563"/>
            <a:stretch/>
          </p:blipFill>
          <p:spPr bwMode="auto">
            <a:xfrm>
              <a:off x="2438400" y="2847476"/>
              <a:ext cx="914399" cy="82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assets-cdn.github.com/images/modules/logos_page/Octoca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163" y="2789346"/>
              <a:ext cx="1099121" cy="9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blog.sourcetreeapp.com/files/2012/01/sourcetree-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821929"/>
              <a:ext cx="850708" cy="850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JUni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318" y="2953808"/>
              <a:ext cx="15240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8636" y1="22928" x2="78636" y2="298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0" y="2847476"/>
              <a:ext cx="946394" cy="778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Image result for intellij idea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3952" r="23952"/>
            <a:stretch>
              <a:fillRect/>
            </a:stretch>
          </p:blipFill>
          <p:spPr bwMode="auto">
            <a:xfrm>
              <a:off x="6101036" y="2803361"/>
              <a:ext cx="829212" cy="822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Image result for slack logo 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476" y="2821929"/>
              <a:ext cx="881061" cy="88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378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C. Rajapakse</dc:creator>
  <cp:lastModifiedBy>Damith C. Rajapakse</cp:lastModifiedBy>
  <cp:revision>4</cp:revision>
  <dcterms:created xsi:type="dcterms:W3CDTF">2017-07-24T14:25:39Z</dcterms:created>
  <dcterms:modified xsi:type="dcterms:W3CDTF">2017-08-10T14:29:05Z</dcterms:modified>
</cp:coreProperties>
</file>