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8" r:id="rId6"/>
    <p:sldId id="269" r:id="rId7"/>
    <p:sldId id="270" r:id="rId8"/>
    <p:sldId id="271" r:id="rId9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5" autoAdjust="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s-ES" smtClean="0"/>
              <a:t>Marvin H. Linares Caridad | marvinhlc@gmail.com</a:t>
            </a:r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13/05/2019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s-ES" noProof="0" smtClean="0"/>
              <a:t>Marvin H. Linares Caridad | marvinhlc@gmail.com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13/05/2019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3103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F228E8-3B83-4D9E-B55F-2F0964D572F2}" type="datetime1">
              <a:rPr lang="es-ES" noProof="0" smtClean="0"/>
              <a:t>13/05/2019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Marvin H. Linares Caridad | marvinhlc@gmail.com</a:t>
            </a:r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3D1503-8C5B-49D9-94CD-8E14A415F7F6}" type="datetime1">
              <a:rPr lang="es-ES" noProof="0" smtClean="0"/>
              <a:t>13/05/2019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Marvin H. Linares Caridad | marvinhlc@gmail.com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C44728D-FD4A-4CA9-9823-8772288DD76B}" type="datetime1">
              <a:rPr lang="es-ES" noProof="0" smtClean="0"/>
              <a:t>13/05/2019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Marvin H. Linares Caridad | marvinhlc@gmail.com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0B31E3-E149-466B-854D-377B95BD6583}" type="datetime1">
              <a:rPr lang="es-ES" noProof="0" smtClean="0"/>
              <a:t>13/05/2019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Marvin H. Linares Caridad | marvinhlc@gmail.com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B05E0D-0E05-49BF-AF44-C5B994A707AB}" type="datetime1">
              <a:rPr lang="es-ES" noProof="0" smtClean="0"/>
              <a:t>13/05/2019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Marvin H. Linares Caridad | marvinhlc@gmail.com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F5FD5DB-7F44-4949-B8A0-5F8A8075C2B4}" type="datetime1">
              <a:rPr lang="es-ES" noProof="0" smtClean="0"/>
              <a:t>13/05/2019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Marvin H. Linares Caridad | marvinhlc@gmail.com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1FC7E0-1FC3-466E-9AE2-0A9CB9DD9A9C}" type="datetime1">
              <a:rPr lang="es-ES" noProof="0" smtClean="0"/>
              <a:t>13/05/2019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Marvin H. Linares Caridad | marvinhlc@gmail.com</a:t>
            </a:r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31BFA88-9DAE-456D-A030-301A98C2FCCA}" type="datetime1">
              <a:rPr lang="es-ES" noProof="0" smtClean="0"/>
              <a:t>13/05/2019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Marvin H. Linares Caridad | marvinhlc@gmail.com</a:t>
            </a:r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831E68F-BFAB-455D-B9E5-2188F6BF6B38}" type="datetime1">
              <a:rPr lang="es-ES" noProof="0" smtClean="0"/>
              <a:t>13/05/2019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Marvin H. Linares Caridad | marvinhlc@gmail.com</a:t>
            </a:r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652750-0384-418C-B3FD-0D707568E4FF}" type="datetime1">
              <a:rPr lang="es-ES" noProof="0" smtClean="0"/>
              <a:t>13/05/2019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Marvin H. Linares Caridad | marvinhlc@gmail.com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D45FC3-28A1-4F7B-BAE2-0FEB2D9FA4E1}" type="datetime1">
              <a:rPr lang="es-ES" noProof="0" smtClean="0"/>
              <a:t>13/05/2019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Marvin H. Linares Caridad | marvinhlc@gmail.com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75ADB-F90B-4F98-9468-39F5CEEDCD2D}" type="datetime1">
              <a:rPr lang="es-ES" noProof="0" smtClean="0"/>
              <a:t>13/05/2019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Marvin H. Linares Caridad | marvinhlc@gmail.com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 smtClean="0"/>
              <a:t>Desarrollo de soluciones utilizando el lenguaje de programación C#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TALLER - IEEE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Marvin Humberto Linares Caridad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Técnico en Computación</a:t>
            </a:r>
          </a:p>
          <a:p>
            <a:pPr rtl="0"/>
            <a:r>
              <a:rPr lang="es-419" dirty="0" smtClean="0"/>
              <a:t>Estudiante de 5° año de Ingeniería en Sistemas</a:t>
            </a:r>
            <a:endParaRPr lang="es-ES" dirty="0" smtClean="0"/>
          </a:p>
          <a:p>
            <a:pPr rtl="0"/>
            <a:r>
              <a:rPr lang="es-419" dirty="0" smtClean="0"/>
              <a:t>21 años trabajando para la USO </a:t>
            </a:r>
            <a:r>
              <a:rPr lang="es-419" smtClean="0"/>
              <a:t>como programador</a:t>
            </a:r>
            <a:endParaRPr lang="es-419" dirty="0" smtClean="0"/>
          </a:p>
          <a:p>
            <a:pPr rtl="0"/>
            <a:r>
              <a:rPr lang="es-419" dirty="0" smtClean="0"/>
              <a:t>Soy Desarrollador de Software independiente</a:t>
            </a:r>
          </a:p>
          <a:p>
            <a:pPr rtl="0"/>
            <a:r>
              <a:rPr lang="es-419" dirty="0" smtClean="0"/>
              <a:t>Conozco C#, PHP, Visual FoxPro, Visual Basic, Java, JavaScript, Android, </a:t>
            </a:r>
            <a:r>
              <a:rPr lang="es-419" dirty="0" err="1" smtClean="0"/>
              <a:t>MySQL</a:t>
            </a:r>
            <a:endParaRPr lang="es-419" dirty="0" smtClean="0"/>
          </a:p>
          <a:p>
            <a:pPr rtl="0"/>
            <a:r>
              <a:rPr lang="es-419" dirty="0" smtClean="0"/>
              <a:t>Email: marvinhlc@gmail.com</a:t>
            </a:r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Marvin H. Linares Caridad | marvinhlc@gmail.com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Temas a abordar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419" dirty="0" smtClean="0"/>
              <a:t>Estructurar </a:t>
            </a:r>
            <a:r>
              <a:rPr lang="es-419" dirty="0" smtClean="0"/>
              <a:t>una solución</a:t>
            </a:r>
            <a:endParaRPr lang="es-419" dirty="0" smtClean="0"/>
          </a:p>
          <a:p>
            <a:r>
              <a:rPr lang="es-419" dirty="0" smtClean="0"/>
              <a:t>Conexión a base de datos MYSQL</a:t>
            </a:r>
          </a:p>
          <a:p>
            <a:r>
              <a:rPr lang="es-419" dirty="0" smtClean="0"/>
              <a:t>Uso de patrón de diseño SINGLETON</a:t>
            </a:r>
          </a:p>
          <a:p>
            <a:r>
              <a:rPr lang="es-419" dirty="0" err="1" smtClean="0"/>
              <a:t>Forms</a:t>
            </a:r>
            <a:endParaRPr lang="es-419" dirty="0" smtClean="0"/>
          </a:p>
          <a:p>
            <a:r>
              <a:rPr lang="es-419" dirty="0" smtClean="0"/>
              <a:t>Extensores</a:t>
            </a:r>
          </a:p>
          <a:p>
            <a:r>
              <a:rPr lang="es-419" dirty="0" smtClean="0"/>
              <a:t>Delegados</a:t>
            </a:r>
          </a:p>
          <a:p>
            <a:r>
              <a:rPr lang="es-419" dirty="0" err="1" smtClean="0"/>
              <a:t>BackgroundWorker</a:t>
            </a:r>
            <a:r>
              <a:rPr lang="es-419" dirty="0" smtClean="0"/>
              <a:t> (hilos)</a:t>
            </a:r>
          </a:p>
          <a:p>
            <a:r>
              <a:rPr lang="es-419" dirty="0" smtClean="0"/>
              <a:t>Reportes</a:t>
            </a:r>
          </a:p>
          <a:p>
            <a:r>
              <a:rPr lang="es-419" dirty="0" smtClean="0"/>
              <a:t>Controles de Usuario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Marvin H. Linares Caridad | marvinhlc@gmail.com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78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Soluciones y proyectos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A pesar de su nombre, una solución no es una "respuesta", sino simplemente contenedores que Visual Studio usa para organizar uno o más proyectos relacionados. Cuando se abre una solución en Visual Studio, esta carga automáticamente todos los proyectos que la solución contiene</a:t>
            </a:r>
            <a:r>
              <a:rPr lang="es-SV" dirty="0" smtClean="0"/>
              <a:t>.</a:t>
            </a:r>
          </a:p>
          <a:p>
            <a:pPr marL="0" indent="0">
              <a:buNone/>
            </a:pPr>
            <a:r>
              <a:rPr lang="es-419" dirty="0" smtClean="0"/>
              <a:t>- Microsoft</a:t>
            </a:r>
            <a:endParaRPr lang="es-SV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Marvin H. Linares Caridad | marvinhlc@gmail.com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5248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Crear una solución y agregar proyectos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Abra Visual Studio.</a:t>
            </a:r>
          </a:p>
          <a:p>
            <a:r>
              <a:rPr lang="es-SV" dirty="0"/>
              <a:t>En la ventana de inicio, elija </a:t>
            </a:r>
            <a:r>
              <a:rPr lang="es-SV" b="1" dirty="0"/>
              <a:t>Crear un proyecto nuevo</a:t>
            </a:r>
            <a:r>
              <a:rPr lang="es-SV" dirty="0"/>
              <a:t>.</a:t>
            </a:r>
          </a:p>
          <a:p>
            <a:r>
              <a:rPr lang="es-SV" dirty="0"/>
              <a:t>En la página </a:t>
            </a:r>
            <a:r>
              <a:rPr lang="es-SV" b="1" dirty="0"/>
              <a:t>Crear un proyecto nuevo</a:t>
            </a:r>
            <a:r>
              <a:rPr lang="es-SV" dirty="0"/>
              <a:t>, escriba </a:t>
            </a:r>
            <a:r>
              <a:rPr lang="es-SV" b="1" dirty="0"/>
              <a:t>solución en blanco</a:t>
            </a:r>
            <a:r>
              <a:rPr lang="es-SV" dirty="0"/>
              <a:t> en el cuadro de búsqueda, seleccione la plantilla </a:t>
            </a:r>
            <a:r>
              <a:rPr lang="es-SV" b="1" dirty="0"/>
              <a:t>Solución en blanco</a:t>
            </a:r>
            <a:r>
              <a:rPr lang="es-SV" dirty="0"/>
              <a:t> y elija </a:t>
            </a:r>
            <a:r>
              <a:rPr lang="es-SV" b="1" dirty="0"/>
              <a:t>Siguiente</a:t>
            </a:r>
            <a:r>
              <a:rPr lang="es-SV" dirty="0"/>
              <a:t>.</a:t>
            </a:r>
          </a:p>
          <a:p>
            <a:r>
              <a:rPr lang="es-SV" dirty="0"/>
              <a:t>Asígnele a la solución el nombre </a:t>
            </a:r>
            <a:r>
              <a:rPr lang="es-SV" b="1" dirty="0" err="1"/>
              <a:t>QuickSolution</a:t>
            </a:r>
            <a:r>
              <a:rPr lang="es-SV" dirty="0"/>
              <a:t> y elija </a:t>
            </a:r>
            <a:r>
              <a:rPr lang="es-SV" b="1" dirty="0"/>
              <a:t>Crear</a:t>
            </a:r>
            <a:r>
              <a:rPr lang="es-SV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Marvin H. Linares Caridad | marvinhlc@gmail.com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391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80</TotalTime>
  <Words>157</Words>
  <Application>Microsoft Office PowerPoint</Application>
  <PresentationFormat>Personalizado</PresentationFormat>
  <Paragraphs>34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Tecnología 16x9</vt:lpstr>
      <vt:lpstr>Desarrollo de soluciones utilizando el lenguaje de programación C#</vt:lpstr>
      <vt:lpstr>Marvin Humberto Linares Caridad</vt:lpstr>
      <vt:lpstr>Temas a abordar</vt:lpstr>
      <vt:lpstr>Soluciones y proyectos</vt:lpstr>
      <vt:lpstr>Crear una solución y agregar proyectos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Soluciones utilizando el lenguaje de programación C#</dc:title>
  <dc:creator>Marvin H. Linares Caridad</dc:creator>
  <cp:lastModifiedBy>Marvin H. Linares Caridad</cp:lastModifiedBy>
  <cp:revision>15</cp:revision>
  <dcterms:created xsi:type="dcterms:W3CDTF">2019-05-13T17:26:58Z</dcterms:created>
  <dcterms:modified xsi:type="dcterms:W3CDTF">2019-05-14T00:10:33Z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