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40E"/>
    <a:srgbClr val="12DC25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D1BEE-D01A-4C61-BF47-C4D3CAE70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FC7CF-C60F-485F-9E44-FF2CD039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6E2434-3EA5-4E1B-88EB-1A749342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A023-020E-46C8-A728-B3E11AA81F81}" type="datetimeFigureOut">
              <a:rPr lang="es-PE" smtClean="0"/>
              <a:t>6/09/2020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B18C2-B184-4396-89B4-A815B077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2275B4-80F7-46FE-9DF7-331B0694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010-7173-4334-A4E1-5DB507346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56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86AEF-B8EF-4AA8-97A4-5FB81FE9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EA9772-0502-4D20-AA9A-9BBB8F735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92931-FB7A-4606-9427-2B92D25A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A023-020E-46C8-A728-B3E11AA81F81}" type="datetimeFigureOut">
              <a:rPr lang="es-PE" smtClean="0"/>
              <a:t>6/09/2020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D4BE1-205A-40B7-9D19-F764DE5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CE9D9-1B60-4880-A5E1-11E9A422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010-7173-4334-A4E1-5DB507346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49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0756AD-177D-4483-8A9E-0C65FCAD9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D1C2B9-AE87-40FA-B7C4-91761CE0A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A1084-650F-4ECC-90F4-C27C94F7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A023-020E-46C8-A728-B3E11AA81F81}" type="datetimeFigureOut">
              <a:rPr lang="es-PE" smtClean="0"/>
              <a:t>6/09/2020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C25E1-F9C7-4DF4-8DE0-89D5D2CA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D5FE4B-9649-4AD2-B48A-970A89FC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010-7173-4334-A4E1-5DB507346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994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E2ACC-4CD6-4775-ACF0-5280D395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1BC03-FAA2-4CD9-8BBF-FA032124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0550D-659B-4615-90B7-F2182049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A023-020E-46C8-A728-B3E11AA81F81}" type="datetimeFigureOut">
              <a:rPr lang="es-PE" smtClean="0"/>
              <a:t>6/09/2020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9D309-6AD4-404C-A735-C9981620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BDDF1-CB96-427D-81B3-DD02A89F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010-7173-4334-A4E1-5DB507346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368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F591A-5711-4085-B236-0215C708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0542A7-BA92-4119-A6AD-CBD4863E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A4B2BC-2008-4A34-9627-1174B749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A023-020E-46C8-A728-B3E11AA81F81}" type="datetimeFigureOut">
              <a:rPr lang="es-PE" smtClean="0"/>
              <a:t>6/09/2020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46BC2-34DF-4E63-B5A2-078BD2C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A8EFE3-C0A3-436A-9EBE-2CA2F740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010-7173-4334-A4E1-5DB507346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927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C06C5-EC22-4AD0-BB3F-CCE74F34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4803B3-FCD6-4E6A-AB96-149F90BED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C2911-3598-4BF9-BA10-AA68F25F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38D701-1ACF-4EA3-9217-366993EE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A023-020E-46C8-A728-B3E11AA81F81}" type="datetimeFigureOut">
              <a:rPr lang="es-PE" smtClean="0"/>
              <a:t>6/09/2020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DEDAD0-60FE-464F-8132-01331553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065ADE-5BBE-4B2E-96E5-DAF4A64A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010-7173-4334-A4E1-5DB507346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335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EA8DC-8DEE-4652-905F-F34D1FE9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5D1DBE-8B89-48DF-89EC-3E2AA6329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E67F25-58B5-4EEB-A3BC-7827CA34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61CAA7-1452-4D91-A176-8FCC19A8F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C09264-DD96-4F44-BF90-B90322AA5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425C2A-A548-4F99-87AA-5B57BD14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A023-020E-46C8-A728-B3E11AA81F81}" type="datetimeFigureOut">
              <a:rPr lang="es-PE" smtClean="0"/>
              <a:t>6/09/2020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66D6AC-06EA-4456-9E30-75A222B9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E211C1-5452-4790-91A7-DFD8C7BA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010-7173-4334-A4E1-5DB507346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398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EAEAD-1EE1-4D32-BBC7-A8A2DB1A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FC988F-ED01-4D82-A165-CA104C40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A023-020E-46C8-A728-B3E11AA81F81}" type="datetimeFigureOut">
              <a:rPr lang="es-PE" smtClean="0"/>
              <a:t>6/09/2020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E1A11E-A028-4A49-A1C8-AFDB455D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95DCC1-BC3B-4791-A572-7C9FA71F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010-7173-4334-A4E1-5DB507346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783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9A31B1-87B1-4A3F-904C-125F2478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A023-020E-46C8-A728-B3E11AA81F81}" type="datetimeFigureOut">
              <a:rPr lang="es-PE" smtClean="0"/>
              <a:t>6/09/2020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9C32B-DA03-4F42-AB4B-0B88EC1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6E3F60-20A4-46DF-8D04-C4B82072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010-7173-4334-A4E1-5DB507346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446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0C06C-AFE1-4CE7-B1CB-42B33E61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B360D-D0CD-47A6-BE04-725098E6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E220B7-7BE0-4513-98AE-270AAE908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83D690-64D1-49A8-A9DD-EDEFB55E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A023-020E-46C8-A728-B3E11AA81F81}" type="datetimeFigureOut">
              <a:rPr lang="es-PE" smtClean="0"/>
              <a:t>6/09/2020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42A9-664B-4750-9FFB-C327EFF7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2A3A85-855E-4DB6-91BF-A5EF22A7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010-7173-4334-A4E1-5DB507346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747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A1DC0-2C17-457B-A37A-F9A44CF3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77BA60-B4FA-478D-99E2-5D65C0A04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D49741-CA9D-4C91-9E40-98AB9D5D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3CF7DB-BF30-429D-AA7F-8CBA2120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A023-020E-46C8-A728-B3E11AA81F81}" type="datetimeFigureOut">
              <a:rPr lang="es-PE" smtClean="0"/>
              <a:t>6/09/2020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E979C4-4F6A-4064-8289-FF5C96B4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AC243-A6B0-4A74-B1C8-C0F08AA2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010-7173-4334-A4E1-5DB507346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19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30C1AA-C3BD-46E9-ADD4-7210C17B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C1CE22-57CE-41E0-998C-AB0B755D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7EBF77-3611-4B72-B094-220600F98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A023-020E-46C8-A728-B3E11AA81F81}" type="datetimeFigureOut">
              <a:rPr lang="es-PE" smtClean="0"/>
              <a:t>6/09/2020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9912A-748F-47BE-B1A4-2BB507C14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43B8E-B0F7-4491-92E7-E86EDD415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F010-7173-4334-A4E1-5DB5073466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152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Abstracto colores mezclados geométrica 3D origami amarillo fondo  naturaleza tono">
            <a:extLst>
              <a:ext uri="{FF2B5EF4-FFF2-40B4-BE49-F238E27FC236}">
                <a16:creationId xmlns:a16="http://schemas.microsoft.com/office/drawing/2014/main" id="{B41B2986-F459-4BFE-B0BA-5A6AB2E2B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3502"/>
          <a:stretch/>
        </p:blipFill>
        <p:spPr bwMode="auto">
          <a:xfrm>
            <a:off x="1943646" y="1768043"/>
            <a:ext cx="6772183" cy="19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71D592-B984-4214-9787-14E6111A9783}"/>
              </a:ext>
            </a:extLst>
          </p:cNvPr>
          <p:cNvGrpSpPr/>
          <p:nvPr/>
        </p:nvGrpSpPr>
        <p:grpSpPr>
          <a:xfrm>
            <a:off x="1872624" y="1335168"/>
            <a:ext cx="6333654" cy="2646878"/>
            <a:chOff x="1872624" y="1335168"/>
            <a:chExt cx="6333654" cy="2646878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BD78E7F-E09D-4CA8-9028-CE48D48379F7}"/>
                </a:ext>
              </a:extLst>
            </p:cNvPr>
            <p:cNvSpPr txBox="1"/>
            <p:nvPr/>
          </p:nvSpPr>
          <p:spPr>
            <a:xfrm>
              <a:off x="3284738" y="1935332"/>
              <a:ext cx="492154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80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rley Script PERSONAL USE" pitchFamily="2" charset="0"/>
                </a:rPr>
                <a:t>Late Blight</a:t>
              </a:r>
              <a:endParaRPr lang="es-PE" sz="8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ey Script PERSONAL USE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BE74FB6-FF7E-4243-A047-39168DD06413}"/>
                </a:ext>
              </a:extLst>
            </p:cNvPr>
            <p:cNvSpPr txBox="1"/>
            <p:nvPr/>
          </p:nvSpPr>
          <p:spPr>
            <a:xfrm>
              <a:off x="1872624" y="1335168"/>
              <a:ext cx="1776661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6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eafs" panose="02000500000000000000" pitchFamily="2" charset="0"/>
                </a:rPr>
                <a:t>G</a:t>
              </a:r>
              <a:endParaRPr lang="es-PE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0EC269B-30FE-4E8E-9807-87A1D6ACF5E5}"/>
                </a:ext>
              </a:extLst>
            </p:cNvPr>
            <p:cNvSpPr/>
            <p:nvPr/>
          </p:nvSpPr>
          <p:spPr>
            <a:xfrm>
              <a:off x="2760955" y="2752078"/>
              <a:ext cx="106532" cy="1065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49FF779-0011-4BCD-856C-8BF13C5CFE47}"/>
                </a:ext>
              </a:extLst>
            </p:cNvPr>
            <p:cNvSpPr/>
            <p:nvPr/>
          </p:nvSpPr>
          <p:spPr>
            <a:xfrm>
              <a:off x="2911301" y="2479593"/>
              <a:ext cx="178609" cy="17901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13399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0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Barley Script PERSONAL USE</vt:lpstr>
      <vt:lpstr>Calibri</vt:lpstr>
      <vt:lpstr>Calibri Light</vt:lpstr>
      <vt:lpstr>Leafs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marvinjonathcn@hotmail.com</dc:creator>
  <cp:lastModifiedBy>marvinjonathcn@hotmail.com</cp:lastModifiedBy>
  <cp:revision>4</cp:revision>
  <dcterms:created xsi:type="dcterms:W3CDTF">2020-09-06T21:08:04Z</dcterms:created>
  <dcterms:modified xsi:type="dcterms:W3CDTF">2020-09-06T21:51:40Z</dcterms:modified>
</cp:coreProperties>
</file>