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Survival of the Tetris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4701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Rohit Biswas (rb625)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Tao Marvin Liu (tl474)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 Results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3134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Population size 100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30 generations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Increase limit to 5000 tetrominoes per game</a:t>
            </a:r>
          </a:p>
        </p:txBody>
      </p:sp>
      <p:pic>
        <p:nvPicPr>
          <p:cNvPr descr="tetrisAI2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749" y="1152475"/>
            <a:ext cx="528588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Improvements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Increasing search space to deal with overhang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Looking ahead to the next move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Tuning genetic algorithm hyper-parameters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Improving performance via GPU processing or clusters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Learned about Genetic Algorithms in class, saw its application on Tetris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Goal is to create a genetic algorithm that will identify the best move to make for each turn in a game of Tetris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 - Game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4269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Started with open source Tetris Implementation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Removed all user input and timers since they are not needed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Implemented functions </a:t>
            </a:r>
            <a:r>
              <a:rPr i="1" lang="en"/>
              <a:t>getAllMoves()</a:t>
            </a:r>
            <a:r>
              <a:rPr lang="en"/>
              <a:t> and </a:t>
            </a:r>
            <a:r>
              <a:rPr i="1" lang="en"/>
              <a:t>evaluateBoard()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AI runs </a:t>
            </a:r>
            <a:r>
              <a:rPr i="1" lang="en"/>
              <a:t>evaluateBoard()</a:t>
            </a:r>
            <a:r>
              <a:rPr lang="en"/>
              <a:t> on all the boards returned by </a:t>
            </a:r>
            <a:r>
              <a:rPr i="1" lang="en"/>
              <a:t>getAllMoves()</a:t>
            </a:r>
            <a:r>
              <a:rPr lang="en"/>
              <a:t> and chooses the best one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400" y="1186737"/>
            <a:ext cx="4257900" cy="3347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 - Trainer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Extension of game implementation described in last slide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 all GUI to improve performance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DEAP evolutionary algorithm framework to learn parameters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5388175" y="3108525"/>
            <a:ext cx="36336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“I” Block needs to be placed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Initial </a:t>
            </a:r>
            <a:r>
              <a:rPr lang="en" sz="1200"/>
              <a:t>Total Height = 7+7+5+4+6+6+5+4+5+5 = 54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Initial Holes = 4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Initial Height Variance = 0+2+1+2+0+1+1+1+0 = 8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Next Potential Boards Calculated with new values for Heuristics with “I” Block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Heuristics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5352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Total Height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Sum of height of each column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Lower height means we are further away from losing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Lines Completed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Objective we are trying to maximize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Holes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Empty space with piece above it in same column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Want to minimize these since they are hard to clear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Height Variance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Total difference in height between adjacent columns</a:t>
            </a:r>
          </a:p>
          <a:p>
            <a:pPr indent="-311150" lvl="1" marL="914400">
              <a:spcBef>
                <a:spcPts val="0"/>
              </a:spcBef>
              <a:buSzPct val="100000"/>
            </a:pPr>
            <a:r>
              <a:rPr lang="en" sz="1300"/>
              <a:t>Uneven heights make it harder to form a complete line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575" y="445024"/>
            <a:ext cx="3404800" cy="266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Genetic Representation of Solution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Evaluate each move by linear combination of the 4 heuristics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Solution represented by vector </a:t>
            </a:r>
            <a:r>
              <a:rPr i="1" lang="en"/>
              <a:t>w = &lt;a, b, c, d&gt;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Score = a × Total Height + b × Lines Completed + c × Holes + d × Height Variance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Looking for a vector </a:t>
            </a:r>
            <a:r>
              <a:rPr i="1" lang="en"/>
              <a:t>w</a:t>
            </a:r>
            <a:r>
              <a:rPr lang="en"/>
              <a:t> which performs the best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Evaluating Fitness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Play 10 games for each weight vector and sum up the total number of lines cleared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Playing multiple games reduces variance and effects of high bias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Limit number of tetrominoes per game to prevent training from taking an extremely long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Genetic Algorithm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4285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Randomly selected initial population of 100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each generation: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Evaluate fitness of entire population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Tournament selection to find parents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One point crossover, gaussian mutation, and reproduction to create 100 children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Tournament selection on 200 (parent and children) vectors to pick 100 to survive to next generation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Run for 30 generations (not enough time or computing power for more)</a:t>
            </a:r>
          </a:p>
        </p:txBody>
      </p:sp>
      <p:pic>
        <p:nvPicPr>
          <p:cNvPr descr="DNA-helix.jp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625" y="75887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Results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3134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10 generations only (due to bad performance)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Average lines cleared reaches a maximum because we limited each game to 400 tetrominoes</a:t>
            </a:r>
          </a:p>
        </p:txBody>
      </p:sp>
      <p:pic>
        <p:nvPicPr>
          <p:cNvPr descr="tetrisAI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750" y="1152474"/>
            <a:ext cx="527953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