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88D0-1507-DD4C-9B05-65D523CC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E44CB-6A07-E849-8200-BF576F9B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F041-0E8B-BC4E-B448-B100DD57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68CE-8E21-8C46-BC61-3CDEEEA8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DAA7D-FB22-DB47-BBC0-C975F373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82CD-E75D-AB47-8956-D4FA6F76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BDB1F-E9A7-6F4A-9036-C186E2F7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AA06-2C45-4A46-9CBE-B4092854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7D39-B4FC-4943-9F14-44A93B93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22F19-946E-074F-8F9A-207A4735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514AB-5020-114A-BE90-60766FC13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166C-3217-AC42-9BAA-D0A00010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1D07-8889-754C-AE69-E5A5330A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5484-8AFA-224D-8501-BF5D1CBC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CDC6-D6A5-F04C-B155-5489072D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5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0B2F-A7D4-3D49-A595-25635213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3EDD-8493-7D43-81B4-AABF72E5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210B9-E1B5-7F45-AB38-A1FBFF82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1A14-9973-364E-8EDC-E9808A84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9434-D1DC-D242-9B84-6627E724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2EBD-C31E-5240-B9A0-4D71297C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C9599-C0C9-E44B-ACF5-9A37941A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F324-D96F-004A-9F38-824689A2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1D74-A98F-4B41-B7C4-29AC20F2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49D75-6997-BA44-9024-07435615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4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7692-C9B5-5B4D-870F-7E0871BD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2993-DBF8-E34C-A016-D2E681D92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0A1BE-59DF-EC4C-AD7B-AF8C1749B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3F73F-F0C5-5241-B821-8E36707C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63B60-62F4-D64D-A429-04B3F4BBC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DCAF3-FDC2-654A-9898-2E07BB41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B2C7-BFEB-254D-9679-98172448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C25F3-4804-3F47-B310-8E6B782A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39177-900D-9847-9C74-A168A8CFA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3AD83-8A19-8E4B-81EB-29C846996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DECFF1-4102-4340-84C7-BAEEB56B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909-2EDD-304B-9E6D-CB1693DE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A415E-E84F-FE4D-B0D0-71916680B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B02C9-22C8-8B47-B4C2-E253D154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3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788B-F9A4-0B47-BAAF-85E1B22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08788-EB6D-1B4B-AE48-4A05FB22D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7888B-5EA1-1C4B-8276-F1A49904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21A926-D9C6-214B-91E0-884D7C89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1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DA1FE-BB74-4948-B479-25957FBA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EDEF0-B277-E94E-806C-C7CA5A8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80803-D56C-AF42-A1BC-1607DCAA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0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E358-9A86-9241-A52A-86FDE4D9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04A0-9DF3-2E45-B30B-FC7CDB483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C70DF-B4BB-E04B-BCD4-F64179EAC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BD5F-F43A-5744-B142-044F0443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77FA2-7516-3444-BD8E-6B2F86DD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F1EB1-F8DE-4040-9DB1-B46B62D0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0D28-8234-2048-8A03-3BD34382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87785-82BA-6E4D-95A7-DB35EC6AC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18AEF-7F3C-6E43-96BB-4B6F36C66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997E7-23BA-8C46-8B70-D137AB414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0A039-A265-AC4C-ABEB-BA8F74925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0DE39-7DE5-2448-BF6B-6530CB11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7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9ABE89-D2FE-104F-AD48-FBA58C53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8BD57-DD34-5947-962E-174F48168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69154-D11A-F241-AC1C-12717A390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7D0A1-C9FE-0149-A723-416E6346B53C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7E5B7-EDC7-9642-A06D-A1D54C794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4849D-DA55-1B48-8663-DB3C8EFD8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0D67C-734F-564B-84B2-DD5B881A1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4222C-CDAC-B946-9E72-F8E4AB94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990" y="158957"/>
            <a:ext cx="2420091" cy="31137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A8F4EE-AF59-FF49-8166-70EA3DF61FCB}"/>
              </a:ext>
            </a:extLst>
          </p:cNvPr>
          <p:cNvGrpSpPr/>
          <p:nvPr/>
        </p:nvGrpSpPr>
        <p:grpSpPr>
          <a:xfrm>
            <a:off x="2293942" y="1161256"/>
            <a:ext cx="1371600" cy="876725"/>
            <a:chOff x="609600" y="2171275"/>
            <a:chExt cx="1371600" cy="8767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090320-44A9-C94A-AE59-60650C7892E3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90EFAA9-7FF8-9D4A-B063-364189DAE706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BD003F-C6BA-D74A-BB9B-B52337B5220D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86B3EF-62DE-9344-AD0D-A9E6C8D46524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0A7980-FC01-2C48-882A-42E127CC3916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27D555-2078-AE4A-A7D1-E744DBD0C5C3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5B368B-8228-FB4B-B72E-CC66EE47D257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8B61CB-D9AD-4546-B9F1-FD56F782704D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E0A1642-AB9C-3B42-AB4F-0E88A2786D76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757D46-8858-8A41-8747-251A8FA8D00C}"/>
              </a:ext>
            </a:extLst>
          </p:cNvPr>
          <p:cNvGrpSpPr/>
          <p:nvPr/>
        </p:nvGrpSpPr>
        <p:grpSpPr>
          <a:xfrm>
            <a:off x="2261116" y="4715789"/>
            <a:ext cx="1371600" cy="876725"/>
            <a:chOff x="609600" y="2171275"/>
            <a:chExt cx="1371600" cy="8767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B02964-7017-364C-B8A7-E9BA81C6ED70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0A4DF6-A204-554C-8314-1596B1F3164B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5BD535-927E-5F4B-A4C8-A1EB9EE7F653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3D492ED-9B5C-4542-9EAA-EFBA6024BB65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C4472B7-D436-F04E-B990-3E2957833F67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6E249D-59F1-ED4E-8C51-FD9391D2F9D0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874E5A-B0FD-A34B-83CD-C0EE75722524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3FF135-414C-6A47-B72E-89D7CE70FF7A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0FD5B-B966-0841-8E23-DA82C8A12BE5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1EC9EE-10A1-3649-9FF6-D56C50B4140E}"/>
              </a:ext>
            </a:extLst>
          </p:cNvPr>
          <p:cNvGrpSpPr/>
          <p:nvPr/>
        </p:nvGrpSpPr>
        <p:grpSpPr>
          <a:xfrm>
            <a:off x="1444809" y="3039542"/>
            <a:ext cx="1371600" cy="876725"/>
            <a:chOff x="609600" y="2171275"/>
            <a:chExt cx="1371600" cy="8767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FE1027-D13B-2A42-9B36-C1020446F99E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F31E78-CF2E-AF4D-824E-A9D16BF6B13B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DBEB5C-02A7-2D4F-8B71-977F8A04CE78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CBE501D-CBDA-0346-8D8B-99D4957FDFF8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FE417E-8111-8843-ADCA-6ECE1623AB70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F302BD-57D8-D64E-92F4-B489E39B104D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EC78F4-D3F4-6D49-8A81-7841E0FE20FC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6194E82-A359-A84B-A2EA-C021B066F2D7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9C14D5-96E0-D649-B4CB-B80D923E267B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273000-EA08-7C47-97CE-CD06AE0C548F}"/>
              </a:ext>
            </a:extLst>
          </p:cNvPr>
          <p:cNvGrpSpPr/>
          <p:nvPr/>
        </p:nvGrpSpPr>
        <p:grpSpPr>
          <a:xfrm>
            <a:off x="3935682" y="4710473"/>
            <a:ext cx="1371600" cy="876725"/>
            <a:chOff x="609600" y="2171275"/>
            <a:chExt cx="1371600" cy="87672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336E05-C7ED-CF47-8C65-C2D44AEABB79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C33133F-C8EA-944D-B783-0324825357E4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712120-B3AE-7148-89FE-3B2FB2A32B90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A49867-E4CE-D74B-87FB-3B7937CC516A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F0AAC2-899D-804A-BB1C-61DCB9670E59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0B2573-8636-3F42-B253-45DE416890F3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0FB4581-7EA3-5E4B-8425-B2899CC4347C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BDB195-05CB-8B47-A6A7-F651E320CF52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744055-6703-0447-AF30-78E522A18AD3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0A157FC-26B6-564D-9FEC-3BF8535F4B37}"/>
              </a:ext>
            </a:extLst>
          </p:cNvPr>
          <p:cNvGrpSpPr/>
          <p:nvPr/>
        </p:nvGrpSpPr>
        <p:grpSpPr>
          <a:xfrm>
            <a:off x="3933694" y="1161256"/>
            <a:ext cx="1371600" cy="876725"/>
            <a:chOff x="609600" y="2171275"/>
            <a:chExt cx="1371600" cy="876725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B8E511-EE82-EA46-A87A-FDF31DFFC41A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E22F0A-0C7F-9D47-93CE-A82D467D99BF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886448-53DF-1748-AF5E-CFF1CD8DF48F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2A3317B-B4B9-D24C-9780-4A272E5761C4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3F53BB-81F8-F743-A53B-1F03F0E728C6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01EEA6E-FC53-D34D-B0FE-6919628242C3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FCEC35B-7F2E-5C42-89FC-CF7C93735E7E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0C5FD5-D54D-544E-AF38-338D4FA560B3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6A42DD-52CB-5845-BBF1-0A514B602EF6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A883BD-44D4-4048-94C0-0AF5D8D10317}"/>
              </a:ext>
            </a:extLst>
          </p:cNvPr>
          <p:cNvGrpSpPr/>
          <p:nvPr/>
        </p:nvGrpSpPr>
        <p:grpSpPr>
          <a:xfrm>
            <a:off x="3923326" y="3035204"/>
            <a:ext cx="1371600" cy="876725"/>
            <a:chOff x="609600" y="2171275"/>
            <a:chExt cx="1371600" cy="87672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A0453D-8702-0F40-AE34-AAEA79B02828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116A77-D174-0B45-B7F2-0C661D872731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51006C3-B7BD-4248-86D4-C924F8CF476C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F297A1D-4358-B246-8F80-5A4761E6A4D3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BEE44D2-92EE-DB45-BCFC-03FABAB49D77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9C07A8-9DCA-BC49-A50B-FC7B526FCA83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9E0872-F3AE-824B-B25D-A62BB7809A28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7847D29-FECB-2E4C-820A-BD060686D3F7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1F65554-19AF-5E4C-A90B-0C5FADEF1A0E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C13EE-A8ED-0941-9C92-F41EC8EC2272}"/>
              </a:ext>
            </a:extLst>
          </p:cNvPr>
          <p:cNvGrpSpPr/>
          <p:nvPr/>
        </p:nvGrpSpPr>
        <p:grpSpPr>
          <a:xfrm>
            <a:off x="5565495" y="1159759"/>
            <a:ext cx="1371600" cy="876725"/>
            <a:chOff x="609600" y="2171275"/>
            <a:chExt cx="1371600" cy="876725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FEF0026-2C7E-554B-B1D4-80F100F30C0E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FF94278-A541-EF43-B446-24828804376F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9D1BFE-0126-514E-875B-5196EF793751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DEC006-03E0-7F4E-98F5-8E483BA776C4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60B5F7D-6952-7944-BFD9-76E535D1A8A6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CB7E2DC-086A-CE45-960B-C1E827825716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280595C-591E-564C-A66B-AC9ED544701C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B4DE00B-1C88-EC41-B83D-622DB1B001E5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F14421-2476-1941-B0C2-24E9F5D47117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BA7028A-79E5-E143-ADBE-7BC5B4B91136}"/>
              </a:ext>
            </a:extLst>
          </p:cNvPr>
          <p:cNvGrpSpPr/>
          <p:nvPr/>
        </p:nvGrpSpPr>
        <p:grpSpPr>
          <a:xfrm>
            <a:off x="5678299" y="4716732"/>
            <a:ext cx="1371600" cy="876725"/>
            <a:chOff x="609600" y="2171275"/>
            <a:chExt cx="1371600" cy="876725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4CEFE0-5A42-1940-866A-745B7926014D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D8756FF-D76D-9444-A87E-069D81AFDB4A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4338DE4-B060-6F45-892E-7DCE1B9E84EB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41C544-EC6E-B447-B4FD-2F95E414DD11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B9141A8-782E-3042-A937-0F3F33027C60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8447245-2991-1D4E-9346-09BC32FB322A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7A4C761-D7BE-8641-95E8-BE4851647CC7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C22D3A-DC20-124A-827B-A870C046193A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E8BBE6-20B9-AA44-90CA-EB96528B5B16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37FB39-B08E-A24E-A048-7EC804C46ED7}"/>
              </a:ext>
            </a:extLst>
          </p:cNvPr>
          <p:cNvCxnSpPr>
            <a:stCxn id="34" idx="0"/>
          </p:cNvCxnSpPr>
          <p:nvPr/>
        </p:nvCxnSpPr>
        <p:spPr>
          <a:xfrm flipV="1">
            <a:off x="2127627" y="2063987"/>
            <a:ext cx="843170" cy="97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474806-0CCA-C146-B68C-F4E7D40C8C92}"/>
              </a:ext>
            </a:extLst>
          </p:cNvPr>
          <p:cNvCxnSpPr>
            <a:stCxn id="6" idx="3"/>
            <a:endCxn id="46" idx="1"/>
          </p:cNvCxnSpPr>
          <p:nvPr/>
        </p:nvCxnSpPr>
        <p:spPr>
          <a:xfrm>
            <a:off x="3665542" y="1618880"/>
            <a:ext cx="2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0A681DE-AEE5-104D-ABDE-FCBCE0B13E56}"/>
              </a:ext>
            </a:extLst>
          </p:cNvPr>
          <p:cNvCxnSpPr>
            <a:endCxn id="24" idx="0"/>
          </p:cNvCxnSpPr>
          <p:nvPr/>
        </p:nvCxnSpPr>
        <p:spPr>
          <a:xfrm>
            <a:off x="2121664" y="3942274"/>
            <a:ext cx="822270" cy="773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0252980-5CFA-A344-A26E-74A51068FBF5}"/>
              </a:ext>
            </a:extLst>
          </p:cNvPr>
          <p:cNvCxnSpPr>
            <a:stCxn id="16" idx="3"/>
            <a:endCxn id="36" idx="1"/>
          </p:cNvCxnSpPr>
          <p:nvPr/>
        </p:nvCxnSpPr>
        <p:spPr>
          <a:xfrm flipV="1">
            <a:off x="3632716" y="5168097"/>
            <a:ext cx="302966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43CC6C-2407-9E4C-A017-2908FEA8D610}"/>
              </a:ext>
            </a:extLst>
          </p:cNvPr>
          <p:cNvCxnSpPr>
            <a:stCxn id="166" idx="2"/>
            <a:endCxn id="64" idx="0"/>
          </p:cNvCxnSpPr>
          <p:nvPr/>
        </p:nvCxnSpPr>
        <p:spPr>
          <a:xfrm>
            <a:off x="4167850" y="2075073"/>
            <a:ext cx="438294" cy="960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82E0243-FE6D-6242-AC48-92523E5F25AA}"/>
              </a:ext>
            </a:extLst>
          </p:cNvPr>
          <p:cNvCxnSpPr>
            <a:stCxn id="135" idx="0"/>
            <a:endCxn id="182" idx="2"/>
          </p:cNvCxnSpPr>
          <p:nvPr/>
        </p:nvCxnSpPr>
        <p:spPr>
          <a:xfrm flipV="1">
            <a:off x="4166767" y="3951948"/>
            <a:ext cx="455435" cy="763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32482C5-90C0-534A-A088-B145EC007B25}"/>
              </a:ext>
            </a:extLst>
          </p:cNvPr>
          <p:cNvCxnSpPr>
            <a:stCxn id="139" idx="0"/>
            <a:endCxn id="161" idx="2"/>
          </p:cNvCxnSpPr>
          <p:nvPr/>
        </p:nvCxnSpPr>
        <p:spPr>
          <a:xfrm flipV="1">
            <a:off x="5038203" y="2065583"/>
            <a:ext cx="742935" cy="97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5F24B44-DA97-8A4A-BC0D-511B4F9AE76C}"/>
              </a:ext>
            </a:extLst>
          </p:cNvPr>
          <p:cNvCxnSpPr>
            <a:stCxn id="36" idx="3"/>
            <a:endCxn id="76" idx="1"/>
          </p:cNvCxnSpPr>
          <p:nvPr/>
        </p:nvCxnSpPr>
        <p:spPr>
          <a:xfrm>
            <a:off x="5307283" y="5168098"/>
            <a:ext cx="371017" cy="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3CC92E-213D-264C-9811-A9E8D1309F24}"/>
              </a:ext>
            </a:extLst>
          </p:cNvPr>
          <p:cNvGrpSpPr/>
          <p:nvPr/>
        </p:nvGrpSpPr>
        <p:grpSpPr>
          <a:xfrm>
            <a:off x="6089756" y="3042507"/>
            <a:ext cx="1371600" cy="876725"/>
            <a:chOff x="609600" y="2171275"/>
            <a:chExt cx="1371600" cy="876725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6576229-687E-0F49-A28F-7450ACF660C8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9B46E96-1322-824D-8C09-5CB61149C1E4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469A7CB-4C6A-0241-A2A0-2D511C9A84D1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EAEA80-F4B2-6343-8DE8-BC7BFF9EFBE0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0334062-8A20-CB44-80D0-6F21ADAA2DFE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8CFE484-BA32-B140-AD8B-1ABE7FB1A584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C48459-7BE7-9C45-AA62-0BA83345BAB7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233E08-12F6-0548-AA00-43E87A1FA817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81D9D69-2CA7-8147-8DC0-BE9E5C6863C3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142FD5A-9000-F14F-A27B-AA11B1CA6136}"/>
              </a:ext>
            </a:extLst>
          </p:cNvPr>
          <p:cNvCxnSpPr>
            <a:stCxn id="84" idx="0"/>
            <a:endCxn id="94" idx="2"/>
          </p:cNvCxnSpPr>
          <p:nvPr/>
        </p:nvCxnSpPr>
        <p:spPr>
          <a:xfrm flipV="1">
            <a:off x="6361118" y="3919231"/>
            <a:ext cx="414439" cy="79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0FA6786-B03D-144D-B8C7-4C4DD4BB8EE9}"/>
              </a:ext>
            </a:extLst>
          </p:cNvPr>
          <p:cNvCxnSpPr>
            <a:stCxn id="56" idx="3"/>
            <a:endCxn id="94" idx="1"/>
          </p:cNvCxnSpPr>
          <p:nvPr/>
        </p:nvCxnSpPr>
        <p:spPr>
          <a:xfrm>
            <a:off x="5294926" y="3492829"/>
            <a:ext cx="794830" cy="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19B3D0-B33B-E247-A69D-F1188D14FC96}"/>
              </a:ext>
            </a:extLst>
          </p:cNvPr>
          <p:cNvGrpSpPr/>
          <p:nvPr/>
        </p:nvGrpSpPr>
        <p:grpSpPr>
          <a:xfrm>
            <a:off x="7498154" y="4716732"/>
            <a:ext cx="1371600" cy="876725"/>
            <a:chOff x="609600" y="2171275"/>
            <a:chExt cx="1371600" cy="87672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D76379-619E-9C40-B923-3CEE81BB3E93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4A7DB56-A640-1D46-8AA5-CF18CBA6AFEF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781EB38-D34A-9C42-B1E7-6D73D33EBD00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E1089C5-24CA-4B42-91F0-C310D561D206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D119FF2-12D4-C040-A57A-60ABEBC23300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4B4BA2A-1FCC-1A48-8DDD-AFC21A53489A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B44302F-3BF6-F642-967E-DCD0CCDC8E14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C5E83DA-8412-1A4E-A4A9-7CFA382738A2}"/>
                </a:ext>
              </a:extLst>
            </p:cNvPr>
            <p:cNvSpPr txBox="1"/>
            <p:nvPr/>
          </p:nvSpPr>
          <p:spPr>
            <a:xfrm>
              <a:off x="914400" y="24442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934251C-4ED4-1743-875F-A3CE0ADF9B77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E972D5E-E2C0-4740-9160-79A7FEA1E3C9}"/>
              </a:ext>
            </a:extLst>
          </p:cNvPr>
          <p:cNvGrpSpPr/>
          <p:nvPr/>
        </p:nvGrpSpPr>
        <p:grpSpPr>
          <a:xfrm>
            <a:off x="8025144" y="3423716"/>
            <a:ext cx="1371600" cy="876725"/>
            <a:chOff x="609600" y="2171275"/>
            <a:chExt cx="1371600" cy="876725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77BA2EC-AA0D-D64E-B227-37270BCD4B03}"/>
                </a:ext>
              </a:extLst>
            </p:cNvPr>
            <p:cNvSpPr/>
            <p:nvPr/>
          </p:nvSpPr>
          <p:spPr>
            <a:xfrm>
              <a:off x="609600" y="2209800"/>
              <a:ext cx="1371600" cy="838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7FD3C9A-4CAF-E84B-9C94-0DD21DD4F87C}"/>
                </a:ext>
              </a:extLst>
            </p:cNvPr>
            <p:cNvCxnSpPr/>
            <p:nvPr/>
          </p:nvCxnSpPr>
          <p:spPr>
            <a:xfrm>
              <a:off x="609600" y="2502082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C7A541-2A52-064A-8915-A8330BBFCD9A}"/>
                </a:ext>
              </a:extLst>
            </p:cNvPr>
            <p:cNvCxnSpPr/>
            <p:nvPr/>
          </p:nvCxnSpPr>
          <p:spPr>
            <a:xfrm>
              <a:off x="609600" y="2743200"/>
              <a:ext cx="1371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0A37D35-BBD6-8343-95DE-B6B1A6FDE56E}"/>
                </a:ext>
              </a:extLst>
            </p:cNvPr>
            <p:cNvCxnSpPr/>
            <p:nvPr/>
          </p:nvCxnSpPr>
          <p:spPr>
            <a:xfrm flipV="1">
              <a:off x="10668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B3F5B88-75C6-6B4B-AF93-907356DAB0F8}"/>
                </a:ext>
              </a:extLst>
            </p:cNvPr>
            <p:cNvCxnSpPr/>
            <p:nvPr/>
          </p:nvCxnSpPr>
          <p:spPr>
            <a:xfrm flipV="1">
              <a:off x="1524000" y="22098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43A2431-7275-C94A-890B-C932FFB4DDE5}"/>
                </a:ext>
              </a:extLst>
            </p:cNvPr>
            <p:cNvCxnSpPr/>
            <p:nvPr/>
          </p:nvCxnSpPr>
          <p:spPr>
            <a:xfrm flipV="1">
              <a:off x="10668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A363D3F-296A-214A-97AF-65E2497DDFF7}"/>
                </a:ext>
              </a:extLst>
            </p:cNvPr>
            <p:cNvCxnSpPr/>
            <p:nvPr/>
          </p:nvCxnSpPr>
          <p:spPr>
            <a:xfrm flipV="1">
              <a:off x="1524000" y="2743200"/>
              <a:ext cx="0" cy="2922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5EC3F61-DA88-594E-B5A2-13DC0004F704}"/>
                </a:ext>
              </a:extLst>
            </p:cNvPr>
            <p:cNvSpPr txBox="1"/>
            <p:nvPr/>
          </p:nvSpPr>
          <p:spPr>
            <a:xfrm>
              <a:off x="838201" y="2444234"/>
              <a:ext cx="895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Finish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D3DEAEF-A68A-B347-9BD1-062F8552FE85}"/>
                </a:ext>
              </a:extLst>
            </p:cNvPr>
            <p:cNvSpPr txBox="1"/>
            <p:nvPr/>
          </p:nvSpPr>
          <p:spPr>
            <a:xfrm>
              <a:off x="1025718" y="217127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F831F48-D35C-EB4E-A900-064F0BB1B8CA}"/>
              </a:ext>
            </a:extLst>
          </p:cNvPr>
          <p:cNvCxnSpPr>
            <a:stCxn id="156" idx="2"/>
            <a:endCxn id="147" idx="0"/>
          </p:cNvCxnSpPr>
          <p:nvPr/>
        </p:nvCxnSpPr>
        <p:spPr>
          <a:xfrm>
            <a:off x="7224806" y="3961877"/>
            <a:ext cx="493811" cy="74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288A3ED-BBE2-4E40-8588-AB5DC7BF7C18}"/>
              </a:ext>
            </a:extLst>
          </p:cNvPr>
          <p:cNvCxnSpPr>
            <a:stCxn id="148" idx="0"/>
            <a:endCxn id="187" idx="2"/>
          </p:cNvCxnSpPr>
          <p:nvPr/>
        </p:nvCxnSpPr>
        <p:spPr>
          <a:xfrm flipV="1">
            <a:off x="8623882" y="4341729"/>
            <a:ext cx="93192" cy="37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BF504DA-EC55-EA47-B10F-E53C4A5175A4}"/>
              </a:ext>
            </a:extLst>
          </p:cNvPr>
          <p:cNvCxnSpPr>
            <a:stCxn id="160" idx="2"/>
            <a:endCxn id="149" idx="0"/>
          </p:cNvCxnSpPr>
          <p:nvPr/>
        </p:nvCxnSpPr>
        <p:spPr>
          <a:xfrm>
            <a:off x="6704023" y="2065979"/>
            <a:ext cx="1542082" cy="135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Arrow: Right 23">
            <a:extLst>
              <a:ext uri="{FF2B5EF4-FFF2-40B4-BE49-F238E27FC236}">
                <a16:creationId xmlns:a16="http://schemas.microsoft.com/office/drawing/2014/main" id="{693AFB78-FB5B-7B40-B568-B2A259B7D174}"/>
              </a:ext>
            </a:extLst>
          </p:cNvPr>
          <p:cNvSpPr/>
          <p:nvPr/>
        </p:nvSpPr>
        <p:spPr>
          <a:xfrm>
            <a:off x="562355" y="5766997"/>
            <a:ext cx="4377574" cy="640855"/>
          </a:xfrm>
          <a:prstGeom prst="rightArrow">
            <a:avLst>
              <a:gd name="adj1" fmla="val 62407"/>
              <a:gd name="adj2" fmla="val 1022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Early Finish Time = Early Start Time + duration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1363217-2DC0-724A-B071-D9B3D81394D5}"/>
              </a:ext>
            </a:extLst>
          </p:cNvPr>
          <p:cNvSpPr txBox="1"/>
          <p:nvPr/>
        </p:nvSpPr>
        <p:spPr>
          <a:xfrm>
            <a:off x="2252134" y="11742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DDEEEF-E4C9-8844-B727-C05D87D08D99}"/>
              </a:ext>
            </a:extLst>
          </p:cNvPr>
          <p:cNvSpPr txBox="1"/>
          <p:nvPr/>
        </p:nvSpPr>
        <p:spPr>
          <a:xfrm>
            <a:off x="3177095" y="11692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931D51B-793F-374B-9CBC-DAC551D92C86}"/>
              </a:ext>
            </a:extLst>
          </p:cNvPr>
          <p:cNvSpPr txBox="1"/>
          <p:nvPr/>
        </p:nvSpPr>
        <p:spPr>
          <a:xfrm>
            <a:off x="3900066" y="11758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57194CE-0066-A64B-B257-2372F9A7C787}"/>
              </a:ext>
            </a:extLst>
          </p:cNvPr>
          <p:cNvSpPr txBox="1"/>
          <p:nvPr/>
        </p:nvSpPr>
        <p:spPr>
          <a:xfrm>
            <a:off x="4785936" y="117734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1B20C9-4651-1A44-BC85-51E3BFA61ED3}"/>
              </a:ext>
            </a:extLst>
          </p:cNvPr>
          <p:cNvSpPr txBox="1"/>
          <p:nvPr/>
        </p:nvSpPr>
        <p:spPr>
          <a:xfrm>
            <a:off x="2219040" y="471047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B5D74F3-1F83-4741-B113-6C80EF03AA14}"/>
              </a:ext>
            </a:extLst>
          </p:cNvPr>
          <p:cNvSpPr txBox="1"/>
          <p:nvPr/>
        </p:nvSpPr>
        <p:spPr>
          <a:xfrm>
            <a:off x="3119857" y="47263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583850D-5B59-7D43-A4A9-20BB1CBDA116}"/>
              </a:ext>
            </a:extLst>
          </p:cNvPr>
          <p:cNvSpPr txBox="1"/>
          <p:nvPr/>
        </p:nvSpPr>
        <p:spPr>
          <a:xfrm>
            <a:off x="3900066" y="47157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9DD371B-A84B-5B40-9DCE-48AE23C60BC1}"/>
              </a:ext>
            </a:extLst>
          </p:cNvPr>
          <p:cNvSpPr txBox="1"/>
          <p:nvPr/>
        </p:nvSpPr>
        <p:spPr>
          <a:xfrm>
            <a:off x="4812478" y="47262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5B16BC-3246-0843-9481-C0C50B397F64}"/>
              </a:ext>
            </a:extLst>
          </p:cNvPr>
          <p:cNvSpPr txBox="1"/>
          <p:nvPr/>
        </p:nvSpPr>
        <p:spPr>
          <a:xfrm>
            <a:off x="3881499" y="30407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845A32F-3EA7-3F4B-B61D-ACC46E629A6F}"/>
              </a:ext>
            </a:extLst>
          </p:cNvPr>
          <p:cNvSpPr txBox="1"/>
          <p:nvPr/>
        </p:nvSpPr>
        <p:spPr>
          <a:xfrm>
            <a:off x="6089172" y="5797788"/>
            <a:ext cx="573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 depends on C and D.  C and D’s Early Finish Time are </a:t>
            </a:r>
            <a:r>
              <a:rPr lang="en-US" dirty="0">
                <a:solidFill>
                  <a:srgbClr val="0000FF"/>
                </a:solidFill>
              </a:rPr>
              <a:t>8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 respectively. We choose the larger one.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D0097F2-143C-0640-B816-794EB39E67F4}"/>
              </a:ext>
            </a:extLst>
          </p:cNvPr>
          <p:cNvSpPr txBox="1"/>
          <p:nvPr/>
        </p:nvSpPr>
        <p:spPr>
          <a:xfrm>
            <a:off x="4771502" y="303750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7313A53-ACE9-A844-8679-911429D5DD53}"/>
              </a:ext>
            </a:extLst>
          </p:cNvPr>
          <p:cNvSpPr txBox="1"/>
          <p:nvPr/>
        </p:nvSpPr>
        <p:spPr>
          <a:xfrm>
            <a:off x="5517532" y="11687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CA5943-61AE-CF48-985B-27364875A0E3}"/>
              </a:ext>
            </a:extLst>
          </p:cNvPr>
          <p:cNvSpPr txBox="1"/>
          <p:nvPr/>
        </p:nvSpPr>
        <p:spPr>
          <a:xfrm>
            <a:off x="6424236" y="116878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C06DB5-B076-9845-9B8D-385268D070A9}"/>
              </a:ext>
            </a:extLst>
          </p:cNvPr>
          <p:cNvSpPr txBox="1"/>
          <p:nvPr/>
        </p:nvSpPr>
        <p:spPr>
          <a:xfrm>
            <a:off x="5629078" y="472615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C6B1FD1-C99A-154A-9339-0DC8EB4240C1}"/>
              </a:ext>
            </a:extLst>
          </p:cNvPr>
          <p:cNvSpPr txBox="1"/>
          <p:nvPr/>
        </p:nvSpPr>
        <p:spPr>
          <a:xfrm>
            <a:off x="6542672" y="473466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B864537-0305-624D-902E-FE1982A383D0}"/>
              </a:ext>
            </a:extLst>
          </p:cNvPr>
          <p:cNvSpPr txBox="1"/>
          <p:nvPr/>
        </p:nvSpPr>
        <p:spPr>
          <a:xfrm>
            <a:off x="6064972" y="5777481"/>
            <a:ext cx="565121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 depends on E and G.  E and G’s Early Finish Time are </a:t>
            </a:r>
            <a:r>
              <a:rPr lang="en-US" dirty="0">
                <a:solidFill>
                  <a:srgbClr val="0000FF"/>
                </a:solidFill>
              </a:rPr>
              <a:t>16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11</a:t>
            </a:r>
            <a:r>
              <a:rPr lang="en-US" dirty="0"/>
              <a:t> respectively. We choose the larger one.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4C1EE0-6C7B-3148-995D-4D269FDF9729}"/>
              </a:ext>
            </a:extLst>
          </p:cNvPr>
          <p:cNvSpPr txBox="1"/>
          <p:nvPr/>
        </p:nvSpPr>
        <p:spPr>
          <a:xfrm>
            <a:off x="6051537" y="30487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62817D7-7EBD-A243-8837-BDB3B440728A}"/>
              </a:ext>
            </a:extLst>
          </p:cNvPr>
          <p:cNvSpPr txBox="1"/>
          <p:nvPr/>
        </p:nvSpPr>
        <p:spPr>
          <a:xfrm>
            <a:off x="6964068" y="30487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D749C41-CC66-3444-9D17-A32532F52AA5}"/>
              </a:ext>
            </a:extLst>
          </p:cNvPr>
          <p:cNvSpPr txBox="1"/>
          <p:nvPr/>
        </p:nvSpPr>
        <p:spPr>
          <a:xfrm>
            <a:off x="7451916" y="47114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7667B7-0166-BD4A-BF98-93F1281BD70F}"/>
              </a:ext>
            </a:extLst>
          </p:cNvPr>
          <p:cNvSpPr txBox="1"/>
          <p:nvPr/>
        </p:nvSpPr>
        <p:spPr>
          <a:xfrm>
            <a:off x="8357182" y="471418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59FC344-C39A-7F49-8939-23E76B1C3BD3}"/>
              </a:ext>
            </a:extLst>
          </p:cNvPr>
          <p:cNvSpPr txBox="1"/>
          <p:nvPr/>
        </p:nvSpPr>
        <p:spPr>
          <a:xfrm>
            <a:off x="7979405" y="34211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59AC67-4B8F-7F41-BAC5-D137B9997AD7}"/>
              </a:ext>
            </a:extLst>
          </p:cNvPr>
          <p:cNvSpPr txBox="1"/>
          <p:nvPr/>
        </p:nvSpPr>
        <p:spPr>
          <a:xfrm>
            <a:off x="8878574" y="34175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1" name="Arrow: Right 23">
            <a:extLst>
              <a:ext uri="{FF2B5EF4-FFF2-40B4-BE49-F238E27FC236}">
                <a16:creationId xmlns:a16="http://schemas.microsoft.com/office/drawing/2014/main" id="{C47ECFA2-13A3-C44E-B387-FEF97F4AA9FB}"/>
              </a:ext>
            </a:extLst>
          </p:cNvPr>
          <p:cNvSpPr/>
          <p:nvPr/>
        </p:nvSpPr>
        <p:spPr>
          <a:xfrm flipH="1">
            <a:off x="7353113" y="5738400"/>
            <a:ext cx="4227753" cy="640855"/>
          </a:xfrm>
          <a:prstGeom prst="rightArrow">
            <a:avLst>
              <a:gd name="adj1" fmla="val 62407"/>
              <a:gd name="adj2" fmla="val 10221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0000"/>
                </a:solidFill>
              </a:rPr>
              <a:t>Late Start Time = Late Finish Time - duration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1AF581C-71D9-5143-B50D-2E4806A85CC2}"/>
              </a:ext>
            </a:extLst>
          </p:cNvPr>
          <p:cNvSpPr txBox="1"/>
          <p:nvPr/>
        </p:nvSpPr>
        <p:spPr>
          <a:xfrm>
            <a:off x="8893493" y="397218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4DB84C2-A2AC-3B4F-BF59-34369DEA895F}"/>
              </a:ext>
            </a:extLst>
          </p:cNvPr>
          <p:cNvSpPr txBox="1"/>
          <p:nvPr/>
        </p:nvSpPr>
        <p:spPr>
          <a:xfrm>
            <a:off x="7971012" y="39633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594E41-8571-4F43-B8D4-62D96832CBCE}"/>
              </a:ext>
            </a:extLst>
          </p:cNvPr>
          <p:cNvSpPr txBox="1"/>
          <p:nvPr/>
        </p:nvSpPr>
        <p:spPr>
          <a:xfrm>
            <a:off x="8342310" y="52636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E250ED5-380F-2544-8E48-55D79617B4F0}"/>
              </a:ext>
            </a:extLst>
          </p:cNvPr>
          <p:cNvSpPr txBox="1"/>
          <p:nvPr/>
        </p:nvSpPr>
        <p:spPr>
          <a:xfrm>
            <a:off x="7442482" y="52636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8B770F9-0304-404C-996B-1EABEB1E454A}"/>
              </a:ext>
            </a:extLst>
          </p:cNvPr>
          <p:cNvSpPr txBox="1"/>
          <p:nvPr/>
        </p:nvSpPr>
        <p:spPr>
          <a:xfrm>
            <a:off x="6958105" y="3592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B56FE94-E72D-124C-AFFB-3389511F69D9}"/>
              </a:ext>
            </a:extLst>
          </p:cNvPr>
          <p:cNvSpPr txBox="1"/>
          <p:nvPr/>
        </p:nvSpPr>
        <p:spPr>
          <a:xfrm>
            <a:off x="6049355" y="359254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3EF2EC9-6DA9-1C48-9AB0-5765F8B18051}"/>
              </a:ext>
            </a:extLst>
          </p:cNvPr>
          <p:cNvSpPr txBox="1"/>
          <p:nvPr/>
        </p:nvSpPr>
        <p:spPr>
          <a:xfrm>
            <a:off x="6535952" y="52656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ACA8A41-9476-764C-AA5E-B4DA0D9ABC50}"/>
              </a:ext>
            </a:extLst>
          </p:cNvPr>
          <p:cNvSpPr txBox="1"/>
          <p:nvPr/>
        </p:nvSpPr>
        <p:spPr>
          <a:xfrm>
            <a:off x="5613752" y="526576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D8BE32-598F-104A-BA3A-B6229A7F8E0D}"/>
              </a:ext>
            </a:extLst>
          </p:cNvPr>
          <p:cNvSpPr txBox="1"/>
          <p:nvPr/>
        </p:nvSpPr>
        <p:spPr>
          <a:xfrm>
            <a:off x="6437323" y="169664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AE77FD5-3AAF-F649-938B-4D9C9629A7D1}"/>
              </a:ext>
            </a:extLst>
          </p:cNvPr>
          <p:cNvSpPr txBox="1"/>
          <p:nvPr/>
        </p:nvSpPr>
        <p:spPr>
          <a:xfrm>
            <a:off x="5514437" y="169625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9A6D80-C038-1C4E-B685-CEF1FDAEDB60}"/>
              </a:ext>
            </a:extLst>
          </p:cNvPr>
          <p:cNvSpPr txBox="1"/>
          <p:nvPr/>
        </p:nvSpPr>
        <p:spPr>
          <a:xfrm>
            <a:off x="647970" y="5774802"/>
            <a:ext cx="42478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Late Finish Time of E depends on F and H’s Late Start Time, both of them are </a:t>
            </a:r>
            <a:r>
              <a:rPr lang="en-US" dirty="0">
                <a:solidFill>
                  <a:srgbClr val="0000FF"/>
                </a:solidFill>
              </a:rPr>
              <a:t>16</a:t>
            </a:r>
            <a:r>
              <a:rPr lang="en-US" dirty="0"/>
              <a:t>. 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2A9D38-0CBB-8642-B0C2-894D538AF7ED}"/>
              </a:ext>
            </a:extLst>
          </p:cNvPr>
          <p:cNvSpPr txBox="1"/>
          <p:nvPr/>
        </p:nvSpPr>
        <p:spPr>
          <a:xfrm>
            <a:off x="4787323" y="358308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F00710-9359-214C-8CF7-A1A7853EB0CD}"/>
              </a:ext>
            </a:extLst>
          </p:cNvPr>
          <p:cNvSpPr txBox="1"/>
          <p:nvPr/>
        </p:nvSpPr>
        <p:spPr>
          <a:xfrm>
            <a:off x="3895018" y="358041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37C20CD-1D9B-2D45-A79D-FE85244CD6F2}"/>
              </a:ext>
            </a:extLst>
          </p:cNvPr>
          <p:cNvSpPr txBox="1"/>
          <p:nvPr/>
        </p:nvSpPr>
        <p:spPr>
          <a:xfrm>
            <a:off x="4799483" y="17169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015C8D3-CBB6-1B4B-8E94-4EE9AB3C456C}"/>
              </a:ext>
            </a:extLst>
          </p:cNvPr>
          <p:cNvSpPr txBox="1"/>
          <p:nvPr/>
        </p:nvSpPr>
        <p:spPr>
          <a:xfrm>
            <a:off x="3901150" y="170574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BABF7D6-6316-214E-8E38-4406F46B67A0}"/>
              </a:ext>
            </a:extLst>
          </p:cNvPr>
          <p:cNvSpPr txBox="1"/>
          <p:nvPr/>
        </p:nvSpPr>
        <p:spPr>
          <a:xfrm>
            <a:off x="4809498" y="525598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51CD121-BAD2-B440-85AF-C72B5F4719F4}"/>
              </a:ext>
            </a:extLst>
          </p:cNvPr>
          <p:cNvSpPr txBox="1"/>
          <p:nvPr/>
        </p:nvSpPr>
        <p:spPr>
          <a:xfrm>
            <a:off x="3906391" y="524323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2ABFC8D-6BA9-F74D-84F1-34D032BA6661}"/>
              </a:ext>
            </a:extLst>
          </p:cNvPr>
          <p:cNvSpPr txBox="1"/>
          <p:nvPr/>
        </p:nvSpPr>
        <p:spPr>
          <a:xfrm>
            <a:off x="3128607" y="52511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32ADABF-7586-754D-A9BE-F2F719F8F23F}"/>
              </a:ext>
            </a:extLst>
          </p:cNvPr>
          <p:cNvSpPr txBox="1"/>
          <p:nvPr/>
        </p:nvSpPr>
        <p:spPr>
          <a:xfrm>
            <a:off x="2223870" y="52511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C2D5489-1D89-F845-8BB5-0CE3E6470EB1}"/>
              </a:ext>
            </a:extLst>
          </p:cNvPr>
          <p:cNvSpPr txBox="1"/>
          <p:nvPr/>
        </p:nvSpPr>
        <p:spPr>
          <a:xfrm>
            <a:off x="3157415" y="170485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1209E50-EB3F-C542-8551-47DBC3DD2771}"/>
              </a:ext>
            </a:extLst>
          </p:cNvPr>
          <p:cNvSpPr txBox="1"/>
          <p:nvPr/>
        </p:nvSpPr>
        <p:spPr>
          <a:xfrm>
            <a:off x="2252134" y="16926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3CD3998-6650-6A45-BE60-99F8FBD08581}"/>
              </a:ext>
            </a:extLst>
          </p:cNvPr>
          <p:cNvSpPr txBox="1"/>
          <p:nvPr/>
        </p:nvSpPr>
        <p:spPr>
          <a:xfrm>
            <a:off x="454356" y="5818057"/>
            <a:ext cx="427677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Late Finish Time of A and B are </a:t>
            </a:r>
            <a:r>
              <a:rPr lang="en-US" dirty="0">
                <a:solidFill>
                  <a:srgbClr val="0000FF"/>
                </a:solidFill>
              </a:rPr>
              <a:t>4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0</a:t>
            </a:r>
            <a:r>
              <a:rPr lang="en-US" dirty="0"/>
              <a:t> respectively. We choose the smaller one. 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D6466E7-C84B-DB42-BC74-2AD45DB18A94}"/>
              </a:ext>
            </a:extLst>
          </p:cNvPr>
          <p:cNvSpPr txBox="1"/>
          <p:nvPr/>
        </p:nvSpPr>
        <p:spPr>
          <a:xfrm>
            <a:off x="2323097" y="35854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A9F495F-7E1A-484B-A205-329013902824}"/>
              </a:ext>
            </a:extLst>
          </p:cNvPr>
          <p:cNvSpPr txBox="1"/>
          <p:nvPr/>
        </p:nvSpPr>
        <p:spPr>
          <a:xfrm>
            <a:off x="1409273" y="35966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839423A-958F-6645-9655-BCC09597BF6A}"/>
              </a:ext>
            </a:extLst>
          </p:cNvPr>
          <p:cNvSpPr txBox="1"/>
          <p:nvPr/>
        </p:nvSpPr>
        <p:spPr>
          <a:xfrm>
            <a:off x="455802" y="6488676"/>
            <a:ext cx="5879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Free Float (Slack Time) = Late Finish Time - Early Finish Time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99ACC6F-38DA-664F-BC22-49812C604AE0}"/>
              </a:ext>
            </a:extLst>
          </p:cNvPr>
          <p:cNvSpPr txBox="1"/>
          <p:nvPr/>
        </p:nvSpPr>
        <p:spPr>
          <a:xfrm>
            <a:off x="1854964" y="359662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B145724-8F8E-024C-81C4-5439F7BBDEDA}"/>
              </a:ext>
            </a:extLst>
          </p:cNvPr>
          <p:cNvSpPr txBox="1"/>
          <p:nvPr/>
        </p:nvSpPr>
        <p:spPr>
          <a:xfrm>
            <a:off x="2706218" y="171754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BEE571-A3FB-A348-9A66-2E2DAAC0A471}"/>
              </a:ext>
            </a:extLst>
          </p:cNvPr>
          <p:cNvSpPr txBox="1"/>
          <p:nvPr/>
        </p:nvSpPr>
        <p:spPr>
          <a:xfrm>
            <a:off x="2677234" y="525936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D994E09-7B82-F742-B44B-CE7C145CB905}"/>
              </a:ext>
            </a:extLst>
          </p:cNvPr>
          <p:cNvSpPr txBox="1"/>
          <p:nvPr/>
        </p:nvSpPr>
        <p:spPr>
          <a:xfrm>
            <a:off x="4366764" y="526703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DFDEA03F-5CDE-A14C-A589-50EE68CAFFFF}"/>
              </a:ext>
            </a:extLst>
          </p:cNvPr>
          <p:cNvSpPr txBox="1"/>
          <p:nvPr/>
        </p:nvSpPr>
        <p:spPr>
          <a:xfrm>
            <a:off x="4349249" y="171482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47280E6-4BD3-354D-9924-60E6C1C3E0FB}"/>
              </a:ext>
            </a:extLst>
          </p:cNvPr>
          <p:cNvSpPr txBox="1"/>
          <p:nvPr/>
        </p:nvSpPr>
        <p:spPr>
          <a:xfrm>
            <a:off x="4355501" y="358261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1950E29-4527-7441-B0C4-269F8F0F24E2}"/>
              </a:ext>
            </a:extLst>
          </p:cNvPr>
          <p:cNvSpPr txBox="1"/>
          <p:nvPr/>
        </p:nvSpPr>
        <p:spPr>
          <a:xfrm>
            <a:off x="5981613" y="16987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72C98C-198D-A74E-B174-77F9928B931B}"/>
              </a:ext>
            </a:extLst>
          </p:cNvPr>
          <p:cNvSpPr txBox="1"/>
          <p:nvPr/>
        </p:nvSpPr>
        <p:spPr>
          <a:xfrm>
            <a:off x="6094417" y="52636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E0A8F23-FC0D-FA42-B13C-6A7DD95E78D4}"/>
              </a:ext>
            </a:extLst>
          </p:cNvPr>
          <p:cNvSpPr txBox="1"/>
          <p:nvPr/>
        </p:nvSpPr>
        <p:spPr>
          <a:xfrm>
            <a:off x="6514610" y="359719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211CB21-2230-5D4C-8E87-C86BCCEAA70A}"/>
              </a:ext>
            </a:extLst>
          </p:cNvPr>
          <p:cNvSpPr txBox="1"/>
          <p:nvPr/>
        </p:nvSpPr>
        <p:spPr>
          <a:xfrm>
            <a:off x="7914272" y="52636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08FF22E7-C37A-BC4C-BEE2-EF2010AEECCF}"/>
              </a:ext>
            </a:extLst>
          </p:cNvPr>
          <p:cNvSpPr txBox="1"/>
          <p:nvPr/>
        </p:nvSpPr>
        <p:spPr>
          <a:xfrm>
            <a:off x="8450374" y="397239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EFE22F8-98BA-D249-A3E1-57907FEFC637}"/>
              </a:ext>
            </a:extLst>
          </p:cNvPr>
          <p:cNvSpPr txBox="1"/>
          <p:nvPr/>
        </p:nvSpPr>
        <p:spPr>
          <a:xfrm>
            <a:off x="1407948" y="3044465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F66AAE9-59CC-7343-998B-CA5C3C5FD567}"/>
              </a:ext>
            </a:extLst>
          </p:cNvPr>
          <p:cNvSpPr txBox="1"/>
          <p:nvPr/>
        </p:nvSpPr>
        <p:spPr>
          <a:xfrm>
            <a:off x="2311755" y="30460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4567660-BFB4-1A47-B1E1-EE9DA1A10822}"/>
              </a:ext>
            </a:extLst>
          </p:cNvPr>
          <p:cNvSpPr txBox="1"/>
          <p:nvPr/>
        </p:nvSpPr>
        <p:spPr>
          <a:xfrm>
            <a:off x="394860" y="354302"/>
            <a:ext cx="285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Lecture Demo</a:t>
            </a:r>
          </a:p>
        </p:txBody>
      </p:sp>
      <p:sp>
        <p:nvSpPr>
          <p:cNvPr id="191" name="Arc 190">
            <a:extLst>
              <a:ext uri="{FF2B5EF4-FFF2-40B4-BE49-F238E27FC236}">
                <a16:creationId xmlns:a16="http://schemas.microsoft.com/office/drawing/2014/main" id="{20F43D58-C862-0049-B103-0CD9F0AE5470}"/>
              </a:ext>
            </a:extLst>
          </p:cNvPr>
          <p:cNvSpPr/>
          <p:nvPr/>
        </p:nvSpPr>
        <p:spPr>
          <a:xfrm rot="3267258">
            <a:off x="282443" y="967334"/>
            <a:ext cx="3061606" cy="2004046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Arc 191">
            <a:extLst>
              <a:ext uri="{FF2B5EF4-FFF2-40B4-BE49-F238E27FC236}">
                <a16:creationId xmlns:a16="http://schemas.microsoft.com/office/drawing/2014/main" id="{86125F16-EFF0-4C46-AB13-958CEDA34981}"/>
              </a:ext>
            </a:extLst>
          </p:cNvPr>
          <p:cNvSpPr/>
          <p:nvPr/>
        </p:nvSpPr>
        <p:spPr>
          <a:xfrm rot="2699934" flipH="1">
            <a:off x="2248205" y="987989"/>
            <a:ext cx="1416385" cy="1357527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Arc 192">
            <a:extLst>
              <a:ext uri="{FF2B5EF4-FFF2-40B4-BE49-F238E27FC236}">
                <a16:creationId xmlns:a16="http://schemas.microsoft.com/office/drawing/2014/main" id="{E835E402-04AE-0E42-8A8F-822E6109A61B}"/>
              </a:ext>
            </a:extLst>
          </p:cNvPr>
          <p:cNvSpPr/>
          <p:nvPr/>
        </p:nvSpPr>
        <p:spPr>
          <a:xfrm rot="14177978">
            <a:off x="1896607" y="3374912"/>
            <a:ext cx="2707110" cy="1938005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Arc 193">
            <a:extLst>
              <a:ext uri="{FF2B5EF4-FFF2-40B4-BE49-F238E27FC236}">
                <a16:creationId xmlns:a16="http://schemas.microsoft.com/office/drawing/2014/main" id="{CE25E746-54C7-3C4C-93A4-ABBC87CB9DFE}"/>
              </a:ext>
            </a:extLst>
          </p:cNvPr>
          <p:cNvSpPr/>
          <p:nvPr/>
        </p:nvSpPr>
        <p:spPr>
          <a:xfrm rot="2699934" flipH="1">
            <a:off x="2217471" y="4514791"/>
            <a:ext cx="1416385" cy="1357527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Arc 194">
            <a:extLst>
              <a:ext uri="{FF2B5EF4-FFF2-40B4-BE49-F238E27FC236}">
                <a16:creationId xmlns:a16="http://schemas.microsoft.com/office/drawing/2014/main" id="{24576D29-AF86-CC4F-A792-373E115D7886}"/>
              </a:ext>
            </a:extLst>
          </p:cNvPr>
          <p:cNvSpPr/>
          <p:nvPr/>
        </p:nvSpPr>
        <p:spPr>
          <a:xfrm rot="2699934" flipH="1">
            <a:off x="3127812" y="4539921"/>
            <a:ext cx="1265270" cy="1263286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>
            <a:extLst>
              <a:ext uri="{FF2B5EF4-FFF2-40B4-BE49-F238E27FC236}">
                <a16:creationId xmlns:a16="http://schemas.microsoft.com/office/drawing/2014/main" id="{B23E9350-61DC-ED45-8FE7-2C3472522099}"/>
              </a:ext>
            </a:extLst>
          </p:cNvPr>
          <p:cNvSpPr/>
          <p:nvPr/>
        </p:nvSpPr>
        <p:spPr>
          <a:xfrm rot="2885995" flipH="1">
            <a:off x="4038130" y="4527546"/>
            <a:ext cx="1265270" cy="1263286"/>
          </a:xfrm>
          <a:prstGeom prst="arc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0533130-C262-A646-871B-FAC66064420B}"/>
              </a:ext>
            </a:extLst>
          </p:cNvPr>
          <p:cNvSpPr/>
          <p:nvPr/>
        </p:nvSpPr>
        <p:spPr>
          <a:xfrm>
            <a:off x="4807816" y="1088115"/>
            <a:ext cx="509838" cy="520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8744C06-E7CD-E249-8618-F677F32F9337}"/>
              </a:ext>
            </a:extLst>
          </p:cNvPr>
          <p:cNvSpPr/>
          <p:nvPr/>
        </p:nvSpPr>
        <p:spPr>
          <a:xfrm>
            <a:off x="4821279" y="4654266"/>
            <a:ext cx="509838" cy="520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4F3B74DB-8634-5942-9CD5-C4C8F21A04A4}"/>
              </a:ext>
            </a:extLst>
          </p:cNvPr>
          <p:cNvSpPr/>
          <p:nvPr/>
        </p:nvSpPr>
        <p:spPr>
          <a:xfrm>
            <a:off x="4795866" y="2931342"/>
            <a:ext cx="509838" cy="520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551F355-9DF3-8946-BE7E-14DC8A3140A8}"/>
              </a:ext>
            </a:extLst>
          </p:cNvPr>
          <p:cNvSpPr/>
          <p:nvPr/>
        </p:nvSpPr>
        <p:spPr>
          <a:xfrm>
            <a:off x="6553809" y="4650892"/>
            <a:ext cx="509838" cy="5203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73265726-479A-1C49-B37E-CF5FB5069848}"/>
              </a:ext>
            </a:extLst>
          </p:cNvPr>
          <p:cNvSpPr/>
          <p:nvPr/>
        </p:nvSpPr>
        <p:spPr>
          <a:xfrm rot="17743264" flipV="1">
            <a:off x="6960310" y="4135818"/>
            <a:ext cx="2017654" cy="1767468"/>
          </a:xfrm>
          <a:prstGeom prst="arc">
            <a:avLst/>
          </a:prstGeom>
          <a:ln w="57150">
            <a:solidFill>
              <a:srgbClr val="00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CAE1C141-30A1-BA4D-A1F3-326DFEEBE6C5}"/>
              </a:ext>
            </a:extLst>
          </p:cNvPr>
          <p:cNvSpPr/>
          <p:nvPr/>
        </p:nvSpPr>
        <p:spPr>
          <a:xfrm rot="1274538">
            <a:off x="5872353" y="3699582"/>
            <a:ext cx="2089354" cy="2584245"/>
          </a:xfrm>
          <a:prstGeom prst="arc">
            <a:avLst/>
          </a:prstGeom>
          <a:ln w="57150">
            <a:solidFill>
              <a:srgbClr val="00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0198E56C-321C-5A4A-A31F-FC120C391C98}"/>
              </a:ext>
            </a:extLst>
          </p:cNvPr>
          <p:cNvSpPr/>
          <p:nvPr/>
        </p:nvSpPr>
        <p:spPr>
          <a:xfrm rot="2711371" flipV="1">
            <a:off x="6192028" y="2848945"/>
            <a:ext cx="1216917" cy="1229339"/>
          </a:xfrm>
          <a:prstGeom prst="arc">
            <a:avLst/>
          </a:prstGeom>
          <a:ln w="57150">
            <a:solidFill>
              <a:srgbClr val="00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526186B-3D32-6D46-87E9-9ACCB49CD3C1}"/>
              </a:ext>
            </a:extLst>
          </p:cNvPr>
          <p:cNvSpPr/>
          <p:nvPr/>
        </p:nvSpPr>
        <p:spPr>
          <a:xfrm>
            <a:off x="5531501" y="1641697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A1A277C3-6798-FC45-A5ED-ACEF13978506}"/>
              </a:ext>
            </a:extLst>
          </p:cNvPr>
          <p:cNvSpPr/>
          <p:nvPr/>
        </p:nvSpPr>
        <p:spPr>
          <a:xfrm>
            <a:off x="6067606" y="3521680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406EBA0-C47E-A146-8F8F-29F29D2DB26E}"/>
              </a:ext>
            </a:extLst>
          </p:cNvPr>
          <p:cNvSpPr/>
          <p:nvPr/>
        </p:nvSpPr>
        <p:spPr>
          <a:xfrm>
            <a:off x="2243070" y="1637437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CDF71F54-76B0-EE43-BE66-880930846167}"/>
              </a:ext>
            </a:extLst>
          </p:cNvPr>
          <p:cNvSpPr/>
          <p:nvPr/>
        </p:nvSpPr>
        <p:spPr>
          <a:xfrm>
            <a:off x="2350659" y="2976532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E2A3A5BE-3C4E-4949-9D14-B17987F33AC7}"/>
              </a:ext>
            </a:extLst>
          </p:cNvPr>
          <p:cNvSpPr/>
          <p:nvPr/>
        </p:nvSpPr>
        <p:spPr>
          <a:xfrm>
            <a:off x="2350290" y="3531479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85F6BF9-BCC2-424A-B724-18176F7422CA}"/>
              </a:ext>
            </a:extLst>
          </p:cNvPr>
          <p:cNvSpPr/>
          <p:nvPr/>
        </p:nvSpPr>
        <p:spPr>
          <a:xfrm>
            <a:off x="3188884" y="1088115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EFFDA60-CCCA-D54E-A573-740F88B4D58D}"/>
              </a:ext>
            </a:extLst>
          </p:cNvPr>
          <p:cNvSpPr/>
          <p:nvPr/>
        </p:nvSpPr>
        <p:spPr>
          <a:xfrm>
            <a:off x="3188515" y="1643062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C59F66A-FCDD-3D45-A7EC-C309788D1EDC}"/>
              </a:ext>
            </a:extLst>
          </p:cNvPr>
          <p:cNvSpPr/>
          <p:nvPr/>
        </p:nvSpPr>
        <p:spPr>
          <a:xfrm>
            <a:off x="3139860" y="4624152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28B5B4FD-E7A7-0049-99BE-F0B658BB9F48}"/>
              </a:ext>
            </a:extLst>
          </p:cNvPr>
          <p:cNvSpPr/>
          <p:nvPr/>
        </p:nvSpPr>
        <p:spPr>
          <a:xfrm>
            <a:off x="4441365" y="2913715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1FB31B4-6901-DD41-B414-AFC41A282278}"/>
              </a:ext>
            </a:extLst>
          </p:cNvPr>
          <p:cNvSpPr/>
          <p:nvPr/>
        </p:nvSpPr>
        <p:spPr>
          <a:xfrm>
            <a:off x="4449009" y="3834050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FD93302D-2AEC-4342-9D35-33164C46505A}"/>
              </a:ext>
            </a:extLst>
          </p:cNvPr>
          <p:cNvSpPr/>
          <p:nvPr/>
        </p:nvSpPr>
        <p:spPr>
          <a:xfrm>
            <a:off x="5907573" y="3341261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ABCB6154-0D47-054C-9666-BB01E55284B4}"/>
              </a:ext>
            </a:extLst>
          </p:cNvPr>
          <p:cNvSpPr/>
          <p:nvPr/>
        </p:nvSpPr>
        <p:spPr>
          <a:xfrm>
            <a:off x="6618022" y="3814295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450BC5D8-CF6E-1141-AE43-8ABF400F1B17}"/>
              </a:ext>
            </a:extLst>
          </p:cNvPr>
          <p:cNvSpPr/>
          <p:nvPr/>
        </p:nvSpPr>
        <p:spPr>
          <a:xfrm>
            <a:off x="4892526" y="2926611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BF25E054-DC11-5746-AA49-26F0A5378A78}"/>
              </a:ext>
            </a:extLst>
          </p:cNvPr>
          <p:cNvSpPr/>
          <p:nvPr/>
        </p:nvSpPr>
        <p:spPr>
          <a:xfrm>
            <a:off x="5156436" y="3364833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F9026032-D64B-384F-A5C2-239F2542AF7B}"/>
              </a:ext>
            </a:extLst>
          </p:cNvPr>
          <p:cNvSpPr/>
          <p:nvPr/>
        </p:nvSpPr>
        <p:spPr>
          <a:xfrm>
            <a:off x="2000446" y="2902741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4F142BC2-78B8-5D4E-9DF6-B5A01B63AD97}"/>
              </a:ext>
            </a:extLst>
          </p:cNvPr>
          <p:cNvSpPr/>
          <p:nvPr/>
        </p:nvSpPr>
        <p:spPr>
          <a:xfrm>
            <a:off x="1960304" y="3805225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65F4BDD-6258-2E4F-9D4E-0EA2541A159A}"/>
              </a:ext>
            </a:extLst>
          </p:cNvPr>
          <p:cNvSpPr txBox="1"/>
          <p:nvPr/>
        </p:nvSpPr>
        <p:spPr>
          <a:xfrm>
            <a:off x="652302" y="5791188"/>
            <a:ext cx="45807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Late Finish Time of C depends on G and E’s Late Start Time, we choose the smallest one.  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480227FD-8553-CE4D-9D39-DF786C60403C}"/>
              </a:ext>
            </a:extLst>
          </p:cNvPr>
          <p:cNvSpPr/>
          <p:nvPr/>
        </p:nvSpPr>
        <p:spPr>
          <a:xfrm>
            <a:off x="75495" y="5651126"/>
            <a:ext cx="12027353" cy="111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</a:rPr>
              <a:t>Total Slack Time of each path = 19-(Total duration of Activities in the path):  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			</a:t>
            </a:r>
          </a:p>
        </p:txBody>
      </p:sp>
      <p:graphicFrame>
        <p:nvGraphicFramePr>
          <p:cNvPr id="222" name="Table 221">
            <a:extLst>
              <a:ext uri="{FF2B5EF4-FFF2-40B4-BE49-F238E27FC236}">
                <a16:creationId xmlns:a16="http://schemas.microsoft.com/office/drawing/2014/main" id="{229F25C0-9310-5140-A23A-7AEF48756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97169"/>
              </p:ext>
            </p:extLst>
          </p:nvPr>
        </p:nvGraphicFramePr>
        <p:xfrm>
          <a:off x="487421" y="5969363"/>
          <a:ext cx="11228770" cy="73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5754">
                  <a:extLst>
                    <a:ext uri="{9D8B030D-6E8A-4147-A177-3AD203B41FA5}">
                      <a16:colId xmlns:a16="http://schemas.microsoft.com/office/drawing/2014/main" val="682198514"/>
                    </a:ext>
                  </a:extLst>
                </a:gridCol>
                <a:gridCol w="2245754">
                  <a:extLst>
                    <a:ext uri="{9D8B030D-6E8A-4147-A177-3AD203B41FA5}">
                      <a16:colId xmlns:a16="http://schemas.microsoft.com/office/drawing/2014/main" val="246302148"/>
                    </a:ext>
                  </a:extLst>
                </a:gridCol>
                <a:gridCol w="2245754">
                  <a:extLst>
                    <a:ext uri="{9D8B030D-6E8A-4147-A177-3AD203B41FA5}">
                      <a16:colId xmlns:a16="http://schemas.microsoft.com/office/drawing/2014/main" val="931158589"/>
                    </a:ext>
                  </a:extLst>
                </a:gridCol>
                <a:gridCol w="2245754">
                  <a:extLst>
                    <a:ext uri="{9D8B030D-6E8A-4147-A177-3AD203B41FA5}">
                      <a16:colId xmlns:a16="http://schemas.microsoft.com/office/drawing/2014/main" val="4070167462"/>
                    </a:ext>
                  </a:extLst>
                </a:gridCol>
                <a:gridCol w="2245754">
                  <a:extLst>
                    <a:ext uri="{9D8B030D-6E8A-4147-A177-3AD203B41FA5}">
                      <a16:colId xmlns:a16="http://schemas.microsoft.com/office/drawing/2014/main" val="3814821224"/>
                    </a:ext>
                  </a:extLst>
                </a:gridCol>
              </a:tblGrid>
              <a:tr h="730845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A-D-E-F =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A-D-E-H-I = 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B-C-E-F =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B-C-E-H-I = 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B-C-G-H-I = 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403750"/>
                  </a:ext>
                </a:extLst>
              </a:tr>
            </a:tbl>
          </a:graphicData>
        </a:graphic>
      </p:graphicFrame>
      <p:sp>
        <p:nvSpPr>
          <p:cNvPr id="223" name="Rectangle 222">
            <a:extLst>
              <a:ext uri="{FF2B5EF4-FFF2-40B4-BE49-F238E27FC236}">
                <a16:creationId xmlns:a16="http://schemas.microsoft.com/office/drawing/2014/main" id="{35255256-D507-DD45-9E53-4101C682A0F9}"/>
              </a:ext>
            </a:extLst>
          </p:cNvPr>
          <p:cNvSpPr/>
          <p:nvPr/>
        </p:nvSpPr>
        <p:spPr>
          <a:xfrm>
            <a:off x="190649" y="6367348"/>
            <a:ext cx="12027353" cy="404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rgbClr val="0033CC"/>
                </a:solidFill>
              </a:rPr>
              <a:t>Total Slack Time = 0 is(are) the critical path(s):  B-C-E-F  and  B-C-E-H-I</a:t>
            </a:r>
          </a:p>
          <a:p>
            <a:r>
              <a:rPr lang="en-US" sz="2400" dirty="0">
                <a:solidFill>
                  <a:srgbClr val="0033CC"/>
                </a:solidFill>
              </a:rPr>
              <a:t>				</a:t>
            </a:r>
          </a:p>
        </p:txBody>
      </p:sp>
      <p:sp>
        <p:nvSpPr>
          <p:cNvPr id="224" name="Arc 223">
            <a:extLst>
              <a:ext uri="{FF2B5EF4-FFF2-40B4-BE49-F238E27FC236}">
                <a16:creationId xmlns:a16="http://schemas.microsoft.com/office/drawing/2014/main" id="{1CD791EC-DA63-D04E-8C67-9A10CCC664DC}"/>
              </a:ext>
            </a:extLst>
          </p:cNvPr>
          <p:cNvSpPr/>
          <p:nvPr/>
        </p:nvSpPr>
        <p:spPr>
          <a:xfrm rot="2908590" flipV="1">
            <a:off x="7624330" y="4532068"/>
            <a:ext cx="1216917" cy="1229339"/>
          </a:xfrm>
          <a:prstGeom prst="arc">
            <a:avLst/>
          </a:prstGeom>
          <a:ln w="57150">
            <a:solidFill>
              <a:srgbClr val="0033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779E1F94-02F5-BC4C-A11D-80099AD79804}"/>
              </a:ext>
            </a:extLst>
          </p:cNvPr>
          <p:cNvSpPr/>
          <p:nvPr/>
        </p:nvSpPr>
        <p:spPr>
          <a:xfrm>
            <a:off x="2230821" y="5190255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77E6AA9-E448-3343-973A-94450C53C2ED}"/>
              </a:ext>
            </a:extLst>
          </p:cNvPr>
          <p:cNvSpPr/>
          <p:nvPr/>
        </p:nvSpPr>
        <p:spPr>
          <a:xfrm>
            <a:off x="3139491" y="5179099"/>
            <a:ext cx="509838" cy="520355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4C0CEB79-EE31-4E4E-ACED-A93F0BD8C99D}"/>
              </a:ext>
            </a:extLst>
          </p:cNvPr>
          <p:cNvSpPr/>
          <p:nvPr/>
        </p:nvSpPr>
        <p:spPr>
          <a:xfrm>
            <a:off x="4055512" y="4560154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114686B-C102-8644-8845-99FCE43B4691}"/>
              </a:ext>
            </a:extLst>
          </p:cNvPr>
          <p:cNvSpPr/>
          <p:nvPr/>
        </p:nvSpPr>
        <p:spPr>
          <a:xfrm>
            <a:off x="5152452" y="5031416"/>
            <a:ext cx="296787" cy="302909"/>
          </a:xfrm>
          <a:prstGeom prst="ellipse">
            <a:avLst/>
          </a:prstGeom>
          <a:solidFill>
            <a:srgbClr val="FFFF00">
              <a:alpha val="4000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236BBD4-42A3-3C45-BC04-077FA1DE94E7}"/>
              </a:ext>
            </a:extLst>
          </p:cNvPr>
          <p:cNvSpPr/>
          <p:nvPr/>
        </p:nvSpPr>
        <p:spPr>
          <a:xfrm>
            <a:off x="3903200" y="3487327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C3196C7-D3F1-6C49-B992-DD7C80FCDFD8}"/>
              </a:ext>
            </a:extLst>
          </p:cNvPr>
          <p:cNvSpPr/>
          <p:nvPr/>
        </p:nvSpPr>
        <p:spPr>
          <a:xfrm>
            <a:off x="5625902" y="5180473"/>
            <a:ext cx="509838" cy="520355"/>
          </a:xfrm>
          <a:prstGeom prst="ellipse">
            <a:avLst/>
          </a:prstGeom>
          <a:noFill/>
          <a:ln w="3810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6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7" fill="hold">
                      <p:stCondLst>
                        <p:cond delay="indefinite"/>
                      </p:stCondLst>
                      <p:childTnLst>
                        <p:par>
                          <p:cTn id="468" fill="hold">
                            <p:stCondLst>
                              <p:cond delay="0"/>
                            </p:stCondLst>
                            <p:childTnLst>
                              <p:par>
                                <p:cTn id="4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>
                      <p:stCondLst>
                        <p:cond delay="indefinite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8" grpId="1"/>
      <p:bldP spid="139" grpId="0"/>
      <p:bldP spid="140" grpId="0"/>
      <p:bldP spid="141" grpId="0"/>
      <p:bldP spid="142" grpId="0"/>
      <p:bldP spid="143" grpId="0"/>
      <p:bldP spid="144" grpId="0" animBg="1"/>
      <p:bldP spid="144" grpId="1" animBg="1"/>
      <p:bldP spid="145" grpId="0"/>
      <p:bldP spid="146" grpId="0"/>
      <p:bldP spid="147" grpId="0"/>
      <p:bldP spid="148" grpId="0"/>
      <p:bldP spid="149" grpId="0"/>
      <p:bldP spid="150" grpId="0"/>
      <p:bldP spid="151" grpId="0" animBg="1"/>
      <p:bldP spid="151" grpId="1" animBg="1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 animBg="1"/>
      <p:bldP spid="162" grpId="1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 animBg="1"/>
      <p:bldP spid="173" grpId="1" animBg="1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bldLvl="2" animBg="1"/>
      <p:bldP spid="223" grpId="0" bldLvl="2"/>
      <p:bldP spid="224" grpId="0" animBg="1"/>
      <p:bldP spid="224" grpId="1" animBg="1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30" grpId="0" animBg="1"/>
      <p:bldP spid="23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Macintosh PowerPoint</Application>
  <PresentationFormat>Widescreen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KIN WING KENNETH</dc:creator>
  <cp:lastModifiedBy>CHAN KIN WING KENNETH</cp:lastModifiedBy>
  <cp:revision>1</cp:revision>
  <dcterms:created xsi:type="dcterms:W3CDTF">2022-02-08T05:13:42Z</dcterms:created>
  <dcterms:modified xsi:type="dcterms:W3CDTF">2022-02-08T05:14:37Z</dcterms:modified>
</cp:coreProperties>
</file>