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KEBENARAN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04989"/>
              </p:ext>
            </p:extLst>
          </p:nvPr>
        </p:nvGraphicFramePr>
        <p:xfrm>
          <a:off x="2427065" y="220106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F7ED60B-B25F-2159-E399-52919FE1C77E}"/>
              </a:ext>
            </a:extLst>
          </p:cNvPr>
          <p:cNvSpPr txBox="1"/>
          <p:nvPr/>
        </p:nvSpPr>
        <p:spPr>
          <a:xfrm>
            <a:off x="5172808" y="4498284"/>
            <a:ext cx="2212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MARVIN NUGRAHA</a:t>
            </a:r>
            <a:br>
              <a:rPr lang="en-US" sz="2000" dirty="0"/>
            </a:br>
            <a:r>
              <a:rPr lang="en-US" sz="2000" dirty="0"/>
              <a:t>XI PPLG 1</a:t>
            </a:r>
          </a:p>
        </p:txBody>
      </p:sp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2</cp:revision>
  <dcterms:created xsi:type="dcterms:W3CDTF">2024-08-20T01:59:26Z</dcterms:created>
  <dcterms:modified xsi:type="dcterms:W3CDTF">2024-08-20T02:16:44Z</dcterms:modified>
</cp:coreProperties>
</file>