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645A-0C4D-4279-B721-960D0B9AC042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818B-DF6F-4532-A947-AE9FFEAD0F3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52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645A-0C4D-4279-B721-960D0B9AC042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818B-DF6F-4532-A947-AE9FFEAD0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57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645A-0C4D-4279-B721-960D0B9AC042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818B-DF6F-4532-A947-AE9FFEAD0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79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645A-0C4D-4279-B721-960D0B9AC042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818B-DF6F-4532-A947-AE9FFEAD0F3F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2098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645A-0C4D-4279-B721-960D0B9AC042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818B-DF6F-4532-A947-AE9FFEAD0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130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645A-0C4D-4279-B721-960D0B9AC042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818B-DF6F-4532-A947-AE9FFEAD0F3F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342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645A-0C4D-4279-B721-960D0B9AC042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818B-DF6F-4532-A947-AE9FFEAD0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651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645A-0C4D-4279-B721-960D0B9AC042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818B-DF6F-4532-A947-AE9FFEAD0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412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645A-0C4D-4279-B721-960D0B9AC042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818B-DF6F-4532-A947-AE9FFEAD0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24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645A-0C4D-4279-B721-960D0B9AC042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818B-DF6F-4532-A947-AE9FFEAD0F3F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E6A3366-AEC6-409C-95AA-42C0C2F7FA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296" y="4415035"/>
            <a:ext cx="2996804" cy="299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6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645A-0C4D-4279-B721-960D0B9AC042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818B-DF6F-4532-A947-AE9FFEAD0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54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645A-0C4D-4279-B721-960D0B9AC042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818B-DF6F-4532-A947-AE9FFEAD0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00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645A-0C4D-4279-B721-960D0B9AC042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818B-DF6F-4532-A947-AE9FFEAD0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99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645A-0C4D-4279-B721-960D0B9AC042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818B-DF6F-4532-A947-AE9FFEAD0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9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645A-0C4D-4279-B721-960D0B9AC042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818B-DF6F-4532-A947-AE9FFEAD0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00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645A-0C4D-4279-B721-960D0B9AC042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818B-DF6F-4532-A947-AE9FFEAD0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41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645A-0C4D-4279-B721-960D0B9AC042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818B-DF6F-4532-A947-AE9FFEAD0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03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3D1645A-0C4D-4279-B721-960D0B9AC042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08D818B-DF6F-4532-A947-AE9FFEAD0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137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CC330-B3A6-4D90-A893-F4D62D60F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Flightseries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80257F-C4FD-46BA-B6DB-3C58BCC61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favourite</a:t>
            </a:r>
            <a:r>
              <a:rPr lang="de-DE" dirty="0"/>
              <a:t>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flight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FEAC44-2AAC-4D8D-AAB7-23A562217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901" y="1764313"/>
            <a:ext cx="6106439" cy="61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3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B5B73-590C-46C5-A583-AA6369A8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ON TOP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A62F99-318F-4024-A9F2-C73D9AF4E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Fluggesellschaften bieten in Zukunft einen Service</a:t>
            </a:r>
          </a:p>
          <a:p>
            <a:pPr lvl="1"/>
            <a:r>
              <a:rPr lang="de-DE" dirty="0"/>
              <a:t>Ausgewählte Serienepisoden können vorab an die Fluglinie gemeldet werden</a:t>
            </a:r>
          </a:p>
          <a:p>
            <a:pPr lvl="1"/>
            <a:r>
              <a:rPr lang="de-DE" dirty="0"/>
              <a:t>Sie stehen dann während des Flugs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323233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48B30-2303-494D-9FD4-BDCFED34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5DB519-0F00-4775-B318-ED24F92E4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Flightseries</a:t>
            </a:r>
            <a:r>
              <a:rPr lang="de-DE" sz="2800" dirty="0"/>
              <a:t> ist eine Webapp, mit der Flugpassagiere für die gesamte Reisedauer ein Serienprogramm automatisiert zusammenstellen können, das auf Warte- und Flugzeiten abgestimmt wird.</a:t>
            </a:r>
          </a:p>
        </p:txBody>
      </p:sp>
    </p:spTree>
    <p:extLst>
      <p:ext uri="{BB962C8B-B14F-4D97-AF65-F5344CB8AC3E}">
        <p14:creationId xmlns:p14="http://schemas.microsoft.com/office/powerpoint/2010/main" val="8584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A910929-4772-4B2F-BE45-2D05A1363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30413">
            <a:off x="1200150" y="778668"/>
            <a:ext cx="7067550" cy="53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8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2865A-0EDA-4362-B0CD-1835147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CE0436-60D1-4A82-9338-65706760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Watchlist</a:t>
            </a:r>
          </a:p>
          <a:p>
            <a:r>
              <a:rPr lang="de-DE" dirty="0"/>
              <a:t>Verfügbarkeit Online-Streamingdienste (z.B. Netflix)</a:t>
            </a:r>
          </a:p>
          <a:p>
            <a:r>
              <a:rPr lang="de-DE" dirty="0"/>
              <a:t>Verfügbarkeit on </a:t>
            </a:r>
            <a:r>
              <a:rPr lang="de-DE" dirty="0" err="1"/>
              <a:t>board</a:t>
            </a:r>
            <a:r>
              <a:rPr lang="de-DE" dirty="0"/>
              <a:t> (z.B. ein </a:t>
            </a:r>
            <a:r>
              <a:rPr lang="de-DE" dirty="0" err="1"/>
              <a:t>Subset</a:t>
            </a:r>
            <a:r>
              <a:rPr lang="de-DE" dirty="0"/>
              <a:t> des Maxdome-Angebots)</a:t>
            </a:r>
          </a:p>
          <a:p>
            <a:r>
              <a:rPr lang="de-DE" dirty="0"/>
              <a:t>Echtzeit Abflug-, Ankunfts- und Wartezeiten</a:t>
            </a:r>
          </a:p>
          <a:p>
            <a:r>
              <a:rPr lang="de-DE" dirty="0"/>
              <a:t>Episodenlänge</a:t>
            </a:r>
          </a:p>
        </p:txBody>
      </p:sp>
    </p:spTree>
    <p:extLst>
      <p:ext uri="{BB962C8B-B14F-4D97-AF65-F5344CB8AC3E}">
        <p14:creationId xmlns:p14="http://schemas.microsoft.com/office/powerpoint/2010/main" val="23953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4721E-39F1-4049-BC62-E18FA031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</a:t>
            </a:r>
            <a:r>
              <a:rPr lang="de-DE" sz="2000" dirty="0"/>
              <a:t>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591CE8-8130-480A-B7F9-E849777A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TheTVDB</a:t>
            </a:r>
            <a:r>
              <a:rPr lang="de-DE" dirty="0"/>
              <a:t> - Serieninformationen</a:t>
            </a:r>
          </a:p>
          <a:p>
            <a:r>
              <a:rPr lang="de-DE" dirty="0"/>
              <a:t>OMDB - ausführlichere Infos zu einzelnen Serienteilen</a:t>
            </a:r>
          </a:p>
          <a:p>
            <a:r>
              <a:rPr lang="de-DE" dirty="0"/>
              <a:t>Aviation-Edge - Planungs- und Echtzeit-Flugdateninformation</a:t>
            </a:r>
          </a:p>
          <a:p>
            <a:endParaRPr lang="de-DE" dirty="0"/>
          </a:p>
          <a:p>
            <a:r>
              <a:rPr lang="de-DE" dirty="0"/>
              <a:t>(noch nicht existente) Mediendaten-Schnittstelle zu Fluglinienbetreiber</a:t>
            </a:r>
          </a:p>
        </p:txBody>
      </p:sp>
    </p:spTree>
    <p:extLst>
      <p:ext uri="{BB962C8B-B14F-4D97-AF65-F5344CB8AC3E}">
        <p14:creationId xmlns:p14="http://schemas.microsoft.com/office/powerpoint/2010/main" val="204960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9DB59-9039-4E03-B840-1EFDFBBB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3A26A3-4649-4C56-9726-4F7611054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User wählt aus Kategorien präferierte Serien aus</a:t>
            </a:r>
          </a:p>
          <a:p>
            <a:r>
              <a:rPr lang="de-DE" dirty="0"/>
              <a:t>Er gibt seine Flugdaten ein</a:t>
            </a:r>
          </a:p>
          <a:p>
            <a:r>
              <a:rPr lang="de-DE" dirty="0"/>
              <a:t>Er erhält zu seinen Flug- und Wartezeiten passende Episodenvorschläge</a:t>
            </a:r>
          </a:p>
          <a:p>
            <a:r>
              <a:rPr lang="de-DE" dirty="0"/>
              <a:t>Er kann diese Vorschläge individuell anpassen</a:t>
            </a:r>
          </a:p>
          <a:p>
            <a:r>
              <a:rPr lang="de-DE" dirty="0"/>
              <a:t>Er kann diese Vorschläge anhand Echtzeit Flugdaten aktualisieren</a:t>
            </a:r>
          </a:p>
        </p:txBody>
      </p:sp>
    </p:spTree>
    <p:extLst>
      <p:ext uri="{BB962C8B-B14F-4D97-AF65-F5344CB8AC3E}">
        <p14:creationId xmlns:p14="http://schemas.microsoft.com/office/powerpoint/2010/main" val="204879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6A13A-A89B-46F1-B37D-FAC65D13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interface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584D8-1568-4830-99E2-D3A2DA565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430" y="685800"/>
            <a:ext cx="6739181" cy="3615267"/>
          </a:xfrm>
        </p:spPr>
        <p:txBody>
          <a:bodyPr>
            <a:normAutofit/>
          </a:bodyPr>
          <a:lstStyle/>
          <a:p>
            <a:r>
              <a:rPr lang="de-DE" sz="44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02715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49612-1F7A-463D-B9F5-69D2BC8C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ImplEmentierung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EE530-7499-4783-88E2-9ADCB656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Umsetzung als Java Spring Boot Applikation</a:t>
            </a:r>
          </a:p>
          <a:p>
            <a:r>
              <a:rPr lang="de-DE" dirty="0"/>
              <a:t>Server Backend</a:t>
            </a:r>
          </a:p>
          <a:p>
            <a:pPr lvl="1"/>
            <a:r>
              <a:rPr lang="de-DE" dirty="0"/>
              <a:t>Wertet APIs aus</a:t>
            </a:r>
          </a:p>
          <a:p>
            <a:pPr lvl="1"/>
            <a:r>
              <a:rPr lang="de-DE" dirty="0"/>
              <a:t>Bietet eine Rest-Schnittstelle für die UI an</a:t>
            </a:r>
          </a:p>
          <a:p>
            <a:r>
              <a:rPr lang="de-DE" dirty="0"/>
              <a:t>UI</a:t>
            </a:r>
          </a:p>
          <a:p>
            <a:pPr lvl="1"/>
            <a:r>
              <a:rPr lang="de-DE" dirty="0" err="1"/>
              <a:t>Vaadin</a:t>
            </a:r>
            <a:r>
              <a:rPr lang="de-DE" dirty="0"/>
              <a:t> Web-App</a:t>
            </a:r>
          </a:p>
        </p:txBody>
      </p:sp>
    </p:spTree>
    <p:extLst>
      <p:ext uri="{BB962C8B-B14F-4D97-AF65-F5344CB8AC3E}">
        <p14:creationId xmlns:p14="http://schemas.microsoft.com/office/powerpoint/2010/main" val="401028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1483C-41AD-4CAD-A18A-A9416188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F0AD-F528-4A8E-AC16-1A9D08370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Projekt-Setup in Java braucht viel Zeit</a:t>
            </a:r>
          </a:p>
          <a:p>
            <a:pPr lvl="1"/>
            <a:r>
              <a:rPr lang="de-DE" dirty="0"/>
              <a:t>Implementierung ist für die UI zeitlich nicht umsetzbar gewesen</a:t>
            </a:r>
          </a:p>
          <a:p>
            <a:pPr lvl="1"/>
            <a:r>
              <a:rPr lang="de-DE" dirty="0"/>
              <a:t>das hat Ressourcen gebunden, die für das Backend nötig gewesen wären</a:t>
            </a:r>
          </a:p>
          <a:p>
            <a:pPr lvl="1"/>
            <a:r>
              <a:rPr lang="de-DE" dirty="0"/>
              <a:t>wir wollen 2 Tage mehr!!! ;-)</a:t>
            </a:r>
          </a:p>
        </p:txBody>
      </p:sp>
    </p:spTree>
    <p:extLst>
      <p:ext uri="{BB962C8B-B14F-4D97-AF65-F5344CB8AC3E}">
        <p14:creationId xmlns:p14="http://schemas.microsoft.com/office/powerpoint/2010/main" val="768059860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214</Words>
  <Application>Microsoft Office PowerPoint</Application>
  <PresentationFormat>Breitbild</PresentationFormat>
  <Paragraphs>40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Segment</vt:lpstr>
      <vt:lpstr>Flightseries</vt:lpstr>
      <vt:lpstr>Vision</vt:lpstr>
      <vt:lpstr>PowerPoint-Präsentation</vt:lpstr>
      <vt:lpstr>Parameter</vt:lpstr>
      <vt:lpstr>APIS</vt:lpstr>
      <vt:lpstr>USECASE</vt:lpstr>
      <vt:lpstr>User interface</vt:lpstr>
      <vt:lpstr>ImplEmentierung</vt:lpstr>
      <vt:lpstr>Probleme</vt:lpstr>
      <vt:lpstr>ON 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Flightseries</dc:title>
  <dc:creator>Wahlmann, Christian</dc:creator>
  <cp:lastModifiedBy>Wahlmann, Christian</cp:lastModifiedBy>
  <cp:revision>8</cp:revision>
  <dcterms:created xsi:type="dcterms:W3CDTF">2018-10-27T15:30:12Z</dcterms:created>
  <dcterms:modified xsi:type="dcterms:W3CDTF">2018-10-27T16:11:39Z</dcterms:modified>
</cp:coreProperties>
</file>