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3"/>
  </p:notesMasterIdLst>
  <p:sldIdLst>
    <p:sldId id="309" r:id="rId2"/>
  </p:sldIdLst>
  <p:sldSz cx="21677313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C054"/>
    <a:srgbClr val="7AD151"/>
    <a:srgbClr val="22A884"/>
    <a:srgbClr val="EBE312"/>
    <a:srgbClr val="FDE725"/>
    <a:srgbClr val="2A788E"/>
    <a:srgbClr val="000000"/>
    <a:srgbClr val="337D58"/>
    <a:srgbClr val="FFFFFF"/>
    <a:srgbClr val="305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40"/>
    <p:restoredTop sz="96308"/>
  </p:normalViewPr>
  <p:slideViewPr>
    <p:cSldViewPr snapToGrid="0" snapToObjects="1">
      <p:cViewPr varScale="1">
        <p:scale>
          <a:sx n="88" d="100"/>
          <a:sy n="88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173C3-CA11-9346-9CAE-3B802EA01FB4}" type="datetimeFigureOut">
              <a:rPr lang="en-DE" smtClean="0"/>
              <a:t>10/5/22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D384F-367F-2C44-931A-B9E7581BBE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015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664" y="1995572"/>
            <a:ext cx="16257985" cy="4245175"/>
          </a:xfrm>
        </p:spPr>
        <p:txBody>
          <a:bodyPr anchor="b"/>
          <a:lstStyle>
            <a:lvl1pPr algn="ctr">
              <a:defRPr sz="106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664" y="6404457"/>
            <a:ext cx="16257985" cy="2943960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902" indent="0" algn="ctr">
              <a:buNone/>
              <a:defRPr sz="3556"/>
            </a:lvl2pPr>
            <a:lvl3pPr marL="1625803" indent="0" algn="ctr">
              <a:buNone/>
              <a:defRPr sz="3200"/>
            </a:lvl3pPr>
            <a:lvl4pPr marL="2438705" indent="0" algn="ctr">
              <a:buNone/>
              <a:defRPr sz="2845"/>
            </a:lvl4pPr>
            <a:lvl5pPr marL="3251606" indent="0" algn="ctr">
              <a:buNone/>
              <a:defRPr sz="2845"/>
            </a:lvl5pPr>
            <a:lvl6pPr marL="4064508" indent="0" algn="ctr">
              <a:buNone/>
              <a:defRPr sz="2845"/>
            </a:lvl6pPr>
            <a:lvl7pPr marL="4877410" indent="0" algn="ctr">
              <a:buNone/>
              <a:defRPr sz="2845"/>
            </a:lvl7pPr>
            <a:lvl8pPr marL="5690311" indent="0" algn="ctr">
              <a:buNone/>
              <a:defRPr sz="2845"/>
            </a:lvl8pPr>
            <a:lvl9pPr marL="6503213" indent="0" algn="ctr">
              <a:buNone/>
              <a:defRPr sz="28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F404C-D5FE-CC44-BF34-D38E66989134}" type="datetime1">
              <a:rPr lang="de-DE" smtClean="0"/>
              <a:t>05.10.22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Marvin Schmitt</a:t>
            </a: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0199-20D5-9A44-8A32-FA8930CCB8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613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ED6B-5DB6-2C44-B06E-2448BC6381D8}" type="datetime1">
              <a:rPr lang="de-DE" smtClean="0"/>
              <a:t>05.10.22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Marvin Schmitt</a:t>
            </a: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0199-20D5-9A44-8A32-FA8930CCB8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766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2827" y="649196"/>
            <a:ext cx="4674171" cy="103335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315" y="649196"/>
            <a:ext cx="13751545" cy="103335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A83A-CBD0-BE4F-BB3B-86BD279CA444}" type="datetime1">
              <a:rPr lang="de-DE" smtClean="0"/>
              <a:t>05.10.22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Marvin Schmitt</a:t>
            </a: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0199-20D5-9A44-8A32-FA8930CCB8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566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F7C6-5D46-D941-B73F-89F6431335FB}" type="datetime1">
              <a:rPr lang="de-DE" smtClean="0"/>
              <a:t>05.10.22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Marvin Schmitt</a:t>
            </a: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0199-20D5-9A44-8A32-FA8930CCB8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771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025" y="3039931"/>
            <a:ext cx="18696682" cy="5072193"/>
          </a:xfrm>
        </p:spPr>
        <p:txBody>
          <a:bodyPr anchor="b"/>
          <a:lstStyle>
            <a:lvl1pPr>
              <a:defRPr sz="106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9025" y="8160109"/>
            <a:ext cx="18696682" cy="2667346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902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80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705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606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508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741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90311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3213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2CA4-DC4B-8E48-8632-A9243ECBB394}" type="datetime1">
              <a:rPr lang="de-DE" smtClean="0"/>
              <a:t>05.10.22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Marvin Schmitt</a:t>
            </a: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0199-20D5-9A44-8A32-FA8930CCB8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839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315" y="3245978"/>
            <a:ext cx="9212858" cy="7736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140" y="3245978"/>
            <a:ext cx="9212858" cy="7736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FF54-919F-9B40-A353-3B9A16F20449}" type="datetime1">
              <a:rPr lang="de-DE" smtClean="0"/>
              <a:t>05.10.22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Marvin Schmitt</a:t>
            </a: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0199-20D5-9A44-8A32-FA8930CCB8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722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39" y="649197"/>
            <a:ext cx="18696682" cy="23568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3139" y="2989124"/>
            <a:ext cx="9170519" cy="1464923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3139" y="4454047"/>
            <a:ext cx="9170519" cy="6551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4140" y="2989124"/>
            <a:ext cx="9215681" cy="1464923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4140" y="4454047"/>
            <a:ext cx="9215681" cy="6551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AEA1-BB6E-0C40-B768-CA4E9FD64128}" type="datetime1">
              <a:rPr lang="de-DE" smtClean="0"/>
              <a:t>05.10.22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Marvin Schmitt</a:t>
            </a:r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0199-20D5-9A44-8A32-FA8930CCB8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799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2667-FDB9-0645-A074-43B08146D1B9}" type="datetime1">
              <a:rPr lang="de-DE" smtClean="0"/>
              <a:t>05.10.22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Marvin Schmitt</a:t>
            </a:r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0199-20D5-9A44-8A32-FA8930CCB8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395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7FF3A-566C-BE47-BA67-76BD8DC85790}" type="datetime1">
              <a:rPr lang="de-DE" smtClean="0"/>
              <a:t>05.10.22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Marvin Schmitt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0199-20D5-9A44-8A32-FA8930CCB8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554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40" y="812906"/>
            <a:ext cx="6991497" cy="2845171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5681" y="1755652"/>
            <a:ext cx="10974140" cy="8665351"/>
          </a:xfrm>
        </p:spPr>
        <p:txBody>
          <a:bodyPr/>
          <a:lstStyle>
            <a:lvl1pPr>
              <a:defRPr sz="5690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140" y="3658076"/>
            <a:ext cx="6991497" cy="6777039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3B9B-48DC-5F4B-8DAA-F5F0700B86B9}" type="datetime1">
              <a:rPr lang="de-DE" smtClean="0"/>
              <a:t>05.10.22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Marvin Schmitt</a:t>
            </a: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0199-20D5-9A44-8A32-FA8930CCB8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831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40" y="812906"/>
            <a:ext cx="6991497" cy="2845171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5681" y="1755652"/>
            <a:ext cx="10974140" cy="8665351"/>
          </a:xfrm>
        </p:spPr>
        <p:txBody>
          <a:bodyPr anchor="t"/>
          <a:lstStyle>
            <a:lvl1pPr marL="0" indent="0">
              <a:buNone/>
              <a:defRPr sz="5690"/>
            </a:lvl1pPr>
            <a:lvl2pPr marL="812902" indent="0">
              <a:buNone/>
              <a:defRPr sz="4978"/>
            </a:lvl2pPr>
            <a:lvl3pPr marL="1625803" indent="0">
              <a:buNone/>
              <a:defRPr sz="4267"/>
            </a:lvl3pPr>
            <a:lvl4pPr marL="2438705" indent="0">
              <a:buNone/>
              <a:defRPr sz="3556"/>
            </a:lvl4pPr>
            <a:lvl5pPr marL="3251606" indent="0">
              <a:buNone/>
              <a:defRPr sz="3556"/>
            </a:lvl5pPr>
            <a:lvl6pPr marL="4064508" indent="0">
              <a:buNone/>
              <a:defRPr sz="3556"/>
            </a:lvl6pPr>
            <a:lvl7pPr marL="4877410" indent="0">
              <a:buNone/>
              <a:defRPr sz="3556"/>
            </a:lvl7pPr>
            <a:lvl8pPr marL="5690311" indent="0">
              <a:buNone/>
              <a:defRPr sz="3556"/>
            </a:lvl8pPr>
            <a:lvl9pPr marL="6503213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140" y="3658076"/>
            <a:ext cx="6991497" cy="6777039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773D-CD9D-4C4A-8242-85D06FAEE6DC}" type="datetime1">
              <a:rPr lang="de-DE" smtClean="0"/>
              <a:t>05.10.22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Marvin Schmitt</a:t>
            </a: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50199-20D5-9A44-8A32-FA8930CCB8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945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316" y="649197"/>
            <a:ext cx="18696682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316" y="3245978"/>
            <a:ext cx="18696682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315" y="11301650"/>
            <a:ext cx="487739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AC352-AD68-3E41-A77B-3CBACD5D40E4}" type="datetime1">
              <a:rPr lang="de-DE" smtClean="0"/>
              <a:t>05.10.22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0610" y="11301650"/>
            <a:ext cx="7316093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Marvin Schmitt</a:t>
            </a: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9603" y="11301650"/>
            <a:ext cx="487739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50199-20D5-9A44-8A32-FA8930CCB8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316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1625803" rtl="0" eaLnBrk="1" latinLnBrk="0" hangingPunct="1">
        <a:lnSpc>
          <a:spcPct val="90000"/>
        </a:lnSpc>
        <a:spcBef>
          <a:spcPct val="0"/>
        </a:spcBef>
        <a:buNone/>
        <a:defRPr sz="78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51" indent="-406451" algn="l" defTabSz="1625803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2" indent="-406451" algn="l" defTabSz="1625803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254" indent="-406451" algn="l" defTabSz="1625803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5156" indent="-406451" algn="l" defTabSz="1625803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057" indent="-406451" algn="l" defTabSz="1625803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959" indent="-406451" algn="l" defTabSz="1625803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860" indent="-406451" algn="l" defTabSz="1625803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762" indent="-406451" algn="l" defTabSz="1625803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9664" indent="-406451" algn="l" defTabSz="1625803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80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902" algn="l" defTabSz="162580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803" algn="l" defTabSz="162580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705" algn="l" defTabSz="162580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606" algn="l" defTabSz="162580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508" algn="l" defTabSz="162580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7410" algn="l" defTabSz="162580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90311" algn="l" defTabSz="162580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3213" algn="l" defTabSz="162580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07E5EC7-B80F-CC3B-8024-64F34606F0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664287"/>
                  </p:ext>
                </p:extLst>
              </p:nvPr>
            </p:nvGraphicFramePr>
            <p:xfrm>
              <a:off x="997612" y="1577662"/>
              <a:ext cx="19305172" cy="107929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73130">
                      <a:extLst>
                        <a:ext uri="{9D8B030D-6E8A-4147-A177-3AD203B41FA5}">
                          <a16:colId xmlns:a16="http://schemas.microsoft.com/office/drawing/2014/main" val="1434651336"/>
                        </a:ext>
                      </a:extLst>
                    </a:gridCol>
                    <a:gridCol w="6941568">
                      <a:extLst>
                        <a:ext uri="{9D8B030D-6E8A-4147-A177-3AD203B41FA5}">
                          <a16:colId xmlns:a16="http://schemas.microsoft.com/office/drawing/2014/main" val="2089425281"/>
                        </a:ext>
                      </a:extLst>
                    </a:gridCol>
                    <a:gridCol w="5729403">
                      <a:extLst>
                        <a:ext uri="{9D8B030D-6E8A-4147-A177-3AD203B41FA5}">
                          <a16:colId xmlns:a16="http://schemas.microsoft.com/office/drawing/2014/main" val="2581624888"/>
                        </a:ext>
                      </a:extLst>
                    </a:gridCol>
                    <a:gridCol w="4061071">
                      <a:extLst>
                        <a:ext uri="{9D8B030D-6E8A-4147-A177-3AD203B41FA5}">
                          <a16:colId xmlns:a16="http://schemas.microsoft.com/office/drawing/2014/main" val="1211434098"/>
                        </a:ext>
                      </a:extLst>
                    </a:gridCol>
                  </a:tblGrid>
                  <a:tr h="2490702">
                    <a:tc>
                      <a:txBody>
                        <a:bodyPr/>
                        <a:lstStyle/>
                        <a:p>
                          <a:endParaRPr lang="en-US" sz="3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Data generating process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62580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3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de-DE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| </m:t>
                                    </m:r>
                                    <m:r>
                                      <a:rPr lang="de-DE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de-DE" sz="3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de-DE" sz="3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3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de-DE" sz="3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FI" sz="3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36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aleatoric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1030080"/>
                      </a:ext>
                    </a:extLst>
                  </a:tr>
                  <a:tr h="2490702">
                    <a:tc>
                      <a:txBody>
                        <a:bodyPr/>
                        <a:lstStyle/>
                        <a:p>
                          <a:r>
                            <a:rPr lang="en-US" sz="3600" b="1" dirty="0">
                              <a:solidFill>
                                <a:srgbClr val="22A88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Level 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Posterior model probabilities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62580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36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de-DE" sz="3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 | </m:t>
                                    </m:r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=:</m:t>
                                </m:r>
                                <m:sSub>
                                  <m:sSubPr>
                                    <m:ctrlP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600" dirty="0"/>
                        </a:p>
                        <a:p>
                          <a:endParaRPr lang="en-US" sz="3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epistemic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5366433"/>
                      </a:ext>
                    </a:extLst>
                  </a:tr>
                  <a:tr h="2490702">
                    <a:tc>
                      <a:txBody>
                        <a:bodyPr/>
                        <a:lstStyle/>
                        <a:p>
                          <a:r>
                            <a:rPr lang="en-US" sz="3600" b="1" dirty="0">
                              <a:solidFill>
                                <a:srgbClr val="7AD15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Level 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Variation of simulated PMPs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62580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de-DE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de-DE" sz="3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sz="3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de-DE" sz="3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de-DE" sz="3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de-DE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36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de-DE" sz="36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  <m:sup>
                                        <m:r>
                                          <a:rPr lang="de-DE" sz="36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3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de-DE" sz="36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r>
                                      <a:rPr lang="de-DE" sz="36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de-DE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36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de-DE" sz="3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3600" dirty="0"/>
                        </a:p>
                        <a:p>
                          <a:endParaRPr lang="en-US" sz="3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aleatoric + epistemic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5174304"/>
                      </a:ext>
                    </a:extLst>
                  </a:tr>
                  <a:tr h="2490702">
                    <a:tc>
                      <a:txBody>
                        <a:bodyPr/>
                        <a:lstStyle/>
                        <a:p>
                          <a:r>
                            <a:rPr lang="en-US" sz="3600" b="1" dirty="0">
                              <a:solidFill>
                                <a:srgbClr val="EEC05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Level 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Meta model</a:t>
                          </a:r>
                        </a:p>
                        <a:p>
                          <a:endParaRPr lang="en-US" sz="3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Predictive mixture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62580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32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de-DE" sz="32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de-DE" sz="3200" b="0" i="1" smtClean="0">
                                        <a:latin typeface="Cambria Math" panose="02040503050406030204" pitchFamily="18" charset="0"/>
                                      </a:rPr>
                                      <m:t> | </m:t>
                                    </m:r>
                                    <m:sSub>
                                      <m:sSubPr>
                                        <m:ctrlPr>
                                          <a:rPr lang="de-DE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de-DE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de-DE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de-DE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de-DE" sz="3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de-DE" sz="3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b>
                                        <m:sSubSup>
                                          <m:sSubSupPr>
                                            <m:ctrlPr>
                                              <a:rPr lang="de-DE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de-DE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de-DE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b>
                                          <m:sup>
                                            <m:r>
                                              <a:rPr lang="de-DE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de-DE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de-DE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  <m:r>
                                          <a:rPr lang="de-DE" sz="32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de-DE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3200" dirty="0"/>
                        </a:p>
                        <a:p>
                          <a:pPr marL="0" marR="0" lvl="0" indent="0" algn="l" defTabSz="162580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𝕋</m:t>
                                        </m:r>
                                        <m:d>
                                          <m:dPr>
                                            <m:ctrlPr>
                                              <a:rPr lang="de-DE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DE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{ 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de-DE" sz="2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de-DE" sz="2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sz="2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de-DE" sz="2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de-DE" sz="2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  <m:r>
                                                  <a:rPr lang="de-DE" sz="28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de-DE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}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sz="2800" dirty="0"/>
                        </a:p>
                        <a:p>
                          <a:pPr marL="0" marR="0" lvl="0" indent="0" algn="l" defTabSz="162580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dirty="0"/>
                        </a:p>
                        <a:p>
                          <a:endParaRPr lang="en-US" sz="3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epistemic</a:t>
                          </a:r>
                          <a:br>
                            <a:rPr lang="en-US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br>
                            <a:rPr lang="en-US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aleatoric + epistemic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6970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07E5EC7-B80F-CC3B-8024-64F34606F0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9664287"/>
                  </p:ext>
                </p:extLst>
              </p:nvPr>
            </p:nvGraphicFramePr>
            <p:xfrm>
              <a:off x="997612" y="1577662"/>
              <a:ext cx="19305172" cy="107929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573130">
                      <a:extLst>
                        <a:ext uri="{9D8B030D-6E8A-4147-A177-3AD203B41FA5}">
                          <a16:colId xmlns:a16="http://schemas.microsoft.com/office/drawing/2014/main" val="1434651336"/>
                        </a:ext>
                      </a:extLst>
                    </a:gridCol>
                    <a:gridCol w="6941568">
                      <a:extLst>
                        <a:ext uri="{9D8B030D-6E8A-4147-A177-3AD203B41FA5}">
                          <a16:colId xmlns:a16="http://schemas.microsoft.com/office/drawing/2014/main" val="2089425281"/>
                        </a:ext>
                      </a:extLst>
                    </a:gridCol>
                    <a:gridCol w="5729403">
                      <a:extLst>
                        <a:ext uri="{9D8B030D-6E8A-4147-A177-3AD203B41FA5}">
                          <a16:colId xmlns:a16="http://schemas.microsoft.com/office/drawing/2014/main" val="2581624888"/>
                        </a:ext>
                      </a:extLst>
                    </a:gridCol>
                    <a:gridCol w="4061071">
                      <a:extLst>
                        <a:ext uri="{9D8B030D-6E8A-4147-A177-3AD203B41FA5}">
                          <a16:colId xmlns:a16="http://schemas.microsoft.com/office/drawing/2014/main" val="1211434098"/>
                        </a:ext>
                      </a:extLst>
                    </a:gridCol>
                  </a:tblGrid>
                  <a:tr h="2490702">
                    <a:tc>
                      <a:txBody>
                        <a:bodyPr/>
                        <a:lstStyle/>
                        <a:p>
                          <a:endParaRPr lang="en-US" sz="3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Data generating process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FI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6297" t="-4082" r="-70953" b="-371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3600" noProof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aleatoric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1030080"/>
                      </a:ext>
                    </a:extLst>
                  </a:tr>
                  <a:tr h="2490702">
                    <a:tc>
                      <a:txBody>
                        <a:bodyPr/>
                        <a:lstStyle/>
                        <a:p>
                          <a:r>
                            <a:rPr lang="en-US" sz="3600" b="1" dirty="0">
                              <a:solidFill>
                                <a:srgbClr val="22A88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Level 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Posterior model probabilities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FI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6297" t="-103553" r="-70953" b="-270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epistemic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5366433"/>
                      </a:ext>
                    </a:extLst>
                  </a:tr>
                  <a:tr h="2490702">
                    <a:tc>
                      <a:txBody>
                        <a:bodyPr/>
                        <a:lstStyle/>
                        <a:p>
                          <a:r>
                            <a:rPr lang="en-US" sz="3600" b="1" dirty="0">
                              <a:solidFill>
                                <a:srgbClr val="7AD15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Level 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Variation of simulated PMPs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FI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6297" t="-204592" r="-70953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aleatoric + epistemic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5174304"/>
                      </a:ext>
                    </a:extLst>
                  </a:tr>
                  <a:tr h="3320796">
                    <a:tc>
                      <a:txBody>
                        <a:bodyPr/>
                        <a:lstStyle/>
                        <a:p>
                          <a:r>
                            <a:rPr lang="en-US" sz="3600" b="1" dirty="0">
                              <a:solidFill>
                                <a:srgbClr val="EEC05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Level 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Meta model</a:t>
                          </a:r>
                        </a:p>
                        <a:p>
                          <a:endParaRPr lang="en-US" sz="3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US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Predictive mixture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FI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6297" t="-227863" r="-70953" b="-282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epistemic</a:t>
                          </a:r>
                          <a:br>
                            <a:rPr lang="en-US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br>
                            <a:rPr lang="en-US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3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aleatoric + epistemic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6970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502D4B-20FE-51DE-CE07-7B61CC235719}"/>
              </a:ext>
            </a:extLst>
          </p:cNvPr>
          <p:cNvSpPr/>
          <p:nvPr/>
        </p:nvSpPr>
        <p:spPr>
          <a:xfrm>
            <a:off x="881272" y="1216368"/>
            <a:ext cx="19975757" cy="10249917"/>
          </a:xfrm>
          <a:prstGeom prst="roundRect">
            <a:avLst>
              <a:gd name="adj" fmla="val 1933"/>
            </a:avLst>
          </a:prstGeom>
          <a:noFill/>
          <a:ln w="57150">
            <a:solidFill>
              <a:srgbClr val="EEC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BE312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0B53235-6452-9F8D-AE62-116629AE3BD2}"/>
              </a:ext>
            </a:extLst>
          </p:cNvPr>
          <p:cNvSpPr/>
          <p:nvPr/>
        </p:nvSpPr>
        <p:spPr>
          <a:xfrm>
            <a:off x="888528" y="1225207"/>
            <a:ext cx="19707244" cy="7367249"/>
          </a:xfrm>
          <a:prstGeom prst="roundRect">
            <a:avLst>
              <a:gd name="adj" fmla="val 2097"/>
            </a:avLst>
          </a:prstGeom>
          <a:noFill/>
          <a:ln w="57150">
            <a:solidFill>
              <a:srgbClr val="7AD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4511533-CA0C-5D7A-E5F3-332C482480C9}"/>
              </a:ext>
            </a:extLst>
          </p:cNvPr>
          <p:cNvSpPr/>
          <p:nvPr/>
        </p:nvSpPr>
        <p:spPr>
          <a:xfrm>
            <a:off x="881272" y="1232467"/>
            <a:ext cx="19403032" cy="4123303"/>
          </a:xfrm>
          <a:prstGeom prst="roundRect">
            <a:avLst>
              <a:gd name="adj" fmla="val 2097"/>
            </a:avLst>
          </a:prstGeom>
          <a:noFill/>
          <a:ln w="57150">
            <a:solidFill>
              <a:srgbClr val="22A8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98CC0E9-A330-8BB2-C6EC-DE8D2CA3D89C}"/>
              </a:ext>
            </a:extLst>
          </p:cNvPr>
          <p:cNvSpPr/>
          <p:nvPr/>
        </p:nvSpPr>
        <p:spPr>
          <a:xfrm>
            <a:off x="881272" y="1216369"/>
            <a:ext cx="19148442" cy="1802601"/>
          </a:xfrm>
          <a:prstGeom prst="roundRect">
            <a:avLst>
              <a:gd name="adj" fmla="val 6967"/>
            </a:avLst>
          </a:prstGeom>
          <a:noFill/>
          <a:ln w="57150">
            <a:solidFill>
              <a:srgbClr val="2A78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3064AE-FF57-F2BB-7F71-459ACD0406F2}"/>
              </a:ext>
            </a:extLst>
          </p:cNvPr>
          <p:cNvSpPr txBox="1"/>
          <p:nvPr/>
        </p:nvSpPr>
        <p:spPr>
          <a:xfrm>
            <a:off x="12235543" y="6491652"/>
            <a:ext cx="29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9DFB00-4E14-79E6-E0CC-FF3E452A2A4F}"/>
              </a:ext>
            </a:extLst>
          </p:cNvPr>
          <p:cNvSpPr txBox="1"/>
          <p:nvPr/>
        </p:nvSpPr>
        <p:spPr>
          <a:xfrm>
            <a:off x="12808857" y="9146025"/>
            <a:ext cx="29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035D5-72DE-4FF5-868C-DD9141F88C82}"/>
              </a:ext>
            </a:extLst>
          </p:cNvPr>
          <p:cNvSpPr txBox="1"/>
          <p:nvPr/>
        </p:nvSpPr>
        <p:spPr>
          <a:xfrm>
            <a:off x="11959771" y="10215816"/>
            <a:ext cx="29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62882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6323</TotalTime>
  <Words>44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 Visualization in Bayesian Model Comparison</dc:title>
  <dc:creator>Marvin Schmitt</dc:creator>
  <cp:lastModifiedBy>Marvin Schmitt</cp:lastModifiedBy>
  <cp:revision>131</cp:revision>
  <dcterms:created xsi:type="dcterms:W3CDTF">2022-07-20T07:13:32Z</dcterms:created>
  <dcterms:modified xsi:type="dcterms:W3CDTF">2022-10-05T10:41:00Z</dcterms:modified>
</cp:coreProperties>
</file>