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Default Extension="gif" ContentType="image/gif"/>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54.xml" ContentType="application/vnd.openxmlformats-officedocument.presentationml.notesSlide+xml"/>
  <Override PartName="/ppt/notesSlides/notesSlide43.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35.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53.xml" ContentType="application/vnd.openxmlformats-officedocument.presentationml.notesSlide+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42.xml" ContentType="application/vnd.openxmlformats-officedocument.presentationml.notesSlide+xml"/>
  <Override PartName="/ppt/notesSlides/notesSlide26.xml" ContentType="application/vnd.openxmlformats-officedocument.presentationml.notesSlide+xml"/>
  <Override PartName="/ppt/notesSlides/notesSlide40.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46.xml" ContentType="application/vnd.openxmlformats-officedocument.presentationml.notesSlide+xml"/>
  <Override PartName="/ppt/notesSlides/notesSlide56.xml" ContentType="application/vnd.openxmlformats-officedocument.presentationml.notesSlide+xml"/>
  <Override PartName="/ppt/notesSlides/notesSlide18.xml" ContentType="application/vnd.openxmlformats-officedocument.presentationml.notesSlide+xml"/>
  <Override PartName="/ppt/notesSlides/notesSlide39.xml" ContentType="application/vnd.openxmlformats-officedocument.presentationml.notesSlide+xml"/>
  <Override PartName="/ppt/notesSlides/notesSlide20.xml" ContentType="application/vnd.openxmlformats-officedocument.presentationml.notesSlide+xml"/>
  <Override PartName="/ppt/notesSlides/notesSlide62.xml" ContentType="application/vnd.openxmlformats-officedocument.presentationml.notesSlide+xml"/>
  <Override PartName="/ppt/notesSlides/notesSlide24.xml" ContentType="application/vnd.openxmlformats-officedocument.presentationml.notesSlide+xml"/>
  <Override PartName="/ppt/notesSlides/notesSlide48.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47.xml" ContentType="application/vnd.openxmlformats-officedocument.presentationml.notesSlide+xml"/>
  <Override PartName="/ppt/notesSlides/notesSlide59.xml" ContentType="application/vnd.openxmlformats-officedocument.presentationml.notesSlide+xml"/>
  <Override PartName="/ppt/notesSlides/notesSlide32.xml" ContentType="application/vnd.openxmlformats-officedocument.presentationml.notesSlide+xml"/>
  <Override PartName="/ppt/notesSlides/notesSlide37.xml" ContentType="application/vnd.openxmlformats-officedocument.presentationml.notesSlide+xml"/>
  <Override PartName="/ppt/notesSlides/notesSlide31.xml" ContentType="application/vnd.openxmlformats-officedocument.presentationml.notesSlide+xml"/>
  <Override PartName="/ppt/notesSlides/notesSlide58.xml" ContentType="application/vnd.openxmlformats-officedocument.presentationml.notesSlide+xml"/>
  <Override PartName="/ppt/notesSlides/notesSlide52.xml" ContentType="application/vnd.openxmlformats-officedocument.presentationml.notesSlide+xml"/>
  <Override PartName="/ppt/notesSlides/notesSlide61.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38.xml" ContentType="application/vnd.openxmlformats-officedocument.presentationml.notesSlide+xml"/>
  <Override PartName="/ppt/notesSlides/notesSlide8.xml" ContentType="application/vnd.openxmlformats-officedocument.presentationml.notesSlide+xml"/>
  <Override PartName="/ppt/notesSlides/notesSlide45.xml" ContentType="application/vnd.openxmlformats-officedocument.presentationml.notesSlide+xml"/>
  <Override PartName="/ppt/notesSlides/notesSlide55.xml" ContentType="application/vnd.openxmlformats-officedocument.presentationml.notesSlide+xml"/>
  <Override PartName="/ppt/notesSlides/notesSlide44.xml" ContentType="application/vnd.openxmlformats-officedocument.presentationml.notesSlide+xml"/>
  <Override PartName="/ppt/notesSlides/notesSlide57.xml" ContentType="application/vnd.openxmlformats-officedocument.presentationml.notesSlide+xml"/>
  <Override PartName="/ppt/notesSlides/notesSlide60.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51.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37.xml" ContentType="application/vnd.openxmlformats-officedocument.presentationml.slide+xml"/>
  <Override PartName="/ppt/slides/slide47.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56.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50.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53.xml" ContentType="application/vnd.openxmlformats-officedocument.presentationml.slide+xml"/>
  <Override PartName="/ppt/slides/slide40.xml" ContentType="application/vnd.openxmlformats-officedocument.presentationml.slide+xml"/>
  <Override PartName="/ppt/slides/slide1.xml" ContentType="application/vnd.openxmlformats-officedocument.presentationml.slide+xml"/>
  <Override PartName="/ppt/slides/slide44.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58.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28.xml" ContentType="application/vnd.openxmlformats-officedocument.presentationml.slide+xml"/>
  <Override PartName="/ppt/slides/slide49.xml" ContentType="application/vnd.openxmlformats-officedocument.presentationml.slide+xml"/>
  <Override PartName="/ppt/slides/slide14.xml" ContentType="application/vnd.openxmlformats-officedocument.presentationml.slide+xml"/>
  <Override PartName="/ppt/slides/slide52.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62.xml" ContentType="application/vnd.openxmlformats-officedocument.presentationml.slide+xml"/>
  <Override PartName="/ppt/slides/slide48.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54.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34.xml" ContentType="application/vnd.openxmlformats-officedocument.presentationml.slide+xml"/>
  <Override PartName="/ppt/slides/slide60.xml" ContentType="application/vnd.openxmlformats-officedocument.presentationml.slide+xml"/>
  <Override PartName="/ppt/slides/slide10.xml" ContentType="application/vnd.openxmlformats-officedocument.presentationml.slide+xml"/>
  <Override PartName="/ppt/slides/slide51.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3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59.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s/slide55.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4.xml" Type="http://schemas.openxmlformats.org/officeDocument/2006/relationships/slide" Id="rId39"/><Relationship Target="slides/slide33.xml" Type="http://schemas.openxmlformats.org/officeDocument/2006/relationships/slide" Id="rId38"/><Relationship Target="slides/slide32.xml" Type="http://schemas.openxmlformats.org/officeDocument/2006/relationships/slide" Id="rId37"/><Relationship Target="slides/slide31.xml" Type="http://schemas.openxmlformats.org/officeDocument/2006/relationships/slide" Id="rId36"/><Relationship Target="slides/slide25.xml" Type="http://schemas.openxmlformats.org/officeDocument/2006/relationships/slide" Id="rId30"/><Relationship Target="slides/slide26.xml" Type="http://schemas.openxmlformats.org/officeDocument/2006/relationships/slide" Id="rId3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43.xml" Type="http://schemas.openxmlformats.org/officeDocument/2006/relationships/slide" Id="rId48"/><Relationship Target="slides/slide42.xml" Type="http://schemas.openxmlformats.org/officeDocument/2006/relationships/slide" Id="rId47"/><Relationship Target="slides/slide44.xml" Type="http://schemas.openxmlformats.org/officeDocument/2006/relationships/slide" Id="rId49"/><Relationship Target="presProps.xml" Type="http://schemas.openxmlformats.org/officeDocument/2006/relationships/presProps" Id="rId2"/><Relationship Target="theme/theme3.xml" Type="http://schemas.openxmlformats.org/officeDocument/2006/relationships/theme" Id="rId1"/><Relationship Target="slides/slide35.xml" Type="http://schemas.openxmlformats.org/officeDocument/2006/relationships/slide" Id="rId40"/><Relationship Target="slideMasters/slideMaster1.xml" Type="http://schemas.openxmlformats.org/officeDocument/2006/relationships/slideMaster" Id="rId4"/><Relationship Target="slides/slide36.xml" Type="http://schemas.openxmlformats.org/officeDocument/2006/relationships/slide" Id="rId41"/><Relationship Target="tableStyles.xml" Type="http://schemas.openxmlformats.org/officeDocument/2006/relationships/tableStyles" Id="rId3"/><Relationship Target="slides/slide37.xml" Type="http://schemas.openxmlformats.org/officeDocument/2006/relationships/slide" Id="rId42"/><Relationship Target="slides/slide38.xml" Type="http://schemas.openxmlformats.org/officeDocument/2006/relationships/slide" Id="rId43"/><Relationship Target="slides/slide39.xml" Type="http://schemas.openxmlformats.org/officeDocument/2006/relationships/slide" Id="rId44"/><Relationship Target="slides/slide40.xml" Type="http://schemas.openxmlformats.org/officeDocument/2006/relationships/slide" Id="rId45"/><Relationship Target="slides/slide41.xml" Type="http://schemas.openxmlformats.org/officeDocument/2006/relationships/slide" Id="rId46"/><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 Target="slides/slide53.xml" Type="http://schemas.openxmlformats.org/officeDocument/2006/relationships/slide" Id="rId58"/><Relationship Target="slides/slide54.xml" Type="http://schemas.openxmlformats.org/officeDocument/2006/relationships/slide" Id="rId59"/><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52.xml" Type="http://schemas.openxmlformats.org/officeDocument/2006/relationships/slide" Id="rId57"/><Relationship Target="slides/slide51.xml" Type="http://schemas.openxmlformats.org/officeDocument/2006/relationships/slide" Id="rId56"/><Relationship Target="slides/slide50.xml" Type="http://schemas.openxmlformats.org/officeDocument/2006/relationships/slide" Id="rId55"/><Relationship Target="slides/slide49.xml" Type="http://schemas.openxmlformats.org/officeDocument/2006/relationships/slide" Id="rId54"/><Relationship Target="slides/slide48.xml" Type="http://schemas.openxmlformats.org/officeDocument/2006/relationships/slide" Id="rId53"/><Relationship Target="slides/slide47.xml" Type="http://schemas.openxmlformats.org/officeDocument/2006/relationships/slide" Id="rId52"/><Relationship Target="slides/slide46.xml" Type="http://schemas.openxmlformats.org/officeDocument/2006/relationships/slide" Id="rId51"/><Relationship Target="slides/slide45.xml" Type="http://schemas.openxmlformats.org/officeDocument/2006/relationships/slide" Id="rId50"/><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slides/slide16.xml" Type="http://schemas.openxmlformats.org/officeDocument/2006/relationships/slide" Id="rId21"/><Relationship Target="slides/slide17.xml" Type="http://schemas.openxmlformats.org/officeDocument/2006/relationships/slide" Id="rId22"/><Relationship Target="slides/slide55.xml" Type="http://schemas.openxmlformats.org/officeDocument/2006/relationships/slide" Id="rId60"/><Relationship Target="slides/slide18.xml" Type="http://schemas.openxmlformats.org/officeDocument/2006/relationships/slide" Id="rId23"/><Relationship Target="slides/slide19.xml" Type="http://schemas.openxmlformats.org/officeDocument/2006/relationships/slide" Id="rId24"/><Relationship Target="slides/slide15.xml" Type="http://schemas.openxmlformats.org/officeDocument/2006/relationships/slide" Id="rId20"/><Relationship Target="slides/slide61.xml" Type="http://schemas.openxmlformats.org/officeDocument/2006/relationships/slide" Id="rId66"/><Relationship Target="slides/slide60.xml" Type="http://schemas.openxmlformats.org/officeDocument/2006/relationships/slide" Id="rId65"/><Relationship Target="slides/slide62.xml" Type="http://schemas.openxmlformats.org/officeDocument/2006/relationships/slide" Id="rId67"/><Relationship Target="slides/slide57.xml" Type="http://schemas.openxmlformats.org/officeDocument/2006/relationships/slide" Id="rId62"/><Relationship Target="slides/slide56.xml" Type="http://schemas.openxmlformats.org/officeDocument/2006/relationships/slide" Id="rId61"/><Relationship Target="slides/slide59.xml" Type="http://schemas.openxmlformats.org/officeDocument/2006/relationships/slide" Id="rId64"/><Relationship Target="slides/slide58.xml" Type="http://schemas.openxmlformats.org/officeDocument/2006/relationships/slide" Id="rId63"/></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 name="Shape 58"/>
        <p:cNvGrpSpPr/>
        <p:nvPr/>
      </p:nvGrpSpPr>
      <p:grpSpPr>
        <a:xfrm>
          <a:off y="0" x="0"/>
          <a:ext cy="0" cx="0"/>
          <a:chOff y="0" x="0"/>
          <a:chExt cy="0" cx="0"/>
        </a:xfrm>
      </p:grpSpPr>
      <p:sp>
        <p:nvSpPr>
          <p:cNvPr id="59" name="Shape 5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0" name="Shape 6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2" name="Shape 122"/>
        <p:cNvGrpSpPr/>
        <p:nvPr/>
      </p:nvGrpSpPr>
      <p:grpSpPr>
        <a:xfrm>
          <a:off y="0" x="0"/>
          <a:ext cy="0" cx="0"/>
          <a:chOff y="0" x="0"/>
          <a:chExt cy="0" cx="0"/>
        </a:xfrm>
      </p:grpSpPr>
      <p:sp>
        <p:nvSpPr>
          <p:cNvPr id="123" name="Shape 12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4" name="Shape 12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8" name="Shape 128"/>
        <p:cNvGrpSpPr/>
        <p:nvPr/>
      </p:nvGrpSpPr>
      <p:grpSpPr>
        <a:xfrm>
          <a:off y="0" x="0"/>
          <a:ext cy="0" cx="0"/>
          <a:chOff y="0" x="0"/>
          <a:chExt cy="0" cx="0"/>
        </a:xfrm>
      </p:grpSpPr>
      <p:sp>
        <p:nvSpPr>
          <p:cNvPr id="129" name="Shape 12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0" name="Shape 13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6" name="Shape 136"/>
        <p:cNvGrpSpPr/>
        <p:nvPr/>
      </p:nvGrpSpPr>
      <p:grpSpPr>
        <a:xfrm>
          <a:off y="0" x="0"/>
          <a:ext cy="0" cx="0"/>
          <a:chOff y="0" x="0"/>
          <a:chExt cy="0" cx="0"/>
        </a:xfrm>
      </p:grpSpPr>
      <p:sp>
        <p:nvSpPr>
          <p:cNvPr id="137" name="Shape 13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8" name="Shape 13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2" name="Shape 142"/>
        <p:cNvGrpSpPr/>
        <p:nvPr/>
      </p:nvGrpSpPr>
      <p:grpSpPr>
        <a:xfrm>
          <a:off y="0" x="0"/>
          <a:ext cy="0" cx="0"/>
          <a:chOff y="0" x="0"/>
          <a:chExt cy="0" cx="0"/>
        </a:xfrm>
      </p:grpSpPr>
      <p:sp>
        <p:nvSpPr>
          <p:cNvPr id="143" name="Shape 1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4" name="Shape 14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8" name="Shape 148"/>
        <p:cNvGrpSpPr/>
        <p:nvPr/>
      </p:nvGrpSpPr>
      <p:grpSpPr>
        <a:xfrm>
          <a:off y="0" x="0"/>
          <a:ext cy="0" cx="0"/>
          <a:chOff y="0" x="0"/>
          <a:chExt cy="0" cx="0"/>
        </a:xfrm>
      </p:grpSpPr>
      <p:sp>
        <p:nvSpPr>
          <p:cNvPr id="149" name="Shape 14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50" name="Shape 15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4" name="Shape 154"/>
        <p:cNvGrpSpPr/>
        <p:nvPr/>
      </p:nvGrpSpPr>
      <p:grpSpPr>
        <a:xfrm>
          <a:off y="0" x="0"/>
          <a:ext cy="0" cx="0"/>
          <a:chOff y="0" x="0"/>
          <a:chExt cy="0" cx="0"/>
        </a:xfrm>
      </p:grpSpPr>
      <p:sp>
        <p:nvSpPr>
          <p:cNvPr id="155" name="Shape 1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56" name="Shape 15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0" name="Shape 160"/>
        <p:cNvGrpSpPr/>
        <p:nvPr/>
      </p:nvGrpSpPr>
      <p:grpSpPr>
        <a:xfrm>
          <a:off y="0" x="0"/>
          <a:ext cy="0" cx="0"/>
          <a:chOff y="0" x="0"/>
          <a:chExt cy="0" cx="0"/>
        </a:xfrm>
      </p:grpSpPr>
      <p:sp>
        <p:nvSpPr>
          <p:cNvPr id="161" name="Shape 1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62" name="Shape 16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6" name="Shape 166"/>
        <p:cNvGrpSpPr/>
        <p:nvPr/>
      </p:nvGrpSpPr>
      <p:grpSpPr>
        <a:xfrm>
          <a:off y="0" x="0"/>
          <a:ext cy="0" cx="0"/>
          <a:chOff y="0" x="0"/>
          <a:chExt cy="0" cx="0"/>
        </a:xfrm>
      </p:grpSpPr>
      <p:sp>
        <p:nvSpPr>
          <p:cNvPr id="167" name="Shape 16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68" name="Shape 16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2" name="Shape 172"/>
        <p:cNvGrpSpPr/>
        <p:nvPr/>
      </p:nvGrpSpPr>
      <p:grpSpPr>
        <a:xfrm>
          <a:off y="0" x="0"/>
          <a:ext cy="0" cx="0"/>
          <a:chOff y="0" x="0"/>
          <a:chExt cy="0" cx="0"/>
        </a:xfrm>
      </p:grpSpPr>
      <p:sp>
        <p:nvSpPr>
          <p:cNvPr id="173" name="Shape 17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74" name="Shape 17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9" name="Shape 179"/>
        <p:cNvGrpSpPr/>
        <p:nvPr/>
      </p:nvGrpSpPr>
      <p:grpSpPr>
        <a:xfrm>
          <a:off y="0" x="0"/>
          <a:ext cy="0" cx="0"/>
          <a:chOff y="0" x="0"/>
          <a:chExt cy="0" cx="0"/>
        </a:xfrm>
      </p:grpSpPr>
      <p:sp>
        <p:nvSpPr>
          <p:cNvPr id="180" name="Shape 1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81" name="Shape 18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4" name="Shape 64"/>
        <p:cNvGrpSpPr/>
        <p:nvPr/>
      </p:nvGrpSpPr>
      <p:grpSpPr>
        <a:xfrm>
          <a:off y="0" x="0"/>
          <a:ext cy="0" cx="0"/>
          <a:chOff y="0" x="0"/>
          <a:chExt cy="0" cx="0"/>
        </a:xfrm>
      </p:grpSpPr>
      <p:sp>
        <p:nvSpPr>
          <p:cNvPr id="65" name="Shape 6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6" name="Shape 6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9" name="Shape 189"/>
        <p:cNvGrpSpPr/>
        <p:nvPr/>
      </p:nvGrpSpPr>
      <p:grpSpPr>
        <a:xfrm>
          <a:off y="0" x="0"/>
          <a:ext cy="0" cx="0"/>
          <a:chOff y="0" x="0"/>
          <a:chExt cy="0" cx="0"/>
        </a:xfrm>
      </p:grpSpPr>
      <p:sp>
        <p:nvSpPr>
          <p:cNvPr id="190" name="Shape 19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91" name="Shape 19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5" name="Shape 195"/>
        <p:cNvGrpSpPr/>
        <p:nvPr/>
      </p:nvGrpSpPr>
      <p:grpSpPr>
        <a:xfrm>
          <a:off y="0" x="0"/>
          <a:ext cy="0" cx="0"/>
          <a:chOff y="0" x="0"/>
          <a:chExt cy="0" cx="0"/>
        </a:xfrm>
      </p:grpSpPr>
      <p:sp>
        <p:nvSpPr>
          <p:cNvPr id="196" name="Shape 19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97" name="Shape 19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1" name="Shape 201"/>
        <p:cNvGrpSpPr/>
        <p:nvPr/>
      </p:nvGrpSpPr>
      <p:grpSpPr>
        <a:xfrm>
          <a:off y="0" x="0"/>
          <a:ext cy="0" cx="0"/>
          <a:chOff y="0" x="0"/>
          <a:chExt cy="0" cx="0"/>
        </a:xfrm>
      </p:grpSpPr>
      <p:sp>
        <p:nvSpPr>
          <p:cNvPr id="202" name="Shape 20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03" name="Shape 20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7" name="Shape 207"/>
        <p:cNvGrpSpPr/>
        <p:nvPr/>
      </p:nvGrpSpPr>
      <p:grpSpPr>
        <a:xfrm>
          <a:off y="0" x="0"/>
          <a:ext cy="0" cx="0"/>
          <a:chOff y="0" x="0"/>
          <a:chExt cy="0" cx="0"/>
        </a:xfrm>
      </p:grpSpPr>
      <p:sp>
        <p:nvSpPr>
          <p:cNvPr id="208" name="Shape 20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09" name="Shape 20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3" name="Shape 213"/>
        <p:cNvGrpSpPr/>
        <p:nvPr/>
      </p:nvGrpSpPr>
      <p:grpSpPr>
        <a:xfrm>
          <a:off y="0" x="0"/>
          <a:ext cy="0" cx="0"/>
          <a:chOff y="0" x="0"/>
          <a:chExt cy="0" cx="0"/>
        </a:xfrm>
      </p:grpSpPr>
      <p:sp>
        <p:nvSpPr>
          <p:cNvPr id="214" name="Shape 21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15" name="Shape 21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0" name="Shape 220"/>
        <p:cNvGrpSpPr/>
        <p:nvPr/>
      </p:nvGrpSpPr>
      <p:grpSpPr>
        <a:xfrm>
          <a:off y="0" x="0"/>
          <a:ext cy="0" cx="0"/>
          <a:chOff y="0" x="0"/>
          <a:chExt cy="0" cx="0"/>
        </a:xfrm>
      </p:grpSpPr>
      <p:sp>
        <p:nvSpPr>
          <p:cNvPr id="221" name="Shape 22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22" name="Shape 22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7" name="Shape 227"/>
        <p:cNvGrpSpPr/>
        <p:nvPr/>
      </p:nvGrpSpPr>
      <p:grpSpPr>
        <a:xfrm>
          <a:off y="0" x="0"/>
          <a:ext cy="0" cx="0"/>
          <a:chOff y="0" x="0"/>
          <a:chExt cy="0" cx="0"/>
        </a:xfrm>
      </p:grpSpPr>
      <p:sp>
        <p:nvSpPr>
          <p:cNvPr id="228" name="Shape 2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29" name="Shape 22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6" name="Shape 236"/>
        <p:cNvGrpSpPr/>
        <p:nvPr/>
      </p:nvGrpSpPr>
      <p:grpSpPr>
        <a:xfrm>
          <a:off y="0" x="0"/>
          <a:ext cy="0" cx="0"/>
          <a:chOff y="0" x="0"/>
          <a:chExt cy="0" cx="0"/>
        </a:xfrm>
      </p:grpSpPr>
      <p:sp>
        <p:nvSpPr>
          <p:cNvPr id="237" name="Shape 23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38" name="Shape 23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7" name="Shape 247"/>
        <p:cNvGrpSpPr/>
        <p:nvPr/>
      </p:nvGrpSpPr>
      <p:grpSpPr>
        <a:xfrm>
          <a:off y="0" x="0"/>
          <a:ext cy="0" cx="0"/>
          <a:chOff y="0" x="0"/>
          <a:chExt cy="0" cx="0"/>
        </a:xfrm>
      </p:grpSpPr>
      <p:sp>
        <p:nvSpPr>
          <p:cNvPr id="248" name="Shape 2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49" name="Shape 24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3" name="Shape 253"/>
        <p:cNvGrpSpPr/>
        <p:nvPr/>
      </p:nvGrpSpPr>
      <p:grpSpPr>
        <a:xfrm>
          <a:off y="0" x="0"/>
          <a:ext cy="0" cx="0"/>
          <a:chOff y="0" x="0"/>
          <a:chExt cy="0" cx="0"/>
        </a:xfrm>
      </p:grpSpPr>
      <p:sp>
        <p:nvSpPr>
          <p:cNvPr id="254" name="Shape 25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55" name="Shape 25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0" name="Shape 70"/>
        <p:cNvGrpSpPr/>
        <p:nvPr/>
      </p:nvGrpSpPr>
      <p:grpSpPr>
        <a:xfrm>
          <a:off y="0" x="0"/>
          <a:ext cy="0" cx="0"/>
          <a:chOff y="0" x="0"/>
          <a:chExt cy="0" cx="0"/>
        </a:xfrm>
      </p:grpSpPr>
      <p:sp>
        <p:nvSpPr>
          <p:cNvPr id="71" name="Shape 7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2" name="Shape 7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9" name="Shape 259"/>
        <p:cNvGrpSpPr/>
        <p:nvPr/>
      </p:nvGrpSpPr>
      <p:grpSpPr>
        <a:xfrm>
          <a:off y="0" x="0"/>
          <a:ext cy="0" cx="0"/>
          <a:chOff y="0" x="0"/>
          <a:chExt cy="0" cx="0"/>
        </a:xfrm>
      </p:grpSpPr>
      <p:sp>
        <p:nvSpPr>
          <p:cNvPr id="260" name="Shape 2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61" name="Shape 26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5" name="Shape 265"/>
        <p:cNvGrpSpPr/>
        <p:nvPr/>
      </p:nvGrpSpPr>
      <p:grpSpPr>
        <a:xfrm>
          <a:off y="0" x="0"/>
          <a:ext cy="0" cx="0"/>
          <a:chOff y="0" x="0"/>
          <a:chExt cy="0" cx="0"/>
        </a:xfrm>
      </p:grpSpPr>
      <p:sp>
        <p:nvSpPr>
          <p:cNvPr id="266" name="Shape 2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67" name="Shape 26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1" name="Shape 271"/>
        <p:cNvGrpSpPr/>
        <p:nvPr/>
      </p:nvGrpSpPr>
      <p:grpSpPr>
        <a:xfrm>
          <a:off y="0" x="0"/>
          <a:ext cy="0" cx="0"/>
          <a:chOff y="0" x="0"/>
          <a:chExt cy="0" cx="0"/>
        </a:xfrm>
      </p:grpSpPr>
      <p:sp>
        <p:nvSpPr>
          <p:cNvPr id="272" name="Shape 2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73" name="Shape 27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8" name="Shape 278"/>
        <p:cNvGrpSpPr/>
        <p:nvPr/>
      </p:nvGrpSpPr>
      <p:grpSpPr>
        <a:xfrm>
          <a:off y="0" x="0"/>
          <a:ext cy="0" cx="0"/>
          <a:chOff y="0" x="0"/>
          <a:chExt cy="0" cx="0"/>
        </a:xfrm>
      </p:grpSpPr>
      <p:sp>
        <p:nvSpPr>
          <p:cNvPr id="279" name="Shape 27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80" name="Shape 28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5" name="Shape 285"/>
        <p:cNvGrpSpPr/>
        <p:nvPr/>
      </p:nvGrpSpPr>
      <p:grpSpPr>
        <a:xfrm>
          <a:off y="0" x="0"/>
          <a:ext cy="0" cx="0"/>
          <a:chOff y="0" x="0"/>
          <a:chExt cy="0" cx="0"/>
        </a:xfrm>
      </p:grpSpPr>
      <p:sp>
        <p:nvSpPr>
          <p:cNvPr id="286" name="Shape 2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87" name="Shape 28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1" name="Shape 291"/>
        <p:cNvGrpSpPr/>
        <p:nvPr/>
      </p:nvGrpSpPr>
      <p:grpSpPr>
        <a:xfrm>
          <a:off y="0" x="0"/>
          <a:ext cy="0" cx="0"/>
          <a:chOff y="0" x="0"/>
          <a:chExt cy="0" cx="0"/>
        </a:xfrm>
      </p:grpSpPr>
      <p:sp>
        <p:nvSpPr>
          <p:cNvPr id="292" name="Shape 2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93" name="Shape 29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7" name="Shape 297"/>
        <p:cNvGrpSpPr/>
        <p:nvPr/>
      </p:nvGrpSpPr>
      <p:grpSpPr>
        <a:xfrm>
          <a:off y="0" x="0"/>
          <a:ext cy="0" cx="0"/>
          <a:chOff y="0" x="0"/>
          <a:chExt cy="0" cx="0"/>
        </a:xfrm>
      </p:grpSpPr>
      <p:sp>
        <p:nvSpPr>
          <p:cNvPr id="298" name="Shape 29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99" name="Shape 29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3" name="Shape 303"/>
        <p:cNvGrpSpPr/>
        <p:nvPr/>
      </p:nvGrpSpPr>
      <p:grpSpPr>
        <a:xfrm>
          <a:off y="0" x="0"/>
          <a:ext cy="0" cx="0"/>
          <a:chOff y="0" x="0"/>
          <a:chExt cy="0" cx="0"/>
        </a:xfrm>
      </p:grpSpPr>
      <p:sp>
        <p:nvSpPr>
          <p:cNvPr id="304" name="Shape 30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05" name="Shape 30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0" name="Shape 310"/>
        <p:cNvGrpSpPr/>
        <p:nvPr/>
      </p:nvGrpSpPr>
      <p:grpSpPr>
        <a:xfrm>
          <a:off y="0" x="0"/>
          <a:ext cy="0" cx="0"/>
          <a:chOff y="0" x="0"/>
          <a:chExt cy="0" cx="0"/>
        </a:xfrm>
      </p:grpSpPr>
      <p:sp>
        <p:nvSpPr>
          <p:cNvPr id="311" name="Shape 31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12" name="Shape 31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7" name="Shape 317"/>
        <p:cNvGrpSpPr/>
        <p:nvPr/>
      </p:nvGrpSpPr>
      <p:grpSpPr>
        <a:xfrm>
          <a:off y="0" x="0"/>
          <a:ext cy="0" cx="0"/>
          <a:chOff y="0" x="0"/>
          <a:chExt cy="0" cx="0"/>
        </a:xfrm>
      </p:grpSpPr>
      <p:sp>
        <p:nvSpPr>
          <p:cNvPr id="318" name="Shape 31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19" name="Shape 31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6" name="Shape 76"/>
        <p:cNvGrpSpPr/>
        <p:nvPr/>
      </p:nvGrpSpPr>
      <p:grpSpPr>
        <a:xfrm>
          <a:off y="0" x="0"/>
          <a:ext cy="0" cx="0"/>
          <a:chOff y="0" x="0"/>
          <a:chExt cy="0" cx="0"/>
        </a:xfrm>
      </p:grpSpPr>
      <p:sp>
        <p:nvSpPr>
          <p:cNvPr id="77" name="Shape 7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8" name="Shape 7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5" name="Shape 325"/>
        <p:cNvGrpSpPr/>
        <p:nvPr/>
      </p:nvGrpSpPr>
      <p:grpSpPr>
        <a:xfrm>
          <a:off y="0" x="0"/>
          <a:ext cy="0" cx="0"/>
          <a:chOff y="0" x="0"/>
          <a:chExt cy="0" cx="0"/>
        </a:xfrm>
      </p:grpSpPr>
      <p:sp>
        <p:nvSpPr>
          <p:cNvPr id="326" name="Shape 32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27" name="Shape 32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3" name="Shape 333"/>
        <p:cNvGrpSpPr/>
        <p:nvPr/>
      </p:nvGrpSpPr>
      <p:grpSpPr>
        <a:xfrm>
          <a:off y="0" x="0"/>
          <a:ext cy="0" cx="0"/>
          <a:chOff y="0" x="0"/>
          <a:chExt cy="0" cx="0"/>
        </a:xfrm>
      </p:grpSpPr>
      <p:sp>
        <p:nvSpPr>
          <p:cNvPr id="334" name="Shape 3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35" name="Shape 33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1" name="Shape 341"/>
        <p:cNvGrpSpPr/>
        <p:nvPr/>
      </p:nvGrpSpPr>
      <p:grpSpPr>
        <a:xfrm>
          <a:off y="0" x="0"/>
          <a:ext cy="0" cx="0"/>
          <a:chOff y="0" x="0"/>
          <a:chExt cy="0" cx="0"/>
        </a:xfrm>
      </p:grpSpPr>
      <p:sp>
        <p:nvSpPr>
          <p:cNvPr id="342" name="Shape 3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43" name="Shape 34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9" name="Shape 349"/>
        <p:cNvGrpSpPr/>
        <p:nvPr/>
      </p:nvGrpSpPr>
      <p:grpSpPr>
        <a:xfrm>
          <a:off y="0" x="0"/>
          <a:ext cy="0" cx="0"/>
          <a:chOff y="0" x="0"/>
          <a:chExt cy="0" cx="0"/>
        </a:xfrm>
      </p:grpSpPr>
      <p:sp>
        <p:nvSpPr>
          <p:cNvPr id="350" name="Shape 3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51" name="Shape 35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7" name="Shape 357"/>
        <p:cNvGrpSpPr/>
        <p:nvPr/>
      </p:nvGrpSpPr>
      <p:grpSpPr>
        <a:xfrm>
          <a:off y="0" x="0"/>
          <a:ext cy="0" cx="0"/>
          <a:chOff y="0" x="0"/>
          <a:chExt cy="0" cx="0"/>
        </a:xfrm>
      </p:grpSpPr>
      <p:sp>
        <p:nvSpPr>
          <p:cNvPr id="358" name="Shape 35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59" name="Shape 35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3" name="Shape 363"/>
        <p:cNvGrpSpPr/>
        <p:nvPr/>
      </p:nvGrpSpPr>
      <p:grpSpPr>
        <a:xfrm>
          <a:off y="0" x="0"/>
          <a:ext cy="0" cx="0"/>
          <a:chOff y="0" x="0"/>
          <a:chExt cy="0" cx="0"/>
        </a:xfrm>
      </p:grpSpPr>
      <p:sp>
        <p:nvSpPr>
          <p:cNvPr id="364" name="Shape 36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65" name="Shape 36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9" name="Shape 369"/>
        <p:cNvGrpSpPr/>
        <p:nvPr/>
      </p:nvGrpSpPr>
      <p:grpSpPr>
        <a:xfrm>
          <a:off y="0" x="0"/>
          <a:ext cy="0" cx="0"/>
          <a:chOff y="0" x="0"/>
          <a:chExt cy="0" cx="0"/>
        </a:xfrm>
      </p:grpSpPr>
      <p:sp>
        <p:nvSpPr>
          <p:cNvPr id="370" name="Shape 37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71" name="Shape 37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5" name="Shape 375"/>
        <p:cNvGrpSpPr/>
        <p:nvPr/>
      </p:nvGrpSpPr>
      <p:grpSpPr>
        <a:xfrm>
          <a:off y="0" x="0"/>
          <a:ext cy="0" cx="0"/>
          <a:chOff y="0" x="0"/>
          <a:chExt cy="0" cx="0"/>
        </a:xfrm>
      </p:grpSpPr>
      <p:sp>
        <p:nvSpPr>
          <p:cNvPr id="376" name="Shape 37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77" name="Shape 37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1" name="Shape 381"/>
        <p:cNvGrpSpPr/>
        <p:nvPr/>
      </p:nvGrpSpPr>
      <p:grpSpPr>
        <a:xfrm>
          <a:off y="0" x="0"/>
          <a:ext cy="0" cx="0"/>
          <a:chOff y="0" x="0"/>
          <a:chExt cy="0" cx="0"/>
        </a:xfrm>
      </p:grpSpPr>
      <p:sp>
        <p:nvSpPr>
          <p:cNvPr id="382" name="Shape 38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83" name="Shape 38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7" name="Shape 387"/>
        <p:cNvGrpSpPr/>
        <p:nvPr/>
      </p:nvGrpSpPr>
      <p:grpSpPr>
        <a:xfrm>
          <a:off y="0" x="0"/>
          <a:ext cy="0" cx="0"/>
          <a:chOff y="0" x="0"/>
          <a:chExt cy="0" cx="0"/>
        </a:xfrm>
      </p:grpSpPr>
      <p:sp>
        <p:nvSpPr>
          <p:cNvPr id="388" name="Shape 38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89" name="Shape 38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2" name="Shape 82"/>
        <p:cNvGrpSpPr/>
        <p:nvPr/>
      </p:nvGrpSpPr>
      <p:grpSpPr>
        <a:xfrm>
          <a:off y="0" x="0"/>
          <a:ext cy="0" cx="0"/>
          <a:chOff y="0" x="0"/>
          <a:chExt cy="0" cx="0"/>
        </a:xfrm>
      </p:grpSpPr>
      <p:sp>
        <p:nvSpPr>
          <p:cNvPr id="83" name="Shape 8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4" name="Shape 8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4" name="Shape 394"/>
        <p:cNvGrpSpPr/>
        <p:nvPr/>
      </p:nvGrpSpPr>
      <p:grpSpPr>
        <a:xfrm>
          <a:off y="0" x="0"/>
          <a:ext cy="0" cx="0"/>
          <a:chOff y="0" x="0"/>
          <a:chExt cy="0" cx="0"/>
        </a:xfrm>
      </p:grpSpPr>
      <p:sp>
        <p:nvSpPr>
          <p:cNvPr id="395" name="Shape 39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96" name="Shape 39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0" name="Shape 400"/>
        <p:cNvGrpSpPr/>
        <p:nvPr/>
      </p:nvGrpSpPr>
      <p:grpSpPr>
        <a:xfrm>
          <a:off y="0" x="0"/>
          <a:ext cy="0" cx="0"/>
          <a:chOff y="0" x="0"/>
          <a:chExt cy="0" cx="0"/>
        </a:xfrm>
      </p:grpSpPr>
      <p:sp>
        <p:nvSpPr>
          <p:cNvPr id="401" name="Shape 40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02" name="Shape 40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7" name="Shape 407"/>
        <p:cNvGrpSpPr/>
        <p:nvPr/>
      </p:nvGrpSpPr>
      <p:grpSpPr>
        <a:xfrm>
          <a:off y="0" x="0"/>
          <a:ext cy="0" cx="0"/>
          <a:chOff y="0" x="0"/>
          <a:chExt cy="0" cx="0"/>
        </a:xfrm>
      </p:grpSpPr>
      <p:sp>
        <p:nvSpPr>
          <p:cNvPr id="408" name="Shape 40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09" name="Shape 40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4" name="Shape 414"/>
        <p:cNvGrpSpPr/>
        <p:nvPr/>
      </p:nvGrpSpPr>
      <p:grpSpPr>
        <a:xfrm>
          <a:off y="0" x="0"/>
          <a:ext cy="0" cx="0"/>
          <a:chOff y="0" x="0"/>
          <a:chExt cy="0" cx="0"/>
        </a:xfrm>
      </p:grpSpPr>
      <p:sp>
        <p:nvSpPr>
          <p:cNvPr id="415" name="Shape 41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16" name="Shape 41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1" name="Shape 421"/>
        <p:cNvGrpSpPr/>
        <p:nvPr/>
      </p:nvGrpSpPr>
      <p:grpSpPr>
        <a:xfrm>
          <a:off y="0" x="0"/>
          <a:ext cy="0" cx="0"/>
          <a:chOff y="0" x="0"/>
          <a:chExt cy="0" cx="0"/>
        </a:xfrm>
      </p:grpSpPr>
      <p:sp>
        <p:nvSpPr>
          <p:cNvPr id="422" name="Shape 42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23" name="Shape 42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8" name="Shape 428"/>
        <p:cNvGrpSpPr/>
        <p:nvPr/>
      </p:nvGrpSpPr>
      <p:grpSpPr>
        <a:xfrm>
          <a:off y="0" x="0"/>
          <a:ext cy="0" cx="0"/>
          <a:chOff y="0" x="0"/>
          <a:chExt cy="0" cx="0"/>
        </a:xfrm>
      </p:grpSpPr>
      <p:sp>
        <p:nvSpPr>
          <p:cNvPr id="429" name="Shape 42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30" name="Shape 43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5" name="Shape 435"/>
        <p:cNvGrpSpPr/>
        <p:nvPr/>
      </p:nvGrpSpPr>
      <p:grpSpPr>
        <a:xfrm>
          <a:off y="0" x="0"/>
          <a:ext cy="0" cx="0"/>
          <a:chOff y="0" x="0"/>
          <a:chExt cy="0" cx="0"/>
        </a:xfrm>
      </p:grpSpPr>
      <p:sp>
        <p:nvSpPr>
          <p:cNvPr id="436" name="Shape 43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37" name="Shape 43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2" name="Shape 442"/>
        <p:cNvGrpSpPr/>
        <p:nvPr/>
      </p:nvGrpSpPr>
      <p:grpSpPr>
        <a:xfrm>
          <a:off y="0" x="0"/>
          <a:ext cy="0" cx="0"/>
          <a:chOff y="0" x="0"/>
          <a:chExt cy="0" cx="0"/>
        </a:xfrm>
      </p:grpSpPr>
      <p:sp>
        <p:nvSpPr>
          <p:cNvPr id="443" name="Shape 4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44" name="Shape 44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9" name="Shape 449"/>
        <p:cNvGrpSpPr/>
        <p:nvPr/>
      </p:nvGrpSpPr>
      <p:grpSpPr>
        <a:xfrm>
          <a:off y="0" x="0"/>
          <a:ext cy="0" cx="0"/>
          <a:chOff y="0" x="0"/>
          <a:chExt cy="0" cx="0"/>
        </a:xfrm>
      </p:grpSpPr>
      <p:sp>
        <p:nvSpPr>
          <p:cNvPr id="450" name="Shape 4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51" name="Shape 45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6" name="Shape 456"/>
        <p:cNvGrpSpPr/>
        <p:nvPr/>
      </p:nvGrpSpPr>
      <p:grpSpPr>
        <a:xfrm>
          <a:off y="0" x="0"/>
          <a:ext cy="0" cx="0"/>
          <a:chOff y="0" x="0"/>
          <a:chExt cy="0" cx="0"/>
        </a:xfrm>
      </p:grpSpPr>
      <p:sp>
        <p:nvSpPr>
          <p:cNvPr id="457" name="Shape 45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58" name="Shape 45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8" name="Shape 88"/>
        <p:cNvGrpSpPr/>
        <p:nvPr/>
      </p:nvGrpSpPr>
      <p:grpSpPr>
        <a:xfrm>
          <a:off y="0" x="0"/>
          <a:ext cy="0" cx="0"/>
          <a:chOff y="0" x="0"/>
          <a:chExt cy="0" cx="0"/>
        </a:xfrm>
      </p:grpSpPr>
      <p:sp>
        <p:nvSpPr>
          <p:cNvPr id="89" name="Shape 8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0" name="Shape 9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2" name="Shape 462"/>
        <p:cNvGrpSpPr/>
        <p:nvPr/>
      </p:nvGrpSpPr>
      <p:grpSpPr>
        <a:xfrm>
          <a:off y="0" x="0"/>
          <a:ext cy="0" cx="0"/>
          <a:chOff y="0" x="0"/>
          <a:chExt cy="0" cx="0"/>
        </a:xfrm>
      </p:grpSpPr>
      <p:sp>
        <p:nvSpPr>
          <p:cNvPr id="463" name="Shape 46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64" name="Shape 46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9" name="Shape 469"/>
        <p:cNvGrpSpPr/>
        <p:nvPr/>
      </p:nvGrpSpPr>
      <p:grpSpPr>
        <a:xfrm>
          <a:off y="0" x="0"/>
          <a:ext cy="0" cx="0"/>
          <a:chOff y="0" x="0"/>
          <a:chExt cy="0" cx="0"/>
        </a:xfrm>
      </p:grpSpPr>
      <p:sp>
        <p:nvSpPr>
          <p:cNvPr id="470" name="Shape 47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71" name="Shape 47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5" name="Shape 475"/>
        <p:cNvGrpSpPr/>
        <p:nvPr/>
      </p:nvGrpSpPr>
      <p:grpSpPr>
        <a:xfrm>
          <a:off y="0" x="0"/>
          <a:ext cy="0" cx="0"/>
          <a:chOff y="0" x="0"/>
          <a:chExt cy="0" cx="0"/>
        </a:xfrm>
      </p:grpSpPr>
      <p:sp>
        <p:nvSpPr>
          <p:cNvPr id="476" name="Shape 47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77" name="Shape 47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4" name="Shape 94"/>
        <p:cNvGrpSpPr/>
        <p:nvPr/>
      </p:nvGrpSpPr>
      <p:grpSpPr>
        <a:xfrm>
          <a:off y="0" x="0"/>
          <a:ext cy="0" cx="0"/>
          <a:chOff y="0" x="0"/>
          <a:chExt cy="0" cx="0"/>
        </a:xfrm>
      </p:grpSpPr>
      <p:sp>
        <p:nvSpPr>
          <p:cNvPr id="95" name="Shape 9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6" name="Shape 9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4" name="Shape 10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17" name="Shape 11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3042000" x="381000"/>
            <a:ext cy="602456" cx="2835275"/>
          </a:xfrm>
          <a:custGeom>
            <a:pathLst>
              <a:path w="3572" extrusionOk="0" h="1012">
                <a:moveTo>
                  <a:pt y="303" x="1427"/>
                </a:moveTo>
                <a:lnTo>
                  <a:pt y="303" x="1427"/>
                </a:lnTo>
                <a:lnTo>
                  <a:pt y="0" x="1427"/>
                </a:lnTo>
                <a:lnTo>
                  <a:pt y="0" x="0"/>
                </a:lnTo>
                <a:lnTo>
                  <a:pt y="594" x="0"/>
                </a:lnTo>
                <a:lnTo>
                  <a:pt y="594" x="0"/>
                </a:lnTo>
                <a:lnTo>
                  <a:pt y="615" x="0"/>
                </a:lnTo>
                <a:lnTo>
                  <a:pt y="636" x="1"/>
                </a:lnTo>
                <a:lnTo>
                  <a:pt y="658" x="5"/>
                </a:lnTo>
                <a:lnTo>
                  <a:pt y="679" x="10"/>
                </a:lnTo>
                <a:lnTo>
                  <a:pt y="698" x="16"/>
                </a:lnTo>
                <a:lnTo>
                  <a:pt y="718" x="23"/>
                </a:lnTo>
                <a:lnTo>
                  <a:pt y="738" x="31"/>
                </a:lnTo>
                <a:lnTo>
                  <a:pt y="757" x="39"/>
                </a:lnTo>
                <a:lnTo>
                  <a:pt y="775" x="49"/>
                </a:lnTo>
                <a:lnTo>
                  <a:pt y="793" x="60"/>
                </a:lnTo>
                <a:lnTo>
                  <a:pt y="811" x="73"/>
                </a:lnTo>
                <a:lnTo>
                  <a:pt y="827" x="86"/>
                </a:lnTo>
                <a:lnTo>
                  <a:pt y="844" x="99"/>
                </a:lnTo>
                <a:lnTo>
                  <a:pt y="860" x="114"/>
                </a:lnTo>
                <a:lnTo>
                  <a:pt y="875" x="130"/>
                </a:lnTo>
                <a:lnTo>
                  <a:pt y="889" x="147"/>
                </a:lnTo>
                <a:lnTo>
                  <a:pt y="902" x="165"/>
                </a:lnTo>
                <a:lnTo>
                  <a:pt y="917" x="183"/>
                </a:lnTo>
                <a:lnTo>
                  <a:pt y="929" x="202"/>
                </a:lnTo>
                <a:lnTo>
                  <a:pt y="940" x="222"/>
                </a:lnTo>
                <a:lnTo>
                  <a:pt y="951" x="243"/>
                </a:lnTo>
                <a:lnTo>
                  <a:pt y="961" x="264"/>
                </a:lnTo>
                <a:lnTo>
                  <a:pt y="971" x="285"/>
                </a:lnTo>
                <a:lnTo>
                  <a:pt y="979" x="308"/>
                </a:lnTo>
                <a:lnTo>
                  <a:pt y="986" x="331"/>
                </a:lnTo>
                <a:lnTo>
                  <a:pt y="992" x="354"/>
                </a:lnTo>
                <a:lnTo>
                  <a:pt y="999" x="378"/>
                </a:lnTo>
                <a:lnTo>
                  <a:pt y="1004" x="403"/>
                </a:lnTo>
                <a:lnTo>
                  <a:pt y="1007" x="427"/>
                </a:lnTo>
                <a:lnTo>
                  <a:pt y="1010" x="454"/>
                </a:lnTo>
                <a:lnTo>
                  <a:pt y="1012" x="478"/>
                </a:lnTo>
                <a:lnTo>
                  <a:pt y="1012" x="504"/>
                </a:lnTo>
                <a:lnTo>
                  <a:pt y="1012" x="3572"/>
                </a:lnTo>
                <a:lnTo>
                  <a:pt y="760" x="3572"/>
                </a:lnTo>
                <a:lnTo>
                  <a:pt y="760" x="1882"/>
                </a:lnTo>
                <a:lnTo>
                  <a:pt y="760" x="1882"/>
                </a:lnTo>
                <a:lnTo>
                  <a:pt y="759" x="1859"/>
                </a:lnTo>
                <a:lnTo>
                  <a:pt y="757" x="1836"/>
                </a:lnTo>
                <a:lnTo>
                  <a:pt y="754" x="1814"/>
                </a:lnTo>
                <a:lnTo>
                  <a:pt y="751" x="1791"/>
                </a:lnTo>
                <a:lnTo>
                  <a:pt y="746" x="1768"/>
                </a:lnTo>
                <a:lnTo>
                  <a:pt y="739" x="1747"/>
                </a:lnTo>
                <a:lnTo>
                  <a:pt y="733" x="1725"/>
                </a:lnTo>
                <a:lnTo>
                  <a:pt y="724" x="1704"/>
                </a:lnTo>
                <a:lnTo>
                  <a:pt y="715" x="1685"/>
                </a:lnTo>
                <a:lnTo>
                  <a:pt y="705" x="1665"/>
                </a:lnTo>
                <a:lnTo>
                  <a:pt y="693" x="1645"/>
                </a:lnTo>
                <a:lnTo>
                  <a:pt y="682" x="1627"/>
                </a:lnTo>
                <a:lnTo>
                  <a:pt y="669" x="1609"/>
                </a:lnTo>
                <a:lnTo>
                  <a:pt y="656" x="1592"/>
                </a:lnTo>
                <a:lnTo>
                  <a:pt y="641" x="1575"/>
                </a:lnTo>
                <a:lnTo>
                  <a:pt y="627" x="1560"/>
                </a:lnTo>
                <a:lnTo>
                  <a:pt y="610" x="1544"/>
                </a:lnTo>
                <a:lnTo>
                  <a:pt y="594" x="1529"/>
                </a:lnTo>
                <a:lnTo>
                  <a:pt y="576" x="1516"/>
                </a:lnTo>
                <a:lnTo>
                  <a:pt y="558" x="1503"/>
                </a:lnTo>
                <a:lnTo>
                  <a:pt y="540" x="1492"/>
                </a:lnTo>
                <a:lnTo>
                  <a:pt y="520" x="1480"/>
                </a:lnTo>
                <a:lnTo>
                  <a:pt y="501" x="1471"/>
                </a:lnTo>
                <a:lnTo>
                  <a:pt y="481" x="1463"/>
                </a:lnTo>
                <a:lnTo>
                  <a:pt y="460" x="1454"/>
                </a:lnTo>
                <a:lnTo>
                  <a:pt y="439" x="1446"/>
                </a:lnTo>
                <a:lnTo>
                  <a:pt y="418" x="1440"/>
                </a:lnTo>
                <a:lnTo>
                  <a:pt y="395" x="1435"/>
                </a:lnTo>
                <a:lnTo>
                  <a:pt y="372" x="1432"/>
                </a:lnTo>
                <a:lnTo>
                  <a:pt y="349" x="1428"/>
                </a:lnTo>
                <a:lnTo>
                  <a:pt y="326" x="1427"/>
                </a:lnTo>
                <a:lnTo>
                  <a:pt y="303" x="1427"/>
                </a:lnTo>
                <a:lnTo>
                  <a:pt y="303" x="1427"/>
                </a:lnTo>
                <a:close/>
              </a:path>
            </a:pathLst>
          </a:custGeom>
          <a:solidFill>
            <a:schemeClr val="accent2"/>
          </a:solidFill>
          <a:ln>
            <a:noFill/>
          </a:ln>
        </p:spPr>
        <p:txBody>
          <a:bodyPr bIns="45700" rIns="91425" lIns="91425" tIns="45700" anchor="t" anchorCtr="0">
            <a:noAutofit/>
          </a:bodyPr>
          <a:lstStyle/>
          <a:p/>
        </p:txBody>
      </p:sp>
      <p:sp>
        <p:nvSpPr>
          <p:cNvPr id="9" name="Shape 9"/>
          <p:cNvSpPr/>
          <p:nvPr/>
        </p:nvSpPr>
        <p:spPr>
          <a:xfrm>
            <a:off y="3494438" x="6781800"/>
            <a:ext cy="552450" cx="1903412"/>
          </a:xfrm>
          <a:custGeom>
            <a:pathLst>
              <a:path w="2398" extrusionOk="0" h="927">
                <a:moveTo>
                  <a:pt y="708" x="971"/>
                </a:moveTo>
                <a:lnTo>
                  <a:pt y="708" x="971"/>
                </a:lnTo>
                <a:lnTo>
                  <a:pt y="927" x="971"/>
                </a:lnTo>
                <a:lnTo>
                  <a:pt y="927" x="2398"/>
                </a:lnTo>
                <a:lnTo>
                  <a:pt y="418" x="2398"/>
                </a:lnTo>
                <a:lnTo>
                  <a:pt y="418" x="2398"/>
                </a:lnTo>
                <a:lnTo>
                  <a:pt y="395" x="2398"/>
                </a:lnTo>
                <a:lnTo>
                  <a:pt y="374" x="2395"/>
                </a:lnTo>
                <a:lnTo>
                  <a:pt y="354" x="2392"/>
                </a:lnTo>
                <a:lnTo>
                  <a:pt y="333" x="2389"/>
                </a:lnTo>
                <a:lnTo>
                  <a:pt y="313" x="2382"/>
                </a:lnTo>
                <a:lnTo>
                  <a:pt y="294" x="2375"/>
                </a:lnTo>
                <a:lnTo>
                  <a:pt y="274" x="2367"/>
                </a:lnTo>
                <a:lnTo>
                  <a:pt y="254" x="2359"/>
                </a:lnTo>
                <a:lnTo>
                  <a:pt y="236" x="2348"/>
                </a:lnTo>
                <a:lnTo>
                  <a:pt y="219" x="2338"/>
                </a:lnTo>
                <a:lnTo>
                  <a:pt y="201" x="2325"/>
                </a:lnTo>
                <a:lnTo>
                  <a:pt y="184" x="2312"/>
                </a:lnTo>
                <a:lnTo>
                  <a:pt y="168" x="2299"/>
                </a:lnTo>
                <a:lnTo>
                  <a:pt y="152" x="2282"/>
                </a:lnTo>
                <a:lnTo>
                  <a:pt y="137" x="2268"/>
                </a:lnTo>
                <a:lnTo>
                  <a:pt y="122" x="2250"/>
                </a:lnTo>
                <a:lnTo>
                  <a:pt y="108" x="2233"/>
                </a:lnTo>
                <a:lnTo>
                  <a:pt y="94" x="2214"/>
                </a:lnTo>
                <a:lnTo>
                  <a:pt y="83" x="2196"/>
                </a:lnTo>
                <a:lnTo>
                  <a:pt y="70" x="2176"/>
                </a:lnTo>
                <a:lnTo>
                  <a:pt y="60" x="2155"/>
                </a:lnTo>
                <a:lnTo>
                  <a:pt y="50" x="2134"/>
                </a:lnTo>
                <a:lnTo>
                  <a:pt y="41" x="2113"/>
                </a:lnTo>
                <a:lnTo>
                  <a:pt y="32" x="2090"/>
                </a:lnTo>
                <a:lnTo>
                  <a:pt y="24" x="2067"/>
                </a:lnTo>
                <a:lnTo>
                  <a:pt y="18" x="2044"/>
                </a:lnTo>
                <a:lnTo>
                  <a:pt y="13" x="2020"/>
                </a:lnTo>
                <a:lnTo>
                  <a:pt y="8" x="1995"/>
                </a:lnTo>
                <a:lnTo>
                  <a:pt y="5" x="1971"/>
                </a:lnTo>
                <a:lnTo>
                  <a:pt y="1" x="1944"/>
                </a:lnTo>
                <a:lnTo>
                  <a:pt y="0" x="1920"/>
                </a:lnTo>
                <a:lnTo>
                  <a:pt y="0" x="1894"/>
                </a:lnTo>
                <a:lnTo>
                  <a:pt y="0" x="0"/>
                </a:lnTo>
                <a:lnTo>
                  <a:pt y="251" x="0"/>
                </a:lnTo>
                <a:lnTo>
                  <a:pt y="251" x="514"/>
                </a:lnTo>
                <a:lnTo>
                  <a:pt y="251" x="514"/>
                </a:lnTo>
                <a:lnTo>
                  <a:pt y="251" x="539"/>
                </a:lnTo>
                <a:lnTo>
                  <a:pt y="254" x="562"/>
                </a:lnTo>
                <a:lnTo>
                  <a:pt y="256" x="585"/>
                </a:lnTo>
                <a:lnTo>
                  <a:pt y="261" x="607"/>
                </a:lnTo>
                <a:lnTo>
                  <a:pt y="266" x="629"/>
                </a:lnTo>
                <a:lnTo>
                  <a:pt y="272" x="651"/>
                </a:lnTo>
                <a:lnTo>
                  <a:pt y="279" x="673"/>
                </a:lnTo>
                <a:lnTo>
                  <a:pt y="287" x="692"/>
                </a:lnTo>
                <a:lnTo>
                  <a:pt y="297" x="713"/>
                </a:lnTo>
                <a:lnTo>
                  <a:pt y="307" x="733"/>
                </a:lnTo>
                <a:lnTo>
                  <a:pt y="318" x="753"/>
                </a:lnTo>
                <a:lnTo>
                  <a:pt y="330" x="771"/>
                </a:lnTo>
                <a:lnTo>
                  <a:pt y="343" x="789"/>
                </a:lnTo>
                <a:lnTo>
                  <a:pt y="356" x="805"/>
                </a:lnTo>
                <a:lnTo>
                  <a:pt y="370" x="823"/>
                </a:lnTo>
                <a:lnTo>
                  <a:pt y="385" x="838"/>
                </a:lnTo>
                <a:lnTo>
                  <a:pt y="401" x="854"/>
                </a:lnTo>
                <a:lnTo>
                  <a:pt y="418" x="867"/>
                </a:lnTo>
                <a:lnTo>
                  <a:pt y="434" x="882"/>
                </a:lnTo>
                <a:lnTo>
                  <a:pt y="452" x="893"/>
                </a:lnTo>
                <a:lnTo>
                  <a:pt y="472" x="906"/>
                </a:lnTo>
                <a:lnTo>
                  <a:pt y="491" x="918"/>
                </a:lnTo>
                <a:lnTo>
                  <a:pt y="511" x="927"/>
                </a:lnTo>
                <a:lnTo>
                  <a:pt y="530" x="936"/>
                </a:lnTo>
                <a:lnTo>
                  <a:pt y="552" x="944"/>
                </a:lnTo>
                <a:lnTo>
                  <a:pt y="573" x="952"/>
                </a:lnTo>
                <a:lnTo>
                  <a:pt y="594" x="957"/>
                </a:lnTo>
                <a:lnTo>
                  <a:pt y="617" x="963"/>
                </a:lnTo>
                <a:lnTo>
                  <a:pt y="638" x="967"/>
                </a:lnTo>
                <a:lnTo>
                  <a:pt y="661" x="970"/>
                </a:lnTo>
                <a:lnTo>
                  <a:pt y="685" x="971"/>
                </a:lnTo>
                <a:lnTo>
                  <a:pt y="708" x="971"/>
                </a:lnTo>
                <a:lnTo>
                  <a:pt y="708" x="971"/>
                </a:lnTo>
                <a:close/>
              </a:path>
            </a:pathLst>
          </a:custGeom>
          <a:solidFill>
            <a:schemeClr val="accent4"/>
          </a:solidFill>
          <a:ln>
            <a:noFill/>
          </a:ln>
        </p:spPr>
        <p:txBody>
          <a:bodyPr bIns="45700" rIns="91425" lIns="91425" tIns="45700" anchor="t" anchorCtr="0">
            <a:noAutofit/>
          </a:bodyPr>
          <a:lstStyle/>
          <a:p/>
        </p:txBody>
      </p:sp>
      <p:sp>
        <p:nvSpPr>
          <p:cNvPr id="10" name="Shape 10"/>
          <p:cNvSpPr/>
          <p:nvPr/>
        </p:nvSpPr>
        <p:spPr>
          <a:xfrm>
            <a:off y="0" x="381000"/>
            <a:ext cy="2971799" cx="1136699"/>
          </a:xfrm>
          <a:prstGeom prst="rect">
            <a:avLst/>
          </a:prstGeom>
          <a:solidFill>
            <a:schemeClr val="accent3"/>
          </a:solidFill>
          <a:ln>
            <a:noFill/>
          </a:ln>
        </p:spPr>
        <p:txBody>
          <a:bodyPr bIns="45700" rIns="91425" lIns="91425" tIns="45700" anchor="t" anchorCtr="0">
            <a:noAutofit/>
          </a:bodyPr>
          <a:lstStyle/>
          <a:p/>
        </p:txBody>
      </p:sp>
      <p:sp>
        <p:nvSpPr>
          <p:cNvPr id="11" name="Shape 11"/>
          <p:cNvSpPr/>
          <p:nvPr/>
        </p:nvSpPr>
        <p:spPr>
          <a:xfrm>
            <a:off y="3494438" x="3268663"/>
            <a:ext cy="150000" cx="1700099"/>
          </a:xfrm>
          <a:prstGeom prst="rect">
            <a:avLst/>
          </a:prstGeom>
          <a:solidFill>
            <a:schemeClr val="accent3"/>
          </a:solidFill>
          <a:ln>
            <a:noFill/>
          </a:ln>
        </p:spPr>
        <p:txBody>
          <a:bodyPr bIns="45700" rIns="91425" lIns="91425" tIns="45700" anchor="t" anchorCtr="0">
            <a:noAutofit/>
          </a:bodyPr>
          <a:lstStyle/>
          <a:p/>
        </p:txBody>
      </p:sp>
      <p:sp>
        <p:nvSpPr>
          <p:cNvPr id="12" name="Shape 12"/>
          <p:cNvSpPr/>
          <p:nvPr/>
        </p:nvSpPr>
        <p:spPr>
          <a:xfrm>
            <a:off y="3494438" x="5021262"/>
            <a:ext cy="150000" cx="1684199"/>
          </a:xfrm>
          <a:prstGeom prst="rect">
            <a:avLst/>
          </a:prstGeom>
          <a:solidFill>
            <a:schemeClr val="lt2"/>
          </a:solidFill>
          <a:ln>
            <a:noFill/>
          </a:ln>
        </p:spPr>
        <p:txBody>
          <a:bodyPr bIns="45700" rIns="91425" lIns="91425" tIns="45700" anchor="t" anchorCtr="0">
            <a:noAutofit/>
          </a:bodyPr>
          <a:lstStyle/>
          <a:p/>
        </p:txBody>
      </p:sp>
      <p:sp>
        <p:nvSpPr>
          <p:cNvPr id="13" name="Shape 13"/>
          <p:cNvSpPr/>
          <p:nvPr/>
        </p:nvSpPr>
        <p:spPr>
          <a:xfrm>
            <a:off y="4087369" x="7546975"/>
            <a:ext cy="1057275" cx="1139824"/>
          </a:xfrm>
          <a:custGeom>
            <a:pathLst>
              <a:path w="1437" extrusionOk="0" h="1776">
                <a:moveTo>
                  <a:pt y="1776" x="1435"/>
                </a:moveTo>
                <a:lnTo>
                  <a:pt y="1776" x="0"/>
                </a:lnTo>
                <a:lnTo>
                  <a:pt y="0" x="2"/>
                </a:lnTo>
                <a:lnTo>
                  <a:pt y="0" x="1437"/>
                </a:lnTo>
                <a:lnTo>
                  <a:pt y="1776" x="1435"/>
                </a:lnTo>
                <a:close/>
              </a:path>
            </a:pathLst>
          </a:custGeom>
          <a:solidFill>
            <a:schemeClr val="lt2"/>
          </a:solidFill>
          <a:ln>
            <a:noFill/>
          </a:ln>
        </p:spPr>
        <p:txBody>
          <a:bodyPr bIns="45700" rIns="91425" lIns="91425" tIns="45700" anchor="t" anchorCtr="0">
            <a:noAutofit/>
          </a:bodyPr>
          <a:lstStyle/>
          <a:p/>
        </p:txBody>
      </p:sp>
      <p:sp>
        <p:nvSpPr>
          <p:cNvPr id="14" name="Shape 14"/>
          <p:cNvSpPr txBox="1"/>
          <p:nvPr>
            <p:ph type="ctrTitle"/>
          </p:nvPr>
        </p:nvSpPr>
        <p:spPr>
          <a:xfrm>
            <a:off y="2187175" x="2220060"/>
            <a:ext cy="1238099" cx="4710000"/>
          </a:xfrm>
          <a:prstGeom prst="rect">
            <a:avLst/>
          </a:prstGeom>
        </p:spPr>
        <p:txBody>
          <a:bodyPr bIns="91425" rIns="91425" lIns="91425" tIns="91425" anchor="b" anchorCtr="0"/>
          <a:lstStyle>
            <a:lvl1pPr algn="ctr" indent="304800">
              <a:buSzPct val="100000"/>
              <a:defRPr sz="4800"/>
            </a:lvl1pPr>
            <a:lvl2pPr algn="ctr" indent="304800">
              <a:buSzPct val="100000"/>
              <a:defRPr sz="4800"/>
            </a:lvl2pPr>
            <a:lvl3pPr algn="ctr" indent="304800">
              <a:buSzPct val="100000"/>
              <a:defRPr sz="4800"/>
            </a:lvl3pPr>
            <a:lvl4pPr algn="ctr" indent="304800">
              <a:buSzPct val="100000"/>
              <a:defRPr sz="4800"/>
            </a:lvl4pPr>
            <a:lvl5pPr algn="ctr" indent="304800">
              <a:buSzPct val="100000"/>
              <a:defRPr sz="4800"/>
            </a:lvl5pPr>
            <a:lvl6pPr algn="ctr" indent="304800">
              <a:buSzPct val="100000"/>
              <a:defRPr sz="4800"/>
            </a:lvl6pPr>
            <a:lvl7pPr algn="ctr" indent="304800">
              <a:buSzPct val="100000"/>
              <a:defRPr sz="4800"/>
            </a:lvl7pPr>
            <a:lvl8pPr algn="ctr" indent="304800">
              <a:buSzPct val="100000"/>
              <a:defRPr sz="4800"/>
            </a:lvl8pPr>
            <a:lvl9pPr algn="ctr" indent="304800">
              <a:buSzPct val="100000"/>
              <a:defRPr sz="4800"/>
            </a:lvl9pPr>
          </a:lstStyle>
          <a:p/>
        </p:txBody>
      </p:sp>
      <p:sp>
        <p:nvSpPr>
          <p:cNvPr id="15" name="Shape 15"/>
          <p:cNvSpPr txBox="1"/>
          <p:nvPr>
            <p:ph idx="1" type="subTitle"/>
          </p:nvPr>
        </p:nvSpPr>
        <p:spPr>
          <a:xfrm>
            <a:off y="3731180" x="2220060"/>
            <a:ext cy="663600" cx="4710000"/>
          </a:xfrm>
          <a:prstGeom prst="rect">
            <a:avLst/>
          </a:prstGeom>
        </p:spPr>
        <p:txBody>
          <a:bodyPr bIns="91425" rIns="91425" lIns="91425" tIns="91425" anchor="t" anchorCtr="0"/>
          <a:lstStyle>
            <a:lvl1pPr algn="ctr" indent="152400" marL="0">
              <a:spcBef>
                <a:spcPts val="0"/>
              </a:spcBef>
              <a:buSzPct val="100000"/>
              <a:buNone/>
              <a:defRPr sz="2400"/>
            </a:lvl1pPr>
            <a:lvl2pPr algn="ctr" indent="152400" marL="0">
              <a:spcBef>
                <a:spcPts val="0"/>
              </a:spcBef>
              <a:buNone/>
              <a:defRPr/>
            </a:lvl2pPr>
            <a:lvl3pPr algn="ctr" indent="152400" marL="0">
              <a:spcBef>
                <a:spcPts val="0"/>
              </a:spcBef>
              <a:buNone/>
              <a:defRPr/>
            </a:lvl3pPr>
            <a:lvl4pPr algn="ctr" indent="152400" marL="0">
              <a:spcBef>
                <a:spcPts val="0"/>
              </a:spcBef>
              <a:buSzPct val="100000"/>
              <a:buNone/>
              <a:defRPr sz="2400"/>
            </a:lvl4pPr>
            <a:lvl5pPr algn="ctr" indent="152400" marL="0">
              <a:spcBef>
                <a:spcPts val="0"/>
              </a:spcBef>
              <a:buSzPct val="100000"/>
              <a:buNone/>
              <a:defRPr sz="2400"/>
            </a:lvl5pPr>
            <a:lvl6pPr algn="ctr" indent="152400" marL="0">
              <a:spcBef>
                <a:spcPts val="0"/>
              </a:spcBef>
              <a:buSzPct val="100000"/>
              <a:buNone/>
              <a:defRPr sz="2400"/>
            </a:lvl6pPr>
            <a:lvl7pPr algn="ctr" indent="152400" marL="0">
              <a:spcBef>
                <a:spcPts val="0"/>
              </a:spcBef>
              <a:buSzPct val="100000"/>
              <a:buNone/>
              <a:defRPr sz="2400"/>
            </a:lvl7pPr>
            <a:lvl8pPr algn="ctr" indent="152400" marL="0">
              <a:spcBef>
                <a:spcPts val="0"/>
              </a:spcBef>
              <a:buSzPct val="100000"/>
              <a:buNone/>
              <a:defRPr sz="2400"/>
            </a:lvl8pPr>
            <a:lvl9pPr algn="ctr" indent="152400" marL="0">
              <a:spcBef>
                <a:spcPts val="0"/>
              </a:spcBef>
              <a:buSzPct val="1000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y="0" x="0"/>
          <a:ext cy="0" cx="0"/>
          <a:chOff y="0" x="0"/>
          <a:chExt cy="0" cx="0"/>
        </a:xfrm>
      </p:grpSpPr>
      <p:sp>
        <p:nvSpPr>
          <p:cNvPr id="17" name="Shape 17"/>
          <p:cNvSpPr/>
          <p:nvPr/>
        </p:nvSpPr>
        <p:spPr>
          <a:xfrm>
            <a:off y="1028700" x="152401"/>
            <a:ext cy="2387203" cx="2208212"/>
          </a:xfrm>
          <a:custGeom>
            <a:pathLst>
              <a:path w="2782" extrusionOk="0" h="4010">
                <a:moveTo>
                  <a:pt y="719" x="635"/>
                </a:moveTo>
                <a:lnTo>
                  <a:pt y="719" x="635"/>
                </a:lnTo>
                <a:lnTo>
                  <a:pt y="4010" x="635"/>
                </a:lnTo>
                <a:lnTo>
                  <a:pt y="4010" x="0"/>
                </a:lnTo>
                <a:lnTo>
                  <a:pt y="418" x="0"/>
                </a:lnTo>
                <a:lnTo>
                  <a:pt y="418" x="0"/>
                </a:lnTo>
                <a:lnTo>
                  <a:pt y="397" x="0"/>
                </a:lnTo>
                <a:lnTo>
                  <a:pt y="376" x="2"/>
                </a:lnTo>
                <a:lnTo>
                  <a:pt y="355" x="5"/>
                </a:lnTo>
                <a:lnTo>
                  <a:pt y="333" x="10"/>
                </a:lnTo>
                <a:lnTo>
                  <a:pt y="314" x="15"/>
                </a:lnTo>
                <a:lnTo>
                  <a:pt y="294" x="21"/>
                </a:lnTo>
                <a:lnTo>
                  <a:pt y="275" x="29"/>
                </a:lnTo>
                <a:lnTo>
                  <a:pt y="255" x="39"/>
                </a:lnTo>
                <a:lnTo>
                  <a:pt y="237" x="49"/>
                </a:lnTo>
                <a:lnTo>
                  <a:pt y="219" x="60"/>
                </a:lnTo>
                <a:lnTo>
                  <a:pt y="201" x="72"/>
                </a:lnTo>
                <a:lnTo>
                  <a:pt y="185" x="85"/>
                </a:lnTo>
                <a:lnTo>
                  <a:pt y="169" x="100"/>
                </a:lnTo>
                <a:lnTo>
                  <a:pt y="152" x="114"/>
                </a:lnTo>
                <a:lnTo>
                  <a:pt y="137" x="131"/>
                </a:lnTo>
                <a:lnTo>
                  <a:pt y="123" x="147"/>
                </a:lnTo>
                <a:lnTo>
                  <a:pt y="110" x="165"/>
                </a:lnTo>
                <a:lnTo>
                  <a:pt y="97" x="183"/>
                </a:lnTo>
                <a:lnTo>
                  <a:pt y="84" x="202"/>
                </a:lnTo>
                <a:lnTo>
                  <a:pt y="72" x="222"/>
                </a:lnTo>
                <a:lnTo>
                  <a:pt y="61" x="242"/>
                </a:lnTo>
                <a:lnTo>
                  <a:pt y="51" x="263"/>
                </a:lnTo>
                <a:lnTo>
                  <a:pt y="41" x="286"/>
                </a:lnTo>
                <a:lnTo>
                  <a:pt y="33" x="307"/>
                </a:lnTo>
                <a:lnTo>
                  <a:pt y="26" x="330"/>
                </a:lnTo>
                <a:lnTo>
                  <a:pt y="20" x="354"/>
                </a:lnTo>
                <a:lnTo>
                  <a:pt y="13" x="379"/>
                </a:lnTo>
                <a:lnTo>
                  <a:pt y="9" x="403"/>
                </a:lnTo>
                <a:lnTo>
                  <a:pt y="5" x="428"/>
                </a:lnTo>
                <a:lnTo>
                  <a:pt y="4" x="452"/>
                </a:lnTo>
                <a:lnTo>
                  <a:pt y="2" x="478"/>
                </a:lnTo>
                <a:lnTo>
                  <a:pt y="0" x="504"/>
                </a:lnTo>
                <a:lnTo>
                  <a:pt y="0" x="2782"/>
                </a:lnTo>
                <a:lnTo>
                  <a:pt y="263" x="2782"/>
                </a:lnTo>
                <a:lnTo>
                  <a:pt y="263" x="1092"/>
                </a:lnTo>
                <a:lnTo>
                  <a:pt y="263" x="1092"/>
                </a:lnTo>
                <a:lnTo>
                  <a:pt y="263" x="1069"/>
                </a:lnTo>
                <a:lnTo>
                  <a:pt y="265" x="1045"/>
                </a:lnTo>
                <a:lnTo>
                  <a:pt y="268" x="1022"/>
                </a:lnTo>
                <a:lnTo>
                  <a:pt y="271" x="1001"/>
                </a:lnTo>
                <a:lnTo>
                  <a:pt y="276" x="978"/>
                </a:lnTo>
                <a:lnTo>
                  <a:pt y="283" x="957"/>
                </a:lnTo>
                <a:lnTo>
                  <a:pt y="291" x="935"/>
                </a:lnTo>
                <a:lnTo>
                  <a:pt y="299" x="914"/>
                </a:lnTo>
                <a:lnTo>
                  <a:pt y="307" x="895"/>
                </a:lnTo>
                <a:lnTo>
                  <a:pt y="317" x="875"/>
                </a:lnTo>
                <a:lnTo>
                  <a:pt y="329" x="855"/>
                </a:lnTo>
                <a:lnTo>
                  <a:pt y="340" x="838"/>
                </a:lnTo>
                <a:lnTo>
                  <a:pt y="353" x="820"/>
                </a:lnTo>
                <a:lnTo>
                  <a:pt y="368" x="802"/>
                </a:lnTo>
                <a:lnTo>
                  <a:pt y="381" x="785"/>
                </a:lnTo>
                <a:lnTo>
                  <a:pt y="397" x="769"/>
                </a:lnTo>
                <a:lnTo>
                  <a:pt y="412" x="754"/>
                </a:lnTo>
                <a:lnTo>
                  <a:pt y="428" x="740"/>
                </a:lnTo>
                <a:lnTo>
                  <a:pt y="446" x="727"/>
                </a:lnTo>
                <a:lnTo>
                  <a:pt y="464" x="713"/>
                </a:lnTo>
                <a:lnTo>
                  <a:pt y="482" x="702"/>
                </a:lnTo>
                <a:lnTo>
                  <a:pt y="502" x="691"/>
                </a:lnTo>
                <a:lnTo>
                  <a:pt y="521" x="681"/>
                </a:lnTo>
                <a:lnTo>
                  <a:pt y="542" x="671"/>
                </a:lnTo>
                <a:lnTo>
                  <a:pt y="562" x="663"/>
                </a:lnTo>
                <a:lnTo>
                  <a:pt y="583" x="656"/>
                </a:lnTo>
                <a:lnTo>
                  <a:pt y="606" x="650"/>
                </a:lnTo>
                <a:lnTo>
                  <a:pt y="627" x="645"/>
                </a:lnTo>
                <a:lnTo>
                  <a:pt y="650" x="640"/>
                </a:lnTo>
                <a:lnTo>
                  <a:pt y="673" x="638"/>
                </a:lnTo>
                <a:lnTo>
                  <a:pt y="696" x="637"/>
                </a:lnTo>
                <a:lnTo>
                  <a:pt y="719" x="635"/>
                </a:lnTo>
                <a:lnTo>
                  <a:pt y="719" x="635"/>
                </a:lnTo>
                <a:close/>
              </a:path>
            </a:pathLst>
          </a:custGeom>
          <a:solidFill>
            <a:schemeClr val="lt2"/>
          </a:solidFill>
          <a:ln>
            <a:noFill/>
          </a:ln>
        </p:spPr>
        <p:txBody>
          <a:bodyPr bIns="45700" rIns="91425" lIns="91425" tIns="45700" anchor="t" anchorCtr="0">
            <a:noAutofit/>
          </a:bodyPr>
          <a:lstStyle/>
          <a:p/>
        </p:txBody>
      </p:sp>
      <p:sp>
        <p:nvSpPr>
          <p:cNvPr id="18" name="Shape 18"/>
          <p:cNvSpPr/>
          <p:nvPr/>
        </p:nvSpPr>
        <p:spPr>
          <a:xfrm>
            <a:off y="3481387" x="152401"/>
            <a:ext cy="1662000" cx="498599"/>
          </a:xfrm>
          <a:prstGeom prst="rect">
            <a:avLst/>
          </a:prstGeom>
          <a:solidFill>
            <a:schemeClr val="accent3"/>
          </a:solidFill>
          <a:ln>
            <a:noFill/>
          </a:ln>
        </p:spPr>
        <p:txBody>
          <a:bodyPr bIns="45700" rIns="91425" lIns="91425" tIns="45700" anchor="t" anchorCtr="0">
            <a:noAutofit/>
          </a:bodyPr>
          <a:lstStyle/>
          <a:p/>
        </p:txBody>
      </p:sp>
      <p:sp>
        <p:nvSpPr>
          <p:cNvPr id="19" name="Shape 19"/>
          <p:cNvSpPr/>
          <p:nvPr/>
        </p:nvSpPr>
        <p:spPr>
          <a:xfrm>
            <a:off y="1028700" x="2413000"/>
            <a:ext cy="156000" cx="2432099"/>
          </a:xfrm>
          <a:prstGeom prst="rect">
            <a:avLst/>
          </a:prstGeom>
          <a:solidFill>
            <a:schemeClr val="accent3"/>
          </a:solidFill>
          <a:ln>
            <a:noFill/>
          </a:ln>
        </p:spPr>
        <p:txBody>
          <a:bodyPr bIns="45700" rIns="91425" lIns="91425" tIns="45700" anchor="t" anchorCtr="0">
            <a:noAutofit/>
          </a:bodyPr>
          <a:lstStyle/>
          <a:p/>
        </p:txBody>
      </p:sp>
      <p:sp>
        <p:nvSpPr>
          <p:cNvPr id="20" name="Shape 20"/>
          <p:cNvSpPr/>
          <p:nvPr/>
        </p:nvSpPr>
        <p:spPr>
          <a:xfrm>
            <a:off y="1028700" x="4911726"/>
            <a:ext cy="156000" cx="1965299"/>
          </a:xfrm>
          <a:prstGeom prst="rect">
            <a:avLst/>
          </a:prstGeom>
          <a:solidFill>
            <a:srgbClr val="E3BC6D"/>
          </a:solidFill>
          <a:ln>
            <a:noFill/>
          </a:ln>
        </p:spPr>
        <p:txBody>
          <a:bodyPr bIns="45700" rIns="91425" lIns="91425" tIns="45700" anchor="t" anchorCtr="0">
            <a:noAutofit/>
          </a:bodyPr>
          <a:lstStyle/>
          <a:p/>
        </p:txBody>
      </p:sp>
      <p:sp>
        <p:nvSpPr>
          <p:cNvPr id="21" name="Shape 21"/>
          <p:cNvSpPr/>
          <p:nvPr/>
        </p:nvSpPr>
        <p:spPr>
          <a:xfrm>
            <a:off y="1028700" x="6943725"/>
            <a:ext cy="156000" cx="2200199"/>
          </a:xfrm>
          <a:prstGeom prst="rect">
            <a:avLst/>
          </a:prstGeom>
          <a:solidFill>
            <a:schemeClr val="accent4"/>
          </a:solidFill>
          <a:ln>
            <a:noFill/>
          </a:ln>
        </p:spPr>
        <p:txBody>
          <a:bodyPr bIns="45700" rIns="91425" lIns="91425" tIns="45700" anchor="t" anchorCtr="0">
            <a:noAutofit/>
          </a:bodyPr>
          <a:lstStyle/>
          <a:p/>
        </p:txBody>
      </p:sp>
      <p:sp>
        <p:nvSpPr>
          <p:cNvPr id="22" name="Shape 22"/>
          <p:cNvSpPr txBox="1"/>
          <p:nvPr>
            <p:ph idx="1" type="body"/>
          </p:nvPr>
        </p:nvSpPr>
        <p:spPr>
          <a:xfrm>
            <a:off y="1184672" x="854948"/>
            <a:ext cy="3741299" cx="7831799"/>
          </a:xfrm>
          <a:prstGeom prst="rect">
            <a:avLst/>
          </a:prstGeom>
        </p:spPr>
        <p:txBody>
          <a:bodyPr bIns="91425" rIns="91425" lIns="91425" tIns="91425" anchor="t" anchorCtr="0"/>
          <a:lstStyle>
            <a:lvl1pPr indent="-457200" marL="457200">
              <a:defRPr/>
            </a:lvl1pPr>
            <a:lvl2pPr indent="-342900" marL="800100">
              <a:defRPr/>
            </a:lvl2pPr>
            <a:lvl3pPr indent="-342900" marL="1257300">
              <a:defRPr/>
            </a:lvl3pPr>
            <a:lvl4pPr indent="-285750" marL="1657350">
              <a:defRPr/>
            </a:lvl4pPr>
            <a:lvl5pPr indent="-285750" marL="2114550">
              <a:defRPr/>
            </a:lvl5pPr>
            <a:lvl6pPr indent="-285750" marL="2571750">
              <a:defRPr/>
            </a:lvl6pPr>
            <a:lvl7pPr indent="-285750" marL="3028950">
              <a:defRPr/>
            </a:lvl7pPr>
            <a:lvl8pPr indent="-285750" marL="3486150">
              <a:defRPr/>
            </a:lvl8pPr>
            <a:lvl9pPr indent="-285750" marL="3943350">
              <a:defRPr/>
            </a:lvl9pPr>
          </a:lstStyle>
          <a:p/>
        </p:txBody>
      </p:sp>
      <p:sp>
        <p:nvSpPr>
          <p:cNvPr id="23" name="Shape 23"/>
          <p:cNvSpPr txBox="1"/>
          <p:nvPr>
            <p:ph type="title"/>
          </p:nvPr>
        </p:nvSpPr>
        <p:spPr>
          <a:xfrm>
            <a:off y="162403" x="854948"/>
            <a:ext cy="857400" cx="7831799"/>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y="0" x="0"/>
          <a:ext cy="0" cx="0"/>
          <a:chOff y="0" x="0"/>
          <a:chExt cy="0" cx="0"/>
        </a:xfrm>
      </p:grpSpPr>
      <p:sp>
        <p:nvSpPr>
          <p:cNvPr id="25" name="Shape 25"/>
          <p:cNvSpPr/>
          <p:nvPr/>
        </p:nvSpPr>
        <p:spPr>
          <a:xfrm>
            <a:off y="1028700" x="152401"/>
            <a:ext cy="2387203" cx="2208212"/>
          </a:xfrm>
          <a:custGeom>
            <a:pathLst>
              <a:path w="2782" extrusionOk="0" h="4010">
                <a:moveTo>
                  <a:pt y="719" x="635"/>
                </a:moveTo>
                <a:lnTo>
                  <a:pt y="719" x="635"/>
                </a:lnTo>
                <a:lnTo>
                  <a:pt y="4010" x="635"/>
                </a:lnTo>
                <a:lnTo>
                  <a:pt y="4010" x="0"/>
                </a:lnTo>
                <a:lnTo>
                  <a:pt y="418" x="0"/>
                </a:lnTo>
                <a:lnTo>
                  <a:pt y="418" x="0"/>
                </a:lnTo>
                <a:lnTo>
                  <a:pt y="397" x="0"/>
                </a:lnTo>
                <a:lnTo>
                  <a:pt y="376" x="2"/>
                </a:lnTo>
                <a:lnTo>
                  <a:pt y="355" x="5"/>
                </a:lnTo>
                <a:lnTo>
                  <a:pt y="333" x="10"/>
                </a:lnTo>
                <a:lnTo>
                  <a:pt y="314" x="15"/>
                </a:lnTo>
                <a:lnTo>
                  <a:pt y="294" x="21"/>
                </a:lnTo>
                <a:lnTo>
                  <a:pt y="275" x="29"/>
                </a:lnTo>
                <a:lnTo>
                  <a:pt y="255" x="39"/>
                </a:lnTo>
                <a:lnTo>
                  <a:pt y="237" x="49"/>
                </a:lnTo>
                <a:lnTo>
                  <a:pt y="219" x="60"/>
                </a:lnTo>
                <a:lnTo>
                  <a:pt y="201" x="72"/>
                </a:lnTo>
                <a:lnTo>
                  <a:pt y="185" x="85"/>
                </a:lnTo>
                <a:lnTo>
                  <a:pt y="169" x="100"/>
                </a:lnTo>
                <a:lnTo>
                  <a:pt y="152" x="114"/>
                </a:lnTo>
                <a:lnTo>
                  <a:pt y="137" x="131"/>
                </a:lnTo>
                <a:lnTo>
                  <a:pt y="123" x="147"/>
                </a:lnTo>
                <a:lnTo>
                  <a:pt y="110" x="165"/>
                </a:lnTo>
                <a:lnTo>
                  <a:pt y="97" x="183"/>
                </a:lnTo>
                <a:lnTo>
                  <a:pt y="84" x="202"/>
                </a:lnTo>
                <a:lnTo>
                  <a:pt y="72" x="222"/>
                </a:lnTo>
                <a:lnTo>
                  <a:pt y="61" x="242"/>
                </a:lnTo>
                <a:lnTo>
                  <a:pt y="51" x="263"/>
                </a:lnTo>
                <a:lnTo>
                  <a:pt y="41" x="286"/>
                </a:lnTo>
                <a:lnTo>
                  <a:pt y="33" x="307"/>
                </a:lnTo>
                <a:lnTo>
                  <a:pt y="26" x="330"/>
                </a:lnTo>
                <a:lnTo>
                  <a:pt y="20" x="354"/>
                </a:lnTo>
                <a:lnTo>
                  <a:pt y="13" x="379"/>
                </a:lnTo>
                <a:lnTo>
                  <a:pt y="9" x="403"/>
                </a:lnTo>
                <a:lnTo>
                  <a:pt y="5" x="428"/>
                </a:lnTo>
                <a:lnTo>
                  <a:pt y="4" x="452"/>
                </a:lnTo>
                <a:lnTo>
                  <a:pt y="2" x="478"/>
                </a:lnTo>
                <a:lnTo>
                  <a:pt y="0" x="504"/>
                </a:lnTo>
                <a:lnTo>
                  <a:pt y="0" x="2782"/>
                </a:lnTo>
                <a:lnTo>
                  <a:pt y="263" x="2782"/>
                </a:lnTo>
                <a:lnTo>
                  <a:pt y="263" x="1092"/>
                </a:lnTo>
                <a:lnTo>
                  <a:pt y="263" x="1092"/>
                </a:lnTo>
                <a:lnTo>
                  <a:pt y="263" x="1069"/>
                </a:lnTo>
                <a:lnTo>
                  <a:pt y="265" x="1045"/>
                </a:lnTo>
                <a:lnTo>
                  <a:pt y="268" x="1022"/>
                </a:lnTo>
                <a:lnTo>
                  <a:pt y="271" x="1001"/>
                </a:lnTo>
                <a:lnTo>
                  <a:pt y="276" x="978"/>
                </a:lnTo>
                <a:lnTo>
                  <a:pt y="283" x="957"/>
                </a:lnTo>
                <a:lnTo>
                  <a:pt y="291" x="935"/>
                </a:lnTo>
                <a:lnTo>
                  <a:pt y="299" x="914"/>
                </a:lnTo>
                <a:lnTo>
                  <a:pt y="307" x="895"/>
                </a:lnTo>
                <a:lnTo>
                  <a:pt y="317" x="875"/>
                </a:lnTo>
                <a:lnTo>
                  <a:pt y="329" x="855"/>
                </a:lnTo>
                <a:lnTo>
                  <a:pt y="340" x="838"/>
                </a:lnTo>
                <a:lnTo>
                  <a:pt y="353" x="820"/>
                </a:lnTo>
                <a:lnTo>
                  <a:pt y="368" x="802"/>
                </a:lnTo>
                <a:lnTo>
                  <a:pt y="381" x="785"/>
                </a:lnTo>
                <a:lnTo>
                  <a:pt y="397" x="769"/>
                </a:lnTo>
                <a:lnTo>
                  <a:pt y="412" x="754"/>
                </a:lnTo>
                <a:lnTo>
                  <a:pt y="428" x="740"/>
                </a:lnTo>
                <a:lnTo>
                  <a:pt y="446" x="727"/>
                </a:lnTo>
                <a:lnTo>
                  <a:pt y="464" x="713"/>
                </a:lnTo>
                <a:lnTo>
                  <a:pt y="482" x="702"/>
                </a:lnTo>
                <a:lnTo>
                  <a:pt y="502" x="691"/>
                </a:lnTo>
                <a:lnTo>
                  <a:pt y="521" x="681"/>
                </a:lnTo>
                <a:lnTo>
                  <a:pt y="542" x="671"/>
                </a:lnTo>
                <a:lnTo>
                  <a:pt y="562" x="663"/>
                </a:lnTo>
                <a:lnTo>
                  <a:pt y="583" x="656"/>
                </a:lnTo>
                <a:lnTo>
                  <a:pt y="606" x="650"/>
                </a:lnTo>
                <a:lnTo>
                  <a:pt y="627" x="645"/>
                </a:lnTo>
                <a:lnTo>
                  <a:pt y="650" x="640"/>
                </a:lnTo>
                <a:lnTo>
                  <a:pt y="673" x="638"/>
                </a:lnTo>
                <a:lnTo>
                  <a:pt y="696" x="637"/>
                </a:lnTo>
                <a:lnTo>
                  <a:pt y="719" x="635"/>
                </a:lnTo>
                <a:lnTo>
                  <a:pt y="719" x="635"/>
                </a:lnTo>
                <a:close/>
              </a:path>
            </a:pathLst>
          </a:custGeom>
          <a:solidFill>
            <a:schemeClr val="lt2"/>
          </a:solidFill>
          <a:ln>
            <a:noFill/>
          </a:ln>
        </p:spPr>
        <p:txBody>
          <a:bodyPr bIns="45700" rIns="91425" lIns="91425" tIns="45700" anchor="t" anchorCtr="0">
            <a:noAutofit/>
          </a:bodyPr>
          <a:lstStyle/>
          <a:p/>
        </p:txBody>
      </p:sp>
      <p:sp>
        <p:nvSpPr>
          <p:cNvPr id="26" name="Shape 26"/>
          <p:cNvSpPr/>
          <p:nvPr/>
        </p:nvSpPr>
        <p:spPr>
          <a:xfrm>
            <a:off y="3481387" x="152401"/>
            <a:ext cy="1662000" cx="498599"/>
          </a:xfrm>
          <a:prstGeom prst="rect">
            <a:avLst/>
          </a:prstGeom>
          <a:solidFill>
            <a:schemeClr val="accent3"/>
          </a:solidFill>
          <a:ln>
            <a:noFill/>
          </a:ln>
        </p:spPr>
        <p:txBody>
          <a:bodyPr bIns="45700" rIns="91425" lIns="91425" tIns="45700" anchor="t" anchorCtr="0">
            <a:noAutofit/>
          </a:bodyPr>
          <a:lstStyle/>
          <a:p/>
        </p:txBody>
      </p:sp>
      <p:sp>
        <p:nvSpPr>
          <p:cNvPr id="27" name="Shape 27"/>
          <p:cNvSpPr/>
          <p:nvPr/>
        </p:nvSpPr>
        <p:spPr>
          <a:xfrm>
            <a:off y="1028700" x="2413000"/>
            <a:ext cy="156000" cx="2432099"/>
          </a:xfrm>
          <a:prstGeom prst="rect">
            <a:avLst/>
          </a:prstGeom>
          <a:solidFill>
            <a:schemeClr val="accent3"/>
          </a:solidFill>
          <a:ln>
            <a:noFill/>
          </a:ln>
        </p:spPr>
        <p:txBody>
          <a:bodyPr bIns="45700" rIns="91425" lIns="91425" tIns="45700" anchor="t" anchorCtr="0">
            <a:noAutofit/>
          </a:bodyPr>
          <a:lstStyle/>
          <a:p/>
        </p:txBody>
      </p:sp>
      <p:sp>
        <p:nvSpPr>
          <p:cNvPr id="28" name="Shape 28"/>
          <p:cNvSpPr/>
          <p:nvPr/>
        </p:nvSpPr>
        <p:spPr>
          <a:xfrm>
            <a:off y="1028700" x="4911726"/>
            <a:ext cy="156000" cx="1965299"/>
          </a:xfrm>
          <a:prstGeom prst="rect">
            <a:avLst/>
          </a:prstGeom>
          <a:solidFill>
            <a:srgbClr val="E3BC6D"/>
          </a:solidFill>
          <a:ln>
            <a:noFill/>
          </a:ln>
        </p:spPr>
        <p:txBody>
          <a:bodyPr bIns="45700" rIns="91425" lIns="91425" tIns="45700" anchor="t" anchorCtr="0">
            <a:noAutofit/>
          </a:bodyPr>
          <a:lstStyle/>
          <a:p/>
        </p:txBody>
      </p:sp>
      <p:sp>
        <p:nvSpPr>
          <p:cNvPr id="29" name="Shape 29"/>
          <p:cNvSpPr/>
          <p:nvPr/>
        </p:nvSpPr>
        <p:spPr>
          <a:xfrm>
            <a:off y="1028700" x="6943725"/>
            <a:ext cy="156000" cx="2200199"/>
          </a:xfrm>
          <a:prstGeom prst="rect">
            <a:avLst/>
          </a:prstGeom>
          <a:solidFill>
            <a:schemeClr val="accent4"/>
          </a:solidFill>
          <a:ln>
            <a:noFill/>
          </a:ln>
        </p:spPr>
        <p:txBody>
          <a:bodyPr bIns="45700" rIns="91425" lIns="91425" tIns="45700" anchor="t" anchorCtr="0">
            <a:noAutofit/>
          </a:bodyPr>
          <a:lstStyle/>
          <a:p/>
        </p:txBody>
      </p:sp>
      <p:sp>
        <p:nvSpPr>
          <p:cNvPr id="30" name="Shape 30"/>
          <p:cNvSpPr txBox="1"/>
          <p:nvPr>
            <p:ph idx="1" type="body"/>
          </p:nvPr>
        </p:nvSpPr>
        <p:spPr>
          <a:xfrm>
            <a:off y="1184672" x="854948"/>
            <a:ext cy="3741299" cx="3859799"/>
          </a:xfrm>
          <a:prstGeom prst="rect">
            <a:avLst/>
          </a:prstGeom>
        </p:spPr>
        <p:txBody>
          <a:bodyPr bIns="91425" rIns="91425" lIns="91425" tIns="91425" anchor="t" anchorCtr="0"/>
          <a:lstStyle>
            <a:lvl1pPr indent="-457200" marL="457200">
              <a:defRPr/>
            </a:lvl1pPr>
            <a:lvl2pPr>
              <a:defRPr/>
            </a:lvl2pPr>
            <a:lvl3pPr>
              <a:defRPr/>
            </a:lvl3pPr>
            <a:lvl4pPr>
              <a:defRPr/>
            </a:lvl4pPr>
            <a:lvl5pPr>
              <a:defRPr/>
            </a:lvl5pPr>
            <a:lvl6pPr>
              <a:defRPr/>
            </a:lvl6pPr>
            <a:lvl7pPr>
              <a:defRPr/>
            </a:lvl7pPr>
            <a:lvl8pPr>
              <a:defRPr/>
            </a:lvl8pPr>
            <a:lvl9pPr>
              <a:defRPr/>
            </a:lvl9pPr>
          </a:lstStyle>
          <a:p/>
        </p:txBody>
      </p:sp>
      <p:sp>
        <p:nvSpPr>
          <p:cNvPr id="31" name="Shape 31"/>
          <p:cNvSpPr txBox="1"/>
          <p:nvPr>
            <p:ph idx="2" type="body"/>
          </p:nvPr>
        </p:nvSpPr>
        <p:spPr>
          <a:xfrm>
            <a:off y="1184672" x="4827083"/>
            <a:ext cy="3741299" cx="3859799"/>
          </a:xfrm>
          <a:prstGeom prst="rect">
            <a:avLst/>
          </a:prstGeom>
        </p:spPr>
        <p:txBody>
          <a:bodyPr bIns="91425" rIns="91425" lIns="91425" tIns="91425" anchor="t" anchorCtr="0"/>
          <a:lstStyle>
            <a:lvl1pPr indent="-457200" marL="457200">
              <a:defRPr/>
            </a:lvl1pPr>
            <a:lvl2pPr>
              <a:defRPr/>
            </a:lvl2pPr>
            <a:lvl3pPr>
              <a:defRPr/>
            </a:lvl3pPr>
            <a:lvl4pPr>
              <a:defRPr/>
            </a:lvl4pPr>
            <a:lvl5pPr>
              <a:defRPr/>
            </a:lvl5pPr>
            <a:lvl6pPr>
              <a:defRPr/>
            </a:lvl6pPr>
            <a:lvl7pPr>
              <a:defRPr/>
            </a:lvl7pPr>
            <a:lvl8pPr>
              <a:defRPr/>
            </a:lvl8pPr>
            <a:lvl9pPr>
              <a:defRPr/>
            </a:lvl9pPr>
          </a:lstStyle>
          <a:p/>
        </p:txBody>
      </p:sp>
      <p:sp>
        <p:nvSpPr>
          <p:cNvPr id="32" name="Shape 32"/>
          <p:cNvSpPr txBox="1"/>
          <p:nvPr>
            <p:ph type="title"/>
          </p:nvPr>
        </p:nvSpPr>
        <p:spPr>
          <a:xfrm>
            <a:off y="162403" x="854948"/>
            <a:ext cy="857400" cx="7831799"/>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3" name="Shape 33"/>
        <p:cNvGrpSpPr/>
        <p:nvPr/>
      </p:nvGrpSpPr>
      <p:grpSpPr>
        <a:xfrm>
          <a:off y="0" x="0"/>
          <a:ext cy="0" cx="0"/>
          <a:chOff y="0" x="0"/>
          <a:chExt cy="0" cx="0"/>
        </a:xfrm>
      </p:grpSpPr>
      <p:sp>
        <p:nvSpPr>
          <p:cNvPr id="34" name="Shape 34"/>
          <p:cNvSpPr/>
          <p:nvPr/>
        </p:nvSpPr>
        <p:spPr>
          <a:xfrm>
            <a:off y="1028700" x="152401"/>
            <a:ext cy="2387203" cx="2208212"/>
          </a:xfrm>
          <a:custGeom>
            <a:pathLst>
              <a:path w="2782" extrusionOk="0" h="4010">
                <a:moveTo>
                  <a:pt y="719" x="635"/>
                </a:moveTo>
                <a:lnTo>
                  <a:pt y="719" x="635"/>
                </a:lnTo>
                <a:lnTo>
                  <a:pt y="4010" x="635"/>
                </a:lnTo>
                <a:lnTo>
                  <a:pt y="4010" x="0"/>
                </a:lnTo>
                <a:lnTo>
                  <a:pt y="418" x="0"/>
                </a:lnTo>
                <a:lnTo>
                  <a:pt y="418" x="0"/>
                </a:lnTo>
                <a:lnTo>
                  <a:pt y="397" x="0"/>
                </a:lnTo>
                <a:lnTo>
                  <a:pt y="376" x="2"/>
                </a:lnTo>
                <a:lnTo>
                  <a:pt y="355" x="5"/>
                </a:lnTo>
                <a:lnTo>
                  <a:pt y="333" x="10"/>
                </a:lnTo>
                <a:lnTo>
                  <a:pt y="314" x="15"/>
                </a:lnTo>
                <a:lnTo>
                  <a:pt y="294" x="21"/>
                </a:lnTo>
                <a:lnTo>
                  <a:pt y="275" x="29"/>
                </a:lnTo>
                <a:lnTo>
                  <a:pt y="255" x="39"/>
                </a:lnTo>
                <a:lnTo>
                  <a:pt y="237" x="49"/>
                </a:lnTo>
                <a:lnTo>
                  <a:pt y="219" x="60"/>
                </a:lnTo>
                <a:lnTo>
                  <a:pt y="201" x="72"/>
                </a:lnTo>
                <a:lnTo>
                  <a:pt y="185" x="85"/>
                </a:lnTo>
                <a:lnTo>
                  <a:pt y="169" x="100"/>
                </a:lnTo>
                <a:lnTo>
                  <a:pt y="152" x="114"/>
                </a:lnTo>
                <a:lnTo>
                  <a:pt y="137" x="131"/>
                </a:lnTo>
                <a:lnTo>
                  <a:pt y="123" x="147"/>
                </a:lnTo>
                <a:lnTo>
                  <a:pt y="110" x="165"/>
                </a:lnTo>
                <a:lnTo>
                  <a:pt y="97" x="183"/>
                </a:lnTo>
                <a:lnTo>
                  <a:pt y="84" x="202"/>
                </a:lnTo>
                <a:lnTo>
                  <a:pt y="72" x="222"/>
                </a:lnTo>
                <a:lnTo>
                  <a:pt y="61" x="242"/>
                </a:lnTo>
                <a:lnTo>
                  <a:pt y="51" x="263"/>
                </a:lnTo>
                <a:lnTo>
                  <a:pt y="41" x="286"/>
                </a:lnTo>
                <a:lnTo>
                  <a:pt y="33" x="307"/>
                </a:lnTo>
                <a:lnTo>
                  <a:pt y="26" x="330"/>
                </a:lnTo>
                <a:lnTo>
                  <a:pt y="20" x="354"/>
                </a:lnTo>
                <a:lnTo>
                  <a:pt y="13" x="379"/>
                </a:lnTo>
                <a:lnTo>
                  <a:pt y="9" x="403"/>
                </a:lnTo>
                <a:lnTo>
                  <a:pt y="5" x="428"/>
                </a:lnTo>
                <a:lnTo>
                  <a:pt y="4" x="452"/>
                </a:lnTo>
                <a:lnTo>
                  <a:pt y="2" x="478"/>
                </a:lnTo>
                <a:lnTo>
                  <a:pt y="0" x="504"/>
                </a:lnTo>
                <a:lnTo>
                  <a:pt y="0" x="2782"/>
                </a:lnTo>
                <a:lnTo>
                  <a:pt y="263" x="2782"/>
                </a:lnTo>
                <a:lnTo>
                  <a:pt y="263" x="1092"/>
                </a:lnTo>
                <a:lnTo>
                  <a:pt y="263" x="1092"/>
                </a:lnTo>
                <a:lnTo>
                  <a:pt y="263" x="1069"/>
                </a:lnTo>
                <a:lnTo>
                  <a:pt y="265" x="1045"/>
                </a:lnTo>
                <a:lnTo>
                  <a:pt y="268" x="1022"/>
                </a:lnTo>
                <a:lnTo>
                  <a:pt y="271" x="1001"/>
                </a:lnTo>
                <a:lnTo>
                  <a:pt y="276" x="978"/>
                </a:lnTo>
                <a:lnTo>
                  <a:pt y="283" x="957"/>
                </a:lnTo>
                <a:lnTo>
                  <a:pt y="291" x="935"/>
                </a:lnTo>
                <a:lnTo>
                  <a:pt y="299" x="914"/>
                </a:lnTo>
                <a:lnTo>
                  <a:pt y="307" x="895"/>
                </a:lnTo>
                <a:lnTo>
                  <a:pt y="317" x="875"/>
                </a:lnTo>
                <a:lnTo>
                  <a:pt y="329" x="855"/>
                </a:lnTo>
                <a:lnTo>
                  <a:pt y="340" x="838"/>
                </a:lnTo>
                <a:lnTo>
                  <a:pt y="353" x="820"/>
                </a:lnTo>
                <a:lnTo>
                  <a:pt y="368" x="802"/>
                </a:lnTo>
                <a:lnTo>
                  <a:pt y="381" x="785"/>
                </a:lnTo>
                <a:lnTo>
                  <a:pt y="397" x="769"/>
                </a:lnTo>
                <a:lnTo>
                  <a:pt y="412" x="754"/>
                </a:lnTo>
                <a:lnTo>
                  <a:pt y="428" x="740"/>
                </a:lnTo>
                <a:lnTo>
                  <a:pt y="446" x="727"/>
                </a:lnTo>
                <a:lnTo>
                  <a:pt y="464" x="713"/>
                </a:lnTo>
                <a:lnTo>
                  <a:pt y="482" x="702"/>
                </a:lnTo>
                <a:lnTo>
                  <a:pt y="502" x="691"/>
                </a:lnTo>
                <a:lnTo>
                  <a:pt y="521" x="681"/>
                </a:lnTo>
                <a:lnTo>
                  <a:pt y="542" x="671"/>
                </a:lnTo>
                <a:lnTo>
                  <a:pt y="562" x="663"/>
                </a:lnTo>
                <a:lnTo>
                  <a:pt y="583" x="656"/>
                </a:lnTo>
                <a:lnTo>
                  <a:pt y="606" x="650"/>
                </a:lnTo>
                <a:lnTo>
                  <a:pt y="627" x="645"/>
                </a:lnTo>
                <a:lnTo>
                  <a:pt y="650" x="640"/>
                </a:lnTo>
                <a:lnTo>
                  <a:pt y="673" x="638"/>
                </a:lnTo>
                <a:lnTo>
                  <a:pt y="696" x="637"/>
                </a:lnTo>
                <a:lnTo>
                  <a:pt y="719" x="635"/>
                </a:lnTo>
                <a:lnTo>
                  <a:pt y="719" x="635"/>
                </a:lnTo>
                <a:close/>
              </a:path>
            </a:pathLst>
          </a:custGeom>
          <a:solidFill>
            <a:schemeClr val="lt2"/>
          </a:solidFill>
          <a:ln>
            <a:noFill/>
          </a:ln>
        </p:spPr>
        <p:txBody>
          <a:bodyPr bIns="45700" rIns="91425" lIns="91425" tIns="45700" anchor="t" anchorCtr="0">
            <a:noAutofit/>
          </a:bodyPr>
          <a:lstStyle/>
          <a:p/>
        </p:txBody>
      </p:sp>
      <p:sp>
        <p:nvSpPr>
          <p:cNvPr id="35" name="Shape 35"/>
          <p:cNvSpPr/>
          <p:nvPr/>
        </p:nvSpPr>
        <p:spPr>
          <a:xfrm>
            <a:off y="3481387" x="152401"/>
            <a:ext cy="1662000" cx="498599"/>
          </a:xfrm>
          <a:prstGeom prst="rect">
            <a:avLst/>
          </a:prstGeom>
          <a:solidFill>
            <a:schemeClr val="accent3"/>
          </a:solidFill>
          <a:ln>
            <a:noFill/>
          </a:ln>
        </p:spPr>
        <p:txBody>
          <a:bodyPr bIns="45700" rIns="91425" lIns="91425" tIns="45700" anchor="t" anchorCtr="0">
            <a:noAutofit/>
          </a:bodyPr>
          <a:lstStyle/>
          <a:p/>
        </p:txBody>
      </p:sp>
      <p:sp>
        <p:nvSpPr>
          <p:cNvPr id="36" name="Shape 36"/>
          <p:cNvSpPr/>
          <p:nvPr/>
        </p:nvSpPr>
        <p:spPr>
          <a:xfrm>
            <a:off y="1028700" x="2413000"/>
            <a:ext cy="156000" cx="2432099"/>
          </a:xfrm>
          <a:prstGeom prst="rect">
            <a:avLst/>
          </a:prstGeom>
          <a:solidFill>
            <a:schemeClr val="accent3"/>
          </a:solidFill>
          <a:ln>
            <a:noFill/>
          </a:ln>
        </p:spPr>
        <p:txBody>
          <a:bodyPr bIns="45700" rIns="91425" lIns="91425" tIns="45700" anchor="t" anchorCtr="0">
            <a:noAutofit/>
          </a:bodyPr>
          <a:lstStyle/>
          <a:p/>
        </p:txBody>
      </p:sp>
      <p:sp>
        <p:nvSpPr>
          <p:cNvPr id="37" name="Shape 37"/>
          <p:cNvSpPr/>
          <p:nvPr/>
        </p:nvSpPr>
        <p:spPr>
          <a:xfrm>
            <a:off y="1028700" x="4911726"/>
            <a:ext cy="156000" cx="1965299"/>
          </a:xfrm>
          <a:prstGeom prst="rect">
            <a:avLst/>
          </a:prstGeom>
          <a:solidFill>
            <a:srgbClr val="E3BC6D"/>
          </a:solidFill>
          <a:ln>
            <a:noFill/>
          </a:ln>
        </p:spPr>
        <p:txBody>
          <a:bodyPr bIns="45700" rIns="91425" lIns="91425" tIns="45700" anchor="t" anchorCtr="0">
            <a:noAutofit/>
          </a:bodyPr>
          <a:lstStyle/>
          <a:p/>
        </p:txBody>
      </p:sp>
      <p:sp>
        <p:nvSpPr>
          <p:cNvPr id="38" name="Shape 38"/>
          <p:cNvSpPr/>
          <p:nvPr/>
        </p:nvSpPr>
        <p:spPr>
          <a:xfrm>
            <a:off y="1028700" x="6943725"/>
            <a:ext cy="156000" cx="2200199"/>
          </a:xfrm>
          <a:prstGeom prst="rect">
            <a:avLst/>
          </a:prstGeom>
          <a:solidFill>
            <a:schemeClr val="accent4"/>
          </a:solidFill>
          <a:ln>
            <a:noFill/>
          </a:ln>
        </p:spPr>
        <p:txBody>
          <a:bodyPr bIns="45700" rIns="91425" lIns="91425" tIns="45700" anchor="t" anchorCtr="0">
            <a:noAutofit/>
          </a:bodyPr>
          <a:lstStyle/>
          <a:p/>
        </p:txBody>
      </p:sp>
      <p:sp>
        <p:nvSpPr>
          <p:cNvPr id="39" name="Shape 39"/>
          <p:cNvSpPr txBox="1"/>
          <p:nvPr>
            <p:ph type="title"/>
          </p:nvPr>
        </p:nvSpPr>
        <p:spPr>
          <a:xfrm>
            <a:off y="162403" x="854948"/>
            <a:ext cy="857400" cx="7831799"/>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0" name="Shape 40"/>
        <p:cNvGrpSpPr/>
        <p:nvPr/>
      </p:nvGrpSpPr>
      <p:grpSpPr>
        <a:xfrm>
          <a:off y="0" x="0"/>
          <a:ext cy="0" cx="0"/>
          <a:chOff y="0" x="0"/>
          <a:chExt cy="0" cx="0"/>
        </a:xfrm>
      </p:grpSpPr>
      <p:sp>
        <p:nvSpPr>
          <p:cNvPr id="41" name="Shape 41"/>
          <p:cNvSpPr/>
          <p:nvPr/>
        </p:nvSpPr>
        <p:spPr>
          <a:xfrm rot="10800000" flipH="1">
            <a:off y="4000518" x="228600"/>
            <a:ext cy="1145738" cx="2208225"/>
          </a:xfrm>
          <a:custGeom>
            <a:pathLst>
              <a:path w="10000" extrusionOk="0" h="18832">
                <a:moveTo>
                  <a:pt y="11895" x="2283"/>
                </a:moveTo>
                <a:lnTo>
                  <a:pt y="11895" x="2283"/>
                </a:lnTo>
                <a:cubicBezTo>
                  <a:pt y="7997" x="2258"/>
                  <a:pt y="3898" x="2271"/>
                  <a:pt y="0" x="2246"/>
                </a:cubicBezTo>
                <a:lnTo>
                  <a:pt y="98" x="37"/>
                </a:lnTo>
                <a:cubicBezTo>
                  <a:pt y="4986" x="25"/>
                  <a:pt y="9874" x="12"/>
                  <a:pt y="14762" x="0"/>
                </a:cubicBezTo>
                <a:lnTo>
                  <a:pt y="14762" x="0"/>
                </a:lnTo>
                <a:lnTo>
                  <a:pt y="14967" x="0"/>
                </a:lnTo>
                <a:cubicBezTo>
                  <a:pt y="15036" x="2"/>
                  <a:pt y="15104" x="5"/>
                  <a:pt y="15173" x="7"/>
                </a:cubicBezTo>
                <a:cubicBezTo>
                  <a:pt y="15241" x="11"/>
                  <a:pt y="15310" x="14"/>
                  <a:pt y="15378" x="18"/>
                </a:cubicBezTo>
                <a:cubicBezTo>
                  <a:pt y="15443" x="24"/>
                  <a:pt y="15509" x="30"/>
                  <a:pt y="15574" x="36"/>
                </a:cubicBezTo>
                <a:cubicBezTo>
                  <a:pt y="15642" x="42"/>
                  <a:pt y="15711" x="48"/>
                  <a:pt y="15779" x="54"/>
                </a:cubicBezTo>
                <a:cubicBezTo>
                  <a:pt y="15844" x="61"/>
                  <a:pt y="15910" x="68"/>
                  <a:pt y="15975" x="75"/>
                </a:cubicBezTo>
                <a:cubicBezTo>
                  <a:pt y="16037" x="85"/>
                  <a:pt y="16099" x="94"/>
                  <a:pt y="16161" x="104"/>
                </a:cubicBezTo>
                <a:cubicBezTo>
                  <a:pt y="16220" x="116"/>
                  <a:pt y="16278" x="128"/>
                  <a:pt y="16337" x="140"/>
                </a:cubicBezTo>
                <a:cubicBezTo>
                  <a:pt y="16402" x="152"/>
                  <a:pt y="16468" x="164"/>
                  <a:pt y="16533" x="176"/>
                </a:cubicBezTo>
                <a:cubicBezTo>
                  <a:pt y="16592" x="189"/>
                  <a:pt y="16650" x="203"/>
                  <a:pt y="16709" x="216"/>
                </a:cubicBezTo>
                <a:cubicBezTo>
                  <a:pt y="16761" x="230"/>
                  <a:pt y="16813" x="245"/>
                  <a:pt y="16865" x="259"/>
                </a:cubicBezTo>
                <a:cubicBezTo>
                  <a:pt y="16924" x="275"/>
                  <a:pt y="16982" x="290"/>
                  <a:pt y="17041" x="306"/>
                </a:cubicBezTo>
                <a:cubicBezTo>
                  <a:pt y="17097" x="324"/>
                  <a:pt y="17152" x="341"/>
                  <a:pt y="17208" x="359"/>
                </a:cubicBezTo>
                <a:cubicBezTo>
                  <a:pt y="17254" x="376"/>
                  <a:pt y="17299" x="393"/>
                  <a:pt y="17345" x="410"/>
                </a:cubicBezTo>
                <a:cubicBezTo>
                  <a:pt y="17400" x="430"/>
                  <a:pt y="17456" x="451"/>
                  <a:pt y="17511" x="471"/>
                </a:cubicBezTo>
                <a:cubicBezTo>
                  <a:pt y="17557" x="490"/>
                  <a:pt y="17602" x="509"/>
                  <a:pt y="17648" x="528"/>
                </a:cubicBezTo>
                <a:cubicBezTo>
                  <a:pt y="17690" x="550"/>
                  <a:pt y="17733" x="571"/>
                  <a:pt y="17775" x="593"/>
                </a:cubicBezTo>
                <a:cubicBezTo>
                  <a:pt y="17817" x="615"/>
                  <a:pt y="17860" x="636"/>
                  <a:pt y="17902" x="658"/>
                </a:cubicBezTo>
                <a:cubicBezTo>
                  <a:pt y="17945" x="681"/>
                  <a:pt y="17987" x="703"/>
                  <a:pt y="18030" x="726"/>
                </a:cubicBezTo>
                <a:lnTo>
                  <a:pt y="18147" x="798"/>
                </a:lnTo>
                <a:cubicBezTo>
                  <a:pt y="18180" x="822"/>
                  <a:pt y="18212" x="846"/>
                  <a:pt y="18245" x="870"/>
                </a:cubicBezTo>
                <a:lnTo>
                  <a:pt y="18353" x="945"/>
                </a:lnTo>
                <a:cubicBezTo>
                  <a:pt y="18379" x="973"/>
                  <a:pt y="18405" x="1000"/>
                  <a:pt y="18431" x="1028"/>
                </a:cubicBezTo>
                <a:cubicBezTo>
                  <a:pt y="18457" x="1053"/>
                  <a:pt y="18483" x="1079"/>
                  <a:pt y="18509" x="1104"/>
                </a:cubicBezTo>
                <a:lnTo>
                  <a:pt y="18597" x="1186"/>
                </a:lnTo>
                <a:lnTo>
                  <a:pt y="18656" x="1272"/>
                </a:lnTo>
                <a:cubicBezTo>
                  <a:pt y="18672" x="1302"/>
                  <a:pt y="18689" x="1332"/>
                  <a:pt y="18705" x="1362"/>
                </a:cubicBezTo>
                <a:cubicBezTo>
                  <a:pt y="18721" x="1391"/>
                  <a:pt y="18738" x="1420"/>
                  <a:pt y="18754" x="1449"/>
                </a:cubicBezTo>
                <a:cubicBezTo>
                  <a:pt y="18770" x="1479"/>
                  <a:pt y="18787" x="1508"/>
                  <a:pt y="18803" x="1538"/>
                </a:cubicBezTo>
                <a:lnTo>
                  <a:pt y="18812" x="1625"/>
                </a:lnTo>
                <a:cubicBezTo>
                  <a:pt y="18819" x="1656"/>
                  <a:pt y="18825" x="1687"/>
                  <a:pt y="18832" x="1718"/>
                </a:cubicBezTo>
                <a:lnTo>
                  <a:pt y="18832" x="1812"/>
                </a:lnTo>
                <a:lnTo>
                  <a:pt y="18832" x="10000"/>
                </a:lnTo>
                <a:lnTo>
                  <a:pt y="16278" x="10000"/>
                </a:lnTo>
                <a:lnTo>
                  <a:pt y="16278" x="3925"/>
                </a:lnTo>
                <a:lnTo>
                  <a:pt y="16278" x="3925"/>
                </a:lnTo>
                <a:lnTo>
                  <a:pt y="16278" x="3843"/>
                </a:lnTo>
                <a:cubicBezTo>
                  <a:pt y="16272" x="3814"/>
                  <a:pt y="16265" x="3785"/>
                  <a:pt y="16259" x="3756"/>
                </a:cubicBezTo>
                <a:lnTo>
                  <a:pt y="16229" x="3674"/>
                </a:lnTo>
                <a:cubicBezTo>
                  <a:pt y="16219" x="3649"/>
                  <a:pt y="16210" x="3623"/>
                  <a:pt y="16200" x="3598"/>
                </a:cubicBezTo>
                <a:cubicBezTo>
                  <a:pt y="16184" x="3570"/>
                  <a:pt y="16167" x="3543"/>
                  <a:pt y="16151" x="3515"/>
                </a:cubicBezTo>
                <a:lnTo>
                  <a:pt y="16082" x="3440"/>
                </a:lnTo>
                <a:lnTo>
                  <a:pt y="16024" x="3361"/>
                </a:lnTo>
                <a:cubicBezTo>
                  <a:pt y="15998" x="3336"/>
                  <a:pt y="15972" x="3310"/>
                  <a:pt y="15946" x="3285"/>
                </a:cubicBezTo>
                <a:lnTo>
                  <a:pt y="15857" x="3217"/>
                </a:lnTo>
                <a:cubicBezTo>
                  <a:pt y="15828" x="3193"/>
                  <a:pt y="15798" x="3169"/>
                  <a:pt y="15769" x="3145"/>
                </a:cubicBezTo>
                <a:lnTo>
                  <a:pt y="15652" x="3073"/>
                </a:lnTo>
                <a:cubicBezTo>
                  <a:pt y="15616" x="3053"/>
                  <a:pt y="15580" x="3032"/>
                  <a:pt y="15544" x="3012"/>
                </a:cubicBezTo>
                <a:cubicBezTo>
                  <a:pt y="15505" x="2991"/>
                  <a:pt y="15466" x="2969"/>
                  <a:pt y="15427" x="2948"/>
                </a:cubicBezTo>
                <a:cubicBezTo>
                  <a:pt y="15385" x="2926"/>
                  <a:pt y="15342" x="2905"/>
                  <a:pt y="15300" x="2883"/>
                </a:cubicBezTo>
                <a:cubicBezTo>
                  <a:pt y="15254" x="2863"/>
                  <a:pt y="15209" x="2842"/>
                  <a:pt y="15163" x="2822"/>
                </a:cubicBezTo>
                <a:cubicBezTo>
                  <a:pt y="15114" x="2803"/>
                  <a:pt y="15065" x="2783"/>
                  <a:pt y="15016" x="2764"/>
                </a:cubicBezTo>
                <a:lnTo>
                  <a:pt y="14869" x="2710"/>
                </a:lnTo>
                <a:cubicBezTo>
                  <a:pt y="14817" x="2693"/>
                  <a:pt y="14765" x="2677"/>
                  <a:pt y="14713" x="2660"/>
                </a:cubicBezTo>
                <a:cubicBezTo>
                  <a:pt y="14657" x="2644"/>
                  <a:pt y="14602" x="2629"/>
                  <a:pt y="14546" x="2613"/>
                </a:cubicBezTo>
                <a:cubicBezTo>
                  <a:pt y="14491" x="2596"/>
                  <a:pt y="14435" x="2580"/>
                  <a:pt y="14380" x="2563"/>
                </a:cubicBezTo>
                <a:cubicBezTo>
                  <a:pt y="14321" x="2550"/>
                  <a:pt y="14263" x="2536"/>
                  <a:pt y="14204" x="2523"/>
                </a:cubicBezTo>
                <a:cubicBezTo>
                  <a:pt y="14139" x="2510"/>
                  <a:pt y="14073" x="2497"/>
                  <a:pt y="14008" x="2484"/>
                </a:cubicBezTo>
                <a:cubicBezTo>
                  <a:pt y="13943" x="2472"/>
                  <a:pt y="13877" x="2460"/>
                  <a:pt y="13812" x="2448"/>
                </a:cubicBezTo>
                <a:cubicBezTo>
                  <a:pt y="13750" x="2436"/>
                  <a:pt y="13689" x="2424"/>
                  <a:pt y="13627" x="2412"/>
                </a:cubicBezTo>
                <a:cubicBezTo>
                  <a:pt y="13562" x="2402"/>
                  <a:pt y="13496" x="2393"/>
                  <a:pt y="13431" x="2383"/>
                </a:cubicBezTo>
                <a:cubicBezTo>
                  <a:pt y="13362" x="2375"/>
                  <a:pt y="13294" x="2366"/>
                  <a:pt y="13225" x="2358"/>
                </a:cubicBezTo>
                <a:cubicBezTo>
                  <a:pt y="13157" x="2351"/>
                  <a:pt y="13088" x="2343"/>
                  <a:pt y="13020" x="2336"/>
                </a:cubicBezTo>
                <a:lnTo>
                  <a:pt y="12795" x="2318"/>
                </a:lnTo>
                <a:cubicBezTo>
                  <a:pt y="12726" x="2312"/>
                  <a:pt y="12658" x="2307"/>
                  <a:pt y="12589" x="2301"/>
                </a:cubicBezTo>
                <a:cubicBezTo>
                  <a:pt y="12514" x="2298"/>
                  <a:pt y="12439" x="2296"/>
                  <a:pt y="12364" x="2293"/>
                </a:cubicBezTo>
                <a:lnTo>
                  <a:pt y="12139" x="2290"/>
                </a:lnTo>
                <a:cubicBezTo>
                  <a:pt y="12058" x="2288"/>
                  <a:pt y="11976" x="2285"/>
                  <a:pt y="11895" x="2283"/>
                </a:cubicBezTo>
                <a:lnTo>
                  <a:pt y="11895" x="2283"/>
                </a:lnTo>
                <a:close/>
              </a:path>
            </a:pathLst>
          </a:custGeom>
          <a:solidFill>
            <a:schemeClr val="accent2"/>
          </a:solidFill>
          <a:ln>
            <a:noFill/>
          </a:ln>
        </p:spPr>
        <p:txBody>
          <a:bodyPr bIns="45700" rIns="91425" lIns="91425" tIns="45700" anchor="t" anchorCtr="0">
            <a:noAutofit/>
          </a:bodyPr>
          <a:lstStyle/>
          <a:p/>
        </p:txBody>
      </p:sp>
      <p:sp>
        <p:nvSpPr>
          <p:cNvPr id="42" name="Shape 42"/>
          <p:cNvSpPr/>
          <p:nvPr/>
        </p:nvSpPr>
        <p:spPr>
          <a:xfrm>
            <a:off y="4000500" x="2497136"/>
            <a:ext cy="156000" cx="2432099"/>
          </a:xfrm>
          <a:prstGeom prst="rect">
            <a:avLst/>
          </a:prstGeom>
          <a:solidFill>
            <a:srgbClr val="BF8AC9"/>
          </a:solidFill>
          <a:ln>
            <a:noFill/>
          </a:ln>
        </p:spPr>
        <p:txBody>
          <a:bodyPr bIns="45700" rIns="91425" lIns="91425" tIns="45700" anchor="t" anchorCtr="0">
            <a:noAutofit/>
          </a:bodyPr>
          <a:lstStyle/>
          <a:p/>
        </p:txBody>
      </p:sp>
      <p:sp>
        <p:nvSpPr>
          <p:cNvPr id="43" name="Shape 43"/>
          <p:cNvSpPr/>
          <p:nvPr/>
        </p:nvSpPr>
        <p:spPr>
          <a:xfrm>
            <a:off y="4000500" x="4995862"/>
            <a:ext cy="156000" cx="1965299"/>
          </a:xfrm>
          <a:prstGeom prst="rect">
            <a:avLst/>
          </a:prstGeom>
          <a:solidFill>
            <a:schemeClr val="lt2"/>
          </a:solidFill>
          <a:ln>
            <a:noFill/>
          </a:ln>
        </p:spPr>
        <p:txBody>
          <a:bodyPr bIns="45700" rIns="91425" lIns="91425" tIns="45700" anchor="t" anchorCtr="0">
            <a:noAutofit/>
          </a:bodyPr>
          <a:lstStyle/>
          <a:p/>
        </p:txBody>
      </p:sp>
      <p:sp>
        <p:nvSpPr>
          <p:cNvPr id="44" name="Shape 44"/>
          <p:cNvSpPr/>
          <p:nvPr/>
        </p:nvSpPr>
        <p:spPr>
          <a:xfrm>
            <a:off y="4000500" x="7010400"/>
            <a:ext cy="156000" cx="2133599"/>
          </a:xfrm>
          <a:prstGeom prst="rect">
            <a:avLst/>
          </a:prstGeom>
          <a:solidFill>
            <a:srgbClr val="BB4C4B"/>
          </a:solidFill>
          <a:ln>
            <a:noFill/>
          </a:ln>
        </p:spPr>
        <p:txBody>
          <a:bodyPr bIns="45700" rIns="91425" lIns="91425" tIns="45700" anchor="t" anchorCtr="0">
            <a:noAutofit/>
          </a:bodyPr>
          <a:lstStyle/>
          <a:p/>
        </p:txBody>
      </p:sp>
      <p:sp>
        <p:nvSpPr>
          <p:cNvPr id="45" name="Shape 45"/>
          <p:cNvSpPr txBox="1"/>
          <p:nvPr>
            <p:ph idx="1" type="body"/>
          </p:nvPr>
        </p:nvSpPr>
        <p:spPr>
          <a:xfrm>
            <a:off y="4406309" x="1020958"/>
            <a:ext cy="519599" cx="7813199"/>
          </a:xfrm>
          <a:prstGeom prst="rect">
            <a:avLst/>
          </a:prstGeom>
        </p:spPr>
        <p:txBody>
          <a:bodyPr bIns="91425" rIns="91425" lIns="91425" tIns="91425" anchor="t" anchorCtr="0"/>
          <a:lstStyle>
            <a:lvl1pPr algn="r" indent="-171450" marL="285750">
              <a:spcBef>
                <a:spcPts val="0"/>
              </a:spcBef>
              <a:buSzPct val="100000"/>
              <a:buNone/>
              <a:defRPr b="1"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6" name="Shape 46"/>
        <p:cNvGrpSpPr/>
        <p:nvPr/>
      </p:nvGrpSpPr>
      <p:grpSpPr>
        <a:xfrm>
          <a:off y="0" x="0"/>
          <a:ext cy="0" cx="0"/>
          <a:chOff y="0" x="0"/>
          <a:chExt cy="0" cx="0"/>
        </a:xfrm>
      </p:grpSpPr>
      <p:sp>
        <p:nvSpPr>
          <p:cNvPr id="47" name="Shape 47"/>
          <p:cNvSpPr/>
          <p:nvPr/>
        </p:nvSpPr>
        <p:spPr>
          <a:xfrm>
            <a:off y="0" x="2413000"/>
            <a:ext cy="156000" cx="2432099"/>
          </a:xfrm>
          <a:prstGeom prst="rect">
            <a:avLst/>
          </a:prstGeom>
          <a:solidFill>
            <a:schemeClr val="accent3"/>
          </a:solidFill>
          <a:ln>
            <a:noFill/>
          </a:ln>
        </p:spPr>
        <p:txBody>
          <a:bodyPr bIns="45700" rIns="91425" lIns="91425" tIns="45700" anchor="t" anchorCtr="0">
            <a:noAutofit/>
          </a:bodyPr>
          <a:lstStyle/>
          <a:p/>
        </p:txBody>
      </p:sp>
      <p:sp>
        <p:nvSpPr>
          <p:cNvPr id="48" name="Shape 48"/>
          <p:cNvSpPr/>
          <p:nvPr/>
        </p:nvSpPr>
        <p:spPr>
          <a:xfrm>
            <a:off y="0" x="4911726"/>
            <a:ext cy="156000" cx="1965299"/>
          </a:xfrm>
          <a:prstGeom prst="rect">
            <a:avLst/>
          </a:prstGeom>
          <a:solidFill>
            <a:srgbClr val="E3BC6D"/>
          </a:solidFill>
          <a:ln>
            <a:noFill/>
          </a:ln>
        </p:spPr>
        <p:txBody>
          <a:bodyPr bIns="45700" rIns="91425" lIns="91425" tIns="45700" anchor="t" anchorCtr="0">
            <a:noAutofit/>
          </a:bodyPr>
          <a:lstStyle/>
          <a:p/>
        </p:txBody>
      </p:sp>
      <p:sp>
        <p:nvSpPr>
          <p:cNvPr id="49" name="Shape 49"/>
          <p:cNvSpPr/>
          <p:nvPr/>
        </p:nvSpPr>
        <p:spPr>
          <a:xfrm>
            <a:off y="0" x="6943725"/>
            <a:ext cy="156000" cx="2200199"/>
          </a:xfrm>
          <a:prstGeom prst="rect">
            <a:avLst/>
          </a:prstGeom>
          <a:solidFill>
            <a:schemeClr val="accent4"/>
          </a:solidFill>
          <a:ln>
            <a:noFill/>
          </a:ln>
        </p:spPr>
        <p:txBody>
          <a:bodyPr bIns="45700" rIns="91425" lIns="91425" tIns="45700" anchor="t" anchorCtr="0">
            <a:noAutofit/>
          </a:bodyPr>
          <a:lstStyle/>
          <a:p/>
        </p:txBody>
      </p:sp>
      <p:sp>
        <p:nvSpPr>
          <p:cNvPr id="50" name="Shape 50"/>
          <p:cNvSpPr/>
          <p:nvPr/>
        </p:nvSpPr>
        <p:spPr>
          <a:xfrm>
            <a:off y="0" x="0"/>
            <a:ext cy="156000" cx="2346300"/>
          </a:xfrm>
          <a:prstGeom prst="rect">
            <a:avLst/>
          </a:prstGeom>
          <a:solidFill>
            <a:srgbClr val="E3BC6D"/>
          </a:solidFill>
          <a:ln>
            <a:noFill/>
          </a:ln>
        </p:spPr>
        <p:txBody>
          <a:bodyPr bIns="45700" rIns="91425" lIns="91425" tIns="45700" anchor="t" anchorCtr="0">
            <a:noAutofit/>
          </a:bodyPr>
          <a:lstStyle/>
          <a:p/>
        </p:txBody>
      </p:sp>
      <p:sp>
        <p:nvSpPr>
          <p:cNvPr id="51" name="Shape 51"/>
          <p:cNvSpPr/>
          <p:nvPr/>
        </p:nvSpPr>
        <p:spPr>
          <a:xfrm>
            <a:off y="4987527" x="0"/>
            <a:ext cy="156000" cx="2432099"/>
          </a:xfrm>
          <a:prstGeom prst="rect">
            <a:avLst/>
          </a:prstGeom>
          <a:solidFill>
            <a:srgbClr val="BF8AC9"/>
          </a:solidFill>
          <a:ln>
            <a:noFill/>
          </a:ln>
        </p:spPr>
        <p:txBody>
          <a:bodyPr bIns="45700" rIns="91425" lIns="91425" tIns="45700" anchor="t" anchorCtr="0">
            <a:noAutofit/>
          </a:bodyPr>
          <a:lstStyle/>
          <a:p/>
        </p:txBody>
      </p:sp>
      <p:sp>
        <p:nvSpPr>
          <p:cNvPr id="52" name="Shape 52"/>
          <p:cNvSpPr/>
          <p:nvPr/>
        </p:nvSpPr>
        <p:spPr>
          <a:xfrm>
            <a:off y="4987527" x="2498725"/>
            <a:ext cy="156000" cx="1965299"/>
          </a:xfrm>
          <a:prstGeom prst="rect">
            <a:avLst/>
          </a:prstGeom>
          <a:solidFill>
            <a:schemeClr val="accent5"/>
          </a:solidFill>
          <a:ln>
            <a:noFill/>
          </a:ln>
        </p:spPr>
        <p:txBody>
          <a:bodyPr bIns="45700" rIns="91425" lIns="91425" tIns="45700" anchor="t" anchorCtr="0">
            <a:noAutofit/>
          </a:bodyPr>
          <a:lstStyle/>
          <a:p/>
        </p:txBody>
      </p:sp>
      <p:sp>
        <p:nvSpPr>
          <p:cNvPr id="53" name="Shape 53"/>
          <p:cNvSpPr/>
          <p:nvPr/>
        </p:nvSpPr>
        <p:spPr>
          <a:xfrm>
            <a:off y="4987527" x="4513262"/>
            <a:ext cy="156000" cx="4630799"/>
          </a:xfrm>
          <a:prstGeom prst="rect">
            <a:avLst/>
          </a:prstGeom>
          <a:solidFill>
            <a:schemeClr val="accent3"/>
          </a:solidFill>
          <a:ln>
            <a:noFill/>
          </a:ln>
        </p:spPr>
        <p:txBody>
          <a:bodyPr bIns="45700" rIns="91425" lIns="91425" tIns="45700" anchor="t" anchorCtr="0">
            <a:noAutofit/>
          </a:body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p:spPr>
        <p:txBody>
          <a:bodyPr bIns="91425" rIns="91425" lIns="91425" tIns="91425" anchor="b" anchorCtr="0"/>
          <a:lstStyle>
            <a:lvl1pPr marL="0">
              <a:buClr>
                <a:schemeClr val="accent1"/>
              </a:buClr>
              <a:buSzPct val="100000"/>
              <a:buNone/>
              <a:defRPr b="1" sz="3600">
                <a:solidFill>
                  <a:schemeClr val="accent1"/>
                </a:solidFill>
              </a:defRPr>
            </a:lvl1pPr>
            <a:lvl2pPr indent="228600" marL="0">
              <a:buClr>
                <a:schemeClr val="accent1"/>
              </a:buClr>
              <a:buSzPct val="100000"/>
              <a:buNone/>
              <a:defRPr b="1" sz="3600">
                <a:solidFill>
                  <a:schemeClr val="accent1"/>
                </a:solidFill>
              </a:defRPr>
            </a:lvl2pPr>
            <a:lvl3pPr indent="228600" marL="0">
              <a:buClr>
                <a:schemeClr val="accent1"/>
              </a:buClr>
              <a:buSzPct val="100000"/>
              <a:buNone/>
              <a:defRPr b="1" sz="3600">
                <a:solidFill>
                  <a:schemeClr val="accent1"/>
                </a:solidFill>
              </a:defRPr>
            </a:lvl3pPr>
            <a:lvl4pPr indent="228600" marL="0">
              <a:buClr>
                <a:schemeClr val="accent1"/>
              </a:buClr>
              <a:buSzPct val="100000"/>
              <a:buNone/>
              <a:defRPr b="1" sz="3600">
                <a:solidFill>
                  <a:schemeClr val="accent1"/>
                </a:solidFill>
              </a:defRPr>
            </a:lvl4pPr>
            <a:lvl5pPr indent="228600" marL="0">
              <a:buClr>
                <a:schemeClr val="accent1"/>
              </a:buClr>
              <a:buSzPct val="100000"/>
              <a:buNone/>
              <a:defRPr b="1" sz="3600">
                <a:solidFill>
                  <a:schemeClr val="accent1"/>
                </a:solidFill>
              </a:defRPr>
            </a:lvl5pPr>
            <a:lvl6pPr indent="228600" marL="0">
              <a:buClr>
                <a:schemeClr val="accent1"/>
              </a:buClr>
              <a:buSzPct val="100000"/>
              <a:buNone/>
              <a:defRPr b="1" sz="3600">
                <a:solidFill>
                  <a:schemeClr val="accent1"/>
                </a:solidFill>
              </a:defRPr>
            </a:lvl6pPr>
            <a:lvl7pPr indent="228600" marL="0">
              <a:buClr>
                <a:schemeClr val="accent1"/>
              </a:buClr>
              <a:buSzPct val="100000"/>
              <a:buNone/>
              <a:defRPr b="1" sz="3600">
                <a:solidFill>
                  <a:schemeClr val="accent1"/>
                </a:solidFill>
              </a:defRPr>
            </a:lvl7pPr>
            <a:lvl8pPr indent="228600" marL="0">
              <a:buClr>
                <a:schemeClr val="accent1"/>
              </a:buClr>
              <a:buSzPct val="100000"/>
              <a:buNone/>
              <a:defRPr b="1" sz="3600">
                <a:solidFill>
                  <a:schemeClr val="accent1"/>
                </a:solidFill>
              </a:defRPr>
            </a:lvl8pPr>
            <a:lvl9pPr indent="228600" marL="0">
              <a:buClr>
                <a:schemeClr val="accent1"/>
              </a:buClr>
              <a:buSzPct val="100000"/>
              <a:buNone/>
              <a:defRPr b="1" sz="3600">
                <a:solidFill>
                  <a:schemeClr val="accent1"/>
                </a:solidFill>
              </a:defRPr>
            </a:lvl9pPr>
          </a:lstStyle>
          <a:p/>
        </p:txBody>
      </p:sp>
      <p:sp>
        <p:nvSpPr>
          <p:cNvPr id="6" name="Shape 6"/>
          <p:cNvSpPr txBox="1"/>
          <p:nvPr>
            <p:ph idx="1" type="body"/>
          </p:nvPr>
        </p:nvSpPr>
        <p:spPr>
          <a:xfrm>
            <a:off y="1200150" x="457200"/>
            <a:ext cy="3725699" cx="8229600"/>
          </a:xfrm>
          <a:prstGeom prst="rect">
            <a:avLst/>
          </a:prstGeom>
        </p:spPr>
        <p:txBody>
          <a:bodyPr bIns="91425" rIns="91425" lIns="91425" tIns="91425" anchor="t" anchorCtr="0"/>
          <a:lstStyle>
            <a:lvl1pPr indent="-152400" marL="342900">
              <a:spcBef>
                <a:spcPts val="600"/>
              </a:spcBef>
              <a:buClr>
                <a:schemeClr val="lt2"/>
              </a:buClr>
              <a:buSzPct val="100000"/>
              <a:defRPr sz="3000">
                <a:solidFill>
                  <a:schemeClr val="lt2"/>
                </a:solidFill>
              </a:defRPr>
            </a:lvl1pPr>
            <a:lvl2pPr indent="-133350" marL="742950">
              <a:spcBef>
                <a:spcPts val="480"/>
              </a:spcBef>
              <a:buClr>
                <a:schemeClr val="lt2"/>
              </a:buClr>
              <a:buSzPct val="100000"/>
              <a:defRPr sz="2400">
                <a:solidFill>
                  <a:schemeClr val="lt2"/>
                </a:solidFill>
              </a:defRPr>
            </a:lvl2pPr>
            <a:lvl3pPr indent="-76200" marL="1143000">
              <a:spcBef>
                <a:spcPts val="480"/>
              </a:spcBef>
              <a:buClr>
                <a:schemeClr val="lt2"/>
              </a:buClr>
              <a:buSzPct val="100000"/>
              <a:defRPr sz="2400">
                <a:solidFill>
                  <a:schemeClr val="lt2"/>
                </a:solidFill>
              </a:defRPr>
            </a:lvl3pPr>
            <a:lvl4pPr indent="-114300" marL="1600200">
              <a:spcBef>
                <a:spcPts val="360"/>
              </a:spcBef>
              <a:buClr>
                <a:schemeClr val="lt2"/>
              </a:buClr>
              <a:buSzPct val="100000"/>
              <a:defRPr sz="1800">
                <a:solidFill>
                  <a:schemeClr val="lt2"/>
                </a:solidFill>
              </a:defRPr>
            </a:lvl4pPr>
            <a:lvl5pPr indent="-114300" marL="2057400">
              <a:spcBef>
                <a:spcPts val="360"/>
              </a:spcBef>
              <a:buClr>
                <a:schemeClr val="lt2"/>
              </a:buClr>
              <a:buSzPct val="100000"/>
              <a:defRPr sz="1800">
                <a:solidFill>
                  <a:schemeClr val="lt2"/>
                </a:solidFill>
              </a:defRPr>
            </a:lvl5pPr>
            <a:lvl6pPr indent="-114300" marL="2514600">
              <a:spcBef>
                <a:spcPts val="360"/>
              </a:spcBef>
              <a:buClr>
                <a:schemeClr val="lt2"/>
              </a:buClr>
              <a:buSzPct val="100000"/>
              <a:defRPr sz="1800">
                <a:solidFill>
                  <a:schemeClr val="lt2"/>
                </a:solidFill>
              </a:defRPr>
            </a:lvl6pPr>
            <a:lvl7pPr indent="-114300" marL="2971800">
              <a:spcBef>
                <a:spcPts val="360"/>
              </a:spcBef>
              <a:buClr>
                <a:schemeClr val="lt2"/>
              </a:buClr>
              <a:buSzPct val="100000"/>
              <a:defRPr sz="1800">
                <a:solidFill>
                  <a:schemeClr val="lt2"/>
                </a:solidFill>
              </a:defRPr>
            </a:lvl7pPr>
            <a:lvl8pPr indent="-114300" marL="3429000">
              <a:spcBef>
                <a:spcPts val="360"/>
              </a:spcBef>
              <a:buClr>
                <a:schemeClr val="lt2"/>
              </a:buClr>
              <a:buSzPct val="100000"/>
              <a:defRPr sz="1800">
                <a:solidFill>
                  <a:schemeClr val="lt2"/>
                </a:solidFill>
              </a:defRPr>
            </a:lvl8pPr>
            <a:lvl9pPr indent="-114300" marL="3886200">
              <a:spcBef>
                <a:spcPts val="360"/>
              </a:spcBef>
              <a:buClr>
                <a:schemeClr val="lt2"/>
              </a:buClr>
              <a:buSzPct val="100000"/>
              <a:defRPr sz="1800">
                <a:solidFill>
                  <a:schemeClr val="lt2"/>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43.jp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07.jpg" Type="http://schemas.openxmlformats.org/officeDocument/2006/relationships/image" Id="rId4"/><Relationship Target="../media/image06.jp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 Target="../media/image15.jp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 Target="../media/image09.jpg" Type="http://schemas.openxmlformats.org/officeDocument/2006/relationships/image" Id="rId4"/><Relationship Target="../media/image42.jpg" Type="http://schemas.openxmlformats.org/officeDocument/2006/relationships/image" Id="rId3"/><Relationship Target="../media/image08.jpg" Type="http://schemas.openxmlformats.org/officeDocument/2006/relationships/image" Id="rId6"/><Relationship Target="../media/image11.jpg" Type="http://schemas.openxmlformats.org/officeDocument/2006/relationships/image" Id="rId5"/></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 Target="../media/image10.gif" Type="http://schemas.openxmlformats.org/officeDocument/2006/relationships/image" Id="rId3"/></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 Target="../media/image27.jpg" Type="http://schemas.openxmlformats.org/officeDocument/2006/relationships/image" Id="rId3"/></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 Target="../media/image28.jpg" Type="http://schemas.openxmlformats.org/officeDocument/2006/relationships/image" Id="rId4"/><Relationship Target="../media/image13.jpg" Type="http://schemas.openxmlformats.org/officeDocument/2006/relationships/image" Id="rId3"/><Relationship Target="../media/image12.jpg" Type="http://schemas.openxmlformats.org/officeDocument/2006/relationships/image" Id="rId5"/></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 Target="../media/image18.jpg" Type="http://schemas.openxmlformats.org/officeDocument/2006/relationships/image" Id="rId4"/><Relationship Target="../media/image14.jpg" Type="http://schemas.openxmlformats.org/officeDocument/2006/relationships/image" Id="rId3"/><Relationship Target="../media/image20.jpg" Type="http://schemas.openxmlformats.org/officeDocument/2006/relationships/image" Id="rId6"/><Relationship Target="../media/image17.jpg" Type="http://schemas.openxmlformats.org/officeDocument/2006/relationships/image" Id="rId5"/><Relationship Target="../media/image22.jpg" Type="http://schemas.openxmlformats.org/officeDocument/2006/relationships/image" Id="rId7"/></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xml" Type="http://schemas.openxmlformats.org/officeDocument/2006/relationships/slideLayout" Id="rId1"/></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2.xml" Type="http://schemas.openxmlformats.org/officeDocument/2006/relationships/slideLayout" Id="rId1"/><Relationship Target="../media/image26.gif" Type="http://schemas.openxmlformats.org/officeDocument/2006/relationships/image" Id="rId3"/></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xml" Type="http://schemas.openxmlformats.org/officeDocument/2006/relationships/slideLayout" Id="rId1"/><Relationship Target="../media/image23.gif" Type="http://schemas.openxmlformats.org/officeDocument/2006/relationships/image" Id="rId3"/></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xml" Type="http://schemas.openxmlformats.org/officeDocument/2006/relationships/slideLayout" Id="rId1"/></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2.xml" Type="http://schemas.openxmlformats.org/officeDocument/2006/relationships/slideLayout" Id="rId1"/></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xml" Type="http://schemas.openxmlformats.org/officeDocument/2006/relationships/slideLayout" Id="rId1"/></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2.xml" Type="http://schemas.openxmlformats.org/officeDocument/2006/relationships/slideLayout" Id="rId1"/><Relationship Target="../media/image38.png" Type="http://schemas.openxmlformats.org/officeDocument/2006/relationships/image" Id="rId3"/></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2.xml" Type="http://schemas.openxmlformats.org/officeDocument/2006/relationships/slideLayout" Id="rId1"/><Relationship Target="../media/image21.jp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3.xml" Type="http://schemas.openxmlformats.org/officeDocument/2006/relationships/slideLayout" Id="rId1"/><Relationship Target="../media/image45.jpg" Type="http://schemas.openxmlformats.org/officeDocument/2006/relationships/image" Id="rId3"/></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3.xml" Type="http://schemas.openxmlformats.org/officeDocument/2006/relationships/slideLayout" Id="rId1"/><Relationship Target="../media/image24.jpg" Type="http://schemas.openxmlformats.org/officeDocument/2006/relationships/image" Id="rId3"/></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3.xml" Type="http://schemas.openxmlformats.org/officeDocument/2006/relationships/slideLayout" Id="rId1"/><Relationship Target="../media/image41.png" Type="http://schemas.openxmlformats.org/officeDocument/2006/relationships/image" Id="rId3"/></Relationships>
</file>

<file path=ppt/slides/_rels/slide43.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3.xml" Type="http://schemas.openxmlformats.org/officeDocument/2006/relationships/slideLayout" Id="rId1"/><Relationship Target="../media/image25.jpg" Type="http://schemas.openxmlformats.org/officeDocument/2006/relationships/image" Id="rId3"/></Relationships>
</file>

<file path=ppt/slides/_rels/slide44.xml.rels><?xml version="1.0" encoding="UTF-8" standalone="yes"?><Relationships xmlns="http://schemas.openxmlformats.org/package/2006/relationships"><Relationship Target="../notesSlides/notesSlide44.xml" Type="http://schemas.openxmlformats.org/officeDocument/2006/relationships/notesSlide" Id="rId2"/><Relationship Target="../slideLayouts/slideLayout2.xml" Type="http://schemas.openxmlformats.org/officeDocument/2006/relationships/slideLayout" Id="rId1"/><Relationship Target="../media/image29.gif" Type="http://schemas.openxmlformats.org/officeDocument/2006/relationships/image" Id="rId4"/><Relationship Target="../media/image35.jpg" Type="http://schemas.openxmlformats.org/officeDocument/2006/relationships/image" Id="rId3"/></Relationships>
</file>

<file path=ppt/slides/_rels/slide45.xml.rels><?xml version="1.0" encoding="UTF-8" standalone="yes"?><Relationships xmlns="http://schemas.openxmlformats.org/package/2006/relationships"><Relationship Target="../notesSlides/notesSlide45.xml" Type="http://schemas.openxmlformats.org/officeDocument/2006/relationships/notesSlide" Id="rId2"/><Relationship Target="../slideLayouts/slideLayout2.xml" Type="http://schemas.openxmlformats.org/officeDocument/2006/relationships/slideLayout" Id="rId1"/></Relationships>
</file>

<file path=ppt/slides/_rels/slide46.xml.rels><?xml version="1.0" encoding="UTF-8" standalone="yes"?><Relationships xmlns="http://schemas.openxmlformats.org/package/2006/relationships"><Relationship Target="../notesSlides/notesSlide46.xml" Type="http://schemas.openxmlformats.org/officeDocument/2006/relationships/notesSlide" Id="rId2"/><Relationship Target="../slideLayouts/slideLayout2.xml" Type="http://schemas.openxmlformats.org/officeDocument/2006/relationships/slideLayout" Id="rId1"/></Relationships>
</file>

<file path=ppt/slides/_rels/slide47.xml.rels><?xml version="1.0" encoding="UTF-8" standalone="yes"?><Relationships xmlns="http://schemas.openxmlformats.org/package/2006/relationships"><Relationship Target="../notesSlides/notesSlide47.xml" Type="http://schemas.openxmlformats.org/officeDocument/2006/relationships/notesSlide" Id="rId2"/><Relationship Target="../slideLayouts/slideLayout2.xml" Type="http://schemas.openxmlformats.org/officeDocument/2006/relationships/slideLayout" Id="rId1"/></Relationships>
</file>

<file path=ppt/slides/_rels/slide48.xml.rels><?xml version="1.0" encoding="UTF-8" standalone="yes"?><Relationships xmlns="http://schemas.openxmlformats.org/package/2006/relationships"><Relationship Target="../notesSlides/notesSlide48.xml" Type="http://schemas.openxmlformats.org/officeDocument/2006/relationships/notesSlide" Id="rId2"/><Relationship Target="../slideLayouts/slideLayout2.xml" Type="http://schemas.openxmlformats.org/officeDocument/2006/relationships/slideLayout" Id="rId1"/></Relationships>
</file>

<file path=ppt/slides/_rels/slide49.xml.rels><?xml version="1.0" encoding="UTF-8" standalone="yes"?><Relationships xmlns="http://schemas.openxmlformats.org/package/2006/relationships"><Relationship Target="../notesSlides/notesSlide49.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50.xml.rels><?xml version="1.0" encoding="UTF-8" standalone="yes"?><Relationships xmlns="http://schemas.openxmlformats.org/package/2006/relationships"><Relationship Target="../notesSlides/notesSlide50.xml" Type="http://schemas.openxmlformats.org/officeDocument/2006/relationships/notesSlide" Id="rId2"/><Relationship Target="../slideLayouts/slideLayout2.xml" Type="http://schemas.openxmlformats.org/officeDocument/2006/relationships/slideLayout" Id="rId1"/><Relationship Target="../media/image31.jpg" Type="http://schemas.openxmlformats.org/officeDocument/2006/relationships/image" Id="rId3"/></Relationships>
</file>

<file path=ppt/slides/_rels/slide51.xml.rels><?xml version="1.0" encoding="UTF-8" standalone="yes"?><Relationships xmlns="http://schemas.openxmlformats.org/package/2006/relationships"><Relationship Target="../notesSlides/notesSlide51.xml" Type="http://schemas.openxmlformats.org/officeDocument/2006/relationships/notesSlide" Id="rId2"/><Relationship Target="../slideLayouts/slideLayout2.xml" Type="http://schemas.openxmlformats.org/officeDocument/2006/relationships/slideLayout" Id="rId1"/></Relationships>
</file>

<file path=ppt/slides/_rels/slide52.xml.rels><?xml version="1.0" encoding="UTF-8" standalone="yes"?><Relationships xmlns="http://schemas.openxmlformats.org/package/2006/relationships"><Relationship Target="../notesSlides/notesSlide52.xml" Type="http://schemas.openxmlformats.org/officeDocument/2006/relationships/notesSlide" Id="rId2"/><Relationship Target="../slideLayouts/slideLayout2.xml" Type="http://schemas.openxmlformats.org/officeDocument/2006/relationships/slideLayout" Id="rId1"/><Relationship Target="../media/image39.jpg" Type="http://schemas.openxmlformats.org/officeDocument/2006/relationships/image" Id="rId3"/></Relationships>
</file>

<file path=ppt/slides/_rels/slide53.xml.rels><?xml version="1.0" encoding="UTF-8" standalone="yes"?><Relationships xmlns="http://schemas.openxmlformats.org/package/2006/relationships"><Relationship Target="../notesSlides/notesSlide53.xml" Type="http://schemas.openxmlformats.org/officeDocument/2006/relationships/notesSlide" Id="rId2"/><Relationship Target="../slideLayouts/slideLayout2.xml" Type="http://schemas.openxmlformats.org/officeDocument/2006/relationships/slideLayout" Id="rId1"/><Relationship Target="../media/image32.jpg" Type="http://schemas.openxmlformats.org/officeDocument/2006/relationships/image" Id="rId3"/></Relationships>
</file>

<file path=ppt/slides/_rels/slide54.xml.rels><?xml version="1.0" encoding="UTF-8" standalone="yes"?><Relationships xmlns="http://schemas.openxmlformats.org/package/2006/relationships"><Relationship Target="../notesSlides/notesSlide54.xml" Type="http://schemas.openxmlformats.org/officeDocument/2006/relationships/notesSlide" Id="rId2"/><Relationship Target="../slideLayouts/slideLayout2.xml" Type="http://schemas.openxmlformats.org/officeDocument/2006/relationships/slideLayout" Id="rId1"/><Relationship Target="../media/image34.jpg" Type="http://schemas.openxmlformats.org/officeDocument/2006/relationships/image" Id="rId3"/></Relationships>
</file>

<file path=ppt/slides/_rels/slide55.xml.rels><?xml version="1.0" encoding="UTF-8" standalone="yes"?><Relationships xmlns="http://schemas.openxmlformats.org/package/2006/relationships"><Relationship Target="../notesSlides/notesSlide55.xml" Type="http://schemas.openxmlformats.org/officeDocument/2006/relationships/notesSlide" Id="rId2"/><Relationship Target="../slideLayouts/slideLayout2.xml" Type="http://schemas.openxmlformats.org/officeDocument/2006/relationships/slideLayout" Id="rId1"/><Relationship Target="../media/image34.jpg" Type="http://schemas.openxmlformats.org/officeDocument/2006/relationships/image" Id="rId3"/></Relationships>
</file>

<file path=ppt/slides/_rels/slide56.xml.rels><?xml version="1.0" encoding="UTF-8" standalone="yes"?><Relationships xmlns="http://schemas.openxmlformats.org/package/2006/relationships"><Relationship Target="../notesSlides/notesSlide56.xml" Type="http://schemas.openxmlformats.org/officeDocument/2006/relationships/notesSlide" Id="rId2"/><Relationship Target="../slideLayouts/slideLayout2.xml" Type="http://schemas.openxmlformats.org/officeDocument/2006/relationships/slideLayout" Id="rId1"/><Relationship Target="../media/image33.jpg" Type="http://schemas.openxmlformats.org/officeDocument/2006/relationships/image" Id="rId3"/></Relationships>
</file>

<file path=ppt/slides/_rels/slide57.xml.rels><?xml version="1.0" encoding="UTF-8" standalone="yes"?><Relationships xmlns="http://schemas.openxmlformats.org/package/2006/relationships"><Relationship Target="../notesSlides/notesSlide57.xml" Type="http://schemas.openxmlformats.org/officeDocument/2006/relationships/notesSlide" Id="rId2"/><Relationship Target="../slideLayouts/slideLayout2.xml" Type="http://schemas.openxmlformats.org/officeDocument/2006/relationships/slideLayout" Id="rId1"/><Relationship Target="../media/image40.jpg" Type="http://schemas.openxmlformats.org/officeDocument/2006/relationships/image" Id="rId3"/></Relationships>
</file>

<file path=ppt/slides/_rels/slide58.xml.rels><?xml version="1.0" encoding="UTF-8" standalone="yes"?><Relationships xmlns="http://schemas.openxmlformats.org/package/2006/relationships"><Relationship Target="../notesSlides/notesSlide58.xml" Type="http://schemas.openxmlformats.org/officeDocument/2006/relationships/notesSlide" Id="rId2"/><Relationship Target="../slideLayouts/slideLayout2.xml" Type="http://schemas.openxmlformats.org/officeDocument/2006/relationships/slideLayout" Id="rId1"/><Relationship Target="../media/image44.jpg" Type="http://schemas.openxmlformats.org/officeDocument/2006/relationships/image" Id="rId3"/></Relationships>
</file>

<file path=ppt/slides/_rels/slide59.xml.rels><?xml version="1.0" encoding="UTF-8" standalone="yes"?><Relationships xmlns="http://schemas.openxmlformats.org/package/2006/relationships"><Relationship Target="../notesSlides/notesSlide59.xml" Type="http://schemas.openxmlformats.org/officeDocument/2006/relationships/notesSlide" Id="rId2"/><Relationship Target="../slideLayouts/slideLayout2.xml" Type="http://schemas.openxmlformats.org/officeDocument/2006/relationships/slideLayout" Id="rId1"/><Relationship Target="../media/image36.jp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60.xml.rels><?xml version="1.0" encoding="UTF-8" standalone="yes"?><Relationships xmlns="http://schemas.openxmlformats.org/package/2006/relationships"><Relationship Target="../notesSlides/notesSlide60.xml" Type="http://schemas.openxmlformats.org/officeDocument/2006/relationships/notesSlide" Id="rId2"/><Relationship Target="../slideLayouts/slideLayout2.xml" Type="http://schemas.openxmlformats.org/officeDocument/2006/relationships/slideLayout" Id="rId1"/></Relationships>
</file>

<file path=ppt/slides/_rels/slide61.xml.rels><?xml version="1.0" encoding="UTF-8" standalone="yes"?><Relationships xmlns="http://schemas.openxmlformats.org/package/2006/relationships"><Relationship Target="../notesSlides/notesSlide61.xml" Type="http://schemas.openxmlformats.org/officeDocument/2006/relationships/notesSlide" Id="rId2"/><Relationship Target="../slideLayouts/slideLayout2.xml" Type="http://schemas.openxmlformats.org/officeDocument/2006/relationships/slideLayout" Id="rId1"/><Relationship Target="../media/image37.jpg" Type="http://schemas.openxmlformats.org/officeDocument/2006/relationships/image" Id="rId3"/></Relationships>
</file>

<file path=ppt/slides/_rels/slide62.xml.rels><?xml version="1.0" encoding="UTF-8" standalone="yes"?><Relationships xmlns="http://schemas.openxmlformats.org/package/2006/relationships"><Relationship Target="../notesSlides/notesSlide62.xml" Type="http://schemas.openxmlformats.org/officeDocument/2006/relationships/notesSlide" Id="rId2"/><Relationship Target="../slideLayouts/slideLayout2.xml" Type="http://schemas.openxmlformats.org/officeDocument/2006/relationships/slideLayout" Id="rId1"/><Relationship Target="www.ctdmap.com/products/occupationalbiomechanics" Type="http://schemas.openxmlformats.org/officeDocument/2006/relationships/hyperlink" TargetMode="External" Id="rId10"/><Relationship Target="http://productivewriters.com/2011/09/12/writing-ergonomics-posture-alignment-writer/" Type="http://schemas.openxmlformats.org/officeDocument/2006/relationships/hyperlink" TargetMode="External" Id="rId4"/><Relationship Target="https://www.youtube.com/watch?v=PZWSc5EWDoA" Type="http://schemas.openxmlformats.org/officeDocument/2006/relationships/hyperlink" TargetMode="External" Id="rId11"/><Relationship Target="http://safety.ttu.edu/2013/11/05/ergonomics-in-the-office/" Type="http://schemas.openxmlformats.org/officeDocument/2006/relationships/hyperlink" TargetMode="External" Id="rId3"/><Relationship Target="http://www.pptandfitness.com/tips-for-a-proper-desk-set-up/" Type="http://schemas.openxmlformats.org/officeDocument/2006/relationships/hyperlink" TargetMode="External" Id="rId9"/><Relationship Target="http://hubpages.com/hub/Proper_Posture_for_Computer_Use" Type="http://schemas.openxmlformats.org/officeDocument/2006/relationships/hyperlink" TargetMode="External" Id="rId6"/><Relationship Target="http://www.wcb.ab.ca/pdfs/public/office_ergo.pdf" Type="http://schemas.openxmlformats.org/officeDocument/2006/relationships/hyperlink" TargetMode="External" Id="rId5"/><Relationship Target="http://web.princeton.edu/site/ehs/healthsafetyguide/a4.htm" Type="http://schemas.openxmlformats.org/officeDocument/2006/relationships/hyperlink" TargetMode="External" Id="rId8"/><Relationship Target="http://personalexcelence.co/blog/good-posture/" Type="http://schemas.openxmlformats.org/officeDocument/2006/relationships/hyperlink" TargetMode="External" Id="rId7"/></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19.jpg" Type="http://schemas.openxmlformats.org/officeDocument/2006/relationships/image" Id="rId4"/><Relationship Target="../media/image30.jp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3.jpg" Type="http://schemas.openxmlformats.org/officeDocument/2006/relationships/image" Id="rId4"/><Relationship Target="../media/image00.jpg" Type="http://schemas.openxmlformats.org/officeDocument/2006/relationships/image" Id="rId3"/><Relationship Target="../media/image04.jpg" Type="http://schemas.openxmlformats.org/officeDocument/2006/relationships/image" Id="rId9"/><Relationship Target="../media/image16.jpg" Type="http://schemas.openxmlformats.org/officeDocument/2006/relationships/image" Id="rId6"/><Relationship Target="../media/image02.jpg" Type="http://schemas.openxmlformats.org/officeDocument/2006/relationships/image" Id="rId5"/><Relationship Target="../media/image01.jpg" Type="http://schemas.openxmlformats.org/officeDocument/2006/relationships/image" Id="rId8"/><Relationship Target="../media/image05.jpg" Type="http://schemas.openxmlformats.org/officeDocument/2006/relationships/image" Id="rId7"/></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y="0" x="0"/>
          <a:ext cy="0" cx="0"/>
          <a:chOff y="0" x="0"/>
          <a:chExt cy="0" cx="0"/>
        </a:xfrm>
      </p:grpSpPr>
      <p:sp>
        <p:nvSpPr>
          <p:cNvPr id="55" name="Shape 55"/>
          <p:cNvSpPr txBox="1"/>
          <p:nvPr>
            <p:ph type="ctrTitle"/>
          </p:nvPr>
        </p:nvSpPr>
        <p:spPr>
          <a:xfrm>
            <a:off y="949925" x="1712325"/>
            <a:ext cy="1179600" cx="7264200"/>
          </a:xfrm>
          <a:prstGeom prst="rect">
            <a:avLst/>
          </a:prstGeom>
        </p:spPr>
        <p:txBody>
          <a:bodyPr bIns="91425" rIns="91425" lIns="91425" tIns="91425" anchor="b" anchorCtr="0">
            <a:noAutofit/>
          </a:bodyPr>
          <a:lstStyle/>
          <a:p>
            <a:pPr>
              <a:buNone/>
            </a:pPr>
            <a:r>
              <a:rPr sz="4400" lang="en">
                <a:solidFill>
                  <a:srgbClr val="FFFF00"/>
                </a:solidFill>
              </a:rPr>
              <a:t>Ergonomics and Biomechanics</a:t>
            </a:r>
          </a:p>
        </p:txBody>
      </p:sp>
      <p:sp>
        <p:nvSpPr>
          <p:cNvPr id="56" name="Shape 56"/>
          <p:cNvSpPr txBox="1"/>
          <p:nvPr>
            <p:ph idx="1" type="subTitle"/>
          </p:nvPr>
        </p:nvSpPr>
        <p:spPr>
          <a:xfrm>
            <a:off y="2184125" x="2138175"/>
            <a:ext cy="1112999" cx="6412500"/>
          </a:xfrm>
          <a:prstGeom prst="rect">
            <a:avLst/>
          </a:prstGeom>
        </p:spPr>
        <p:txBody>
          <a:bodyPr bIns="91425" rIns="91425" lIns="91425" tIns="91425" anchor="t" anchorCtr="0">
            <a:noAutofit/>
          </a:bodyPr>
          <a:lstStyle/>
          <a:p>
            <a:pPr rtl="0" lvl="0">
              <a:buNone/>
            </a:pPr>
            <a:r>
              <a:rPr sz="2200" lang="en">
                <a:solidFill>
                  <a:srgbClr val="FFFFFF"/>
                </a:solidFill>
              </a:rPr>
              <a:t>Prepared by:</a:t>
            </a:r>
          </a:p>
          <a:p>
            <a:pPr rtl="0" lvl="0">
              <a:buNone/>
            </a:pPr>
            <a:r>
              <a:rPr sz="2200" lang="en">
                <a:solidFill>
                  <a:srgbClr val="FFFFFF"/>
                </a:solidFill>
              </a:rPr>
              <a:t>Sherwin Andrew M. Lucero</a:t>
            </a:r>
          </a:p>
          <a:p>
            <a:pPr rtl="0" lvl="0">
              <a:buNone/>
            </a:pPr>
            <a:r>
              <a:rPr sz="2200" lang="en">
                <a:solidFill>
                  <a:srgbClr val="FFFFFF"/>
                </a:solidFill>
              </a:rPr>
              <a:t>IV - BS Physical Therapy</a:t>
            </a:r>
          </a:p>
          <a:p>
            <a:r>
              <a:t/>
            </a:r>
          </a:p>
          <a:p>
            <a:r>
              <a:t/>
            </a:r>
          </a:p>
        </p:txBody>
      </p:sp>
      <p:sp>
        <p:nvSpPr>
          <p:cNvPr id="57" name="Shape 57"/>
          <p:cNvSpPr txBox="1"/>
          <p:nvPr/>
        </p:nvSpPr>
        <p:spPr>
          <a:xfrm>
            <a:off y="3778425" x="1836450"/>
            <a:ext cy="950100" cx="5471099"/>
          </a:xfrm>
          <a:prstGeom prst="rect">
            <a:avLst/>
          </a:prstGeom>
        </p:spPr>
        <p:txBody>
          <a:bodyPr bIns="91425" rIns="91425" lIns="91425" tIns="91425" anchor="t" anchorCtr="0">
            <a:noAutofit/>
          </a:bodyPr>
          <a:lstStyle/>
          <a:p>
            <a:pPr algn="ctr" rtl="0" lvl="0">
              <a:buClr>
                <a:schemeClr val="dk1"/>
              </a:buClr>
              <a:buSzPct val="61111"/>
              <a:buFont typeface="Arial"/>
              <a:buNone/>
            </a:pPr>
            <a:r>
              <a:rPr sz="1800" lang="en">
                <a:solidFill>
                  <a:schemeClr val="lt2"/>
                </a:solidFill>
              </a:rPr>
              <a:t>UP Manila - College of Allied Medical Professions</a:t>
            </a:r>
          </a:p>
          <a:p>
            <a:pPr algn="ctr" rtl="0" lvl="0">
              <a:buClr>
                <a:schemeClr val="dk1"/>
              </a:buClr>
              <a:buSzPct val="61111"/>
              <a:buFont typeface="Arial"/>
              <a:buNone/>
            </a:pPr>
            <a:r>
              <a:rPr sz="1800" lang="en">
                <a:solidFill>
                  <a:schemeClr val="lt2"/>
                </a:solidFill>
              </a:rPr>
              <a:t>For PT 138 Teaching in Physical Therapy Fieldwork</a:t>
            </a:r>
          </a:p>
          <a:p>
            <a:r>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y="0" x="0"/>
          <a:ext cy="0" cx="0"/>
          <a:chOff y="0" x="0"/>
          <a:chExt cy="0" cx="0"/>
        </a:xfrm>
      </p:grpSpPr>
      <p:sp>
        <p:nvSpPr>
          <p:cNvPr id="119" name="Shape 119"/>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0">
              <a:buNone/>
            </a:pPr>
            <a:r>
              <a:rPr lang="en">
                <a:solidFill>
                  <a:srgbClr val="FFFF00"/>
                </a:solidFill>
              </a:rPr>
              <a:t>
</a:t>
            </a:r>
          </a:p>
          <a:p>
            <a:r>
              <a:t/>
            </a:r>
          </a:p>
          <a:p>
            <a:r>
              <a:t/>
            </a:r>
          </a:p>
          <a:p>
            <a:r>
              <a:t/>
            </a:r>
          </a:p>
          <a:p>
            <a:r>
              <a:t/>
            </a:r>
          </a:p>
          <a:p>
            <a:pPr algn="ctr">
              <a:buNone/>
            </a:pPr>
            <a:r>
              <a:rPr b="1" sz="2400" lang="en">
                <a:solidFill>
                  <a:srgbClr val="FFFF00"/>
                </a:solidFill>
              </a:rPr>
              <a:t>Ergonomics and biomechanics are everywhere!</a:t>
            </a:r>
          </a:p>
        </p:txBody>
      </p:sp>
      <p:pic>
        <p:nvPicPr>
          <p:cNvPr id="120" name="Shape 120"/>
          <p:cNvPicPr preferRelativeResize="0"/>
          <p:nvPr/>
        </p:nvPicPr>
        <p:blipFill>
          <a:blip r:embed="rId3"/>
          <a:stretch>
            <a:fillRect/>
          </a:stretch>
        </p:blipFill>
        <p:spPr>
          <a:xfrm>
            <a:off y="1343350" x="1658025"/>
            <a:ext cy="2940873" cx="6256925"/>
          </a:xfrm>
          <a:prstGeom prst="rect">
            <a:avLst/>
          </a:prstGeom>
          <a:noFill/>
          <a:ln>
            <a:noFill/>
          </a:ln>
        </p:spPr>
      </p:pic>
      <p:sp>
        <p:nvSpPr>
          <p:cNvPr id="121" name="Shape 121"/>
          <p:cNvSpPr txBox="1"/>
          <p:nvPr>
            <p:ph type="title"/>
          </p:nvPr>
        </p:nvSpPr>
        <p:spPr>
          <a:xfrm>
            <a:off y="162403" x="854948"/>
            <a:ext cy="857400" cx="7831799"/>
          </a:xfrm>
          <a:prstGeom prst="rect">
            <a:avLst/>
          </a:prstGeom>
        </p:spPr>
        <p:txBody>
          <a:bodyPr bIns="91425" rIns="91425" lIns="91425" tIns="91425" anchor="b" anchorCtr="0">
            <a:noAutofit/>
          </a:bodyPr>
          <a:lstStyle/>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y="0" x="0"/>
          <a:ext cy="0" cx="0"/>
          <a:chOff y="0" x="0"/>
          <a:chExt cy="0" cx="0"/>
        </a:xfrm>
      </p:grpSpPr>
      <p:sp>
        <p:nvSpPr>
          <p:cNvPr id="126" name="Shape 126"/>
          <p:cNvSpPr txBox="1"/>
          <p:nvPr>
            <p:ph idx="1" type="body"/>
          </p:nvPr>
        </p:nvSpPr>
        <p:spPr>
          <a:xfrm>
            <a:off y="1184672" x="854948"/>
            <a:ext cy="3741299" cx="7831799"/>
          </a:xfrm>
          <a:prstGeom prst="rect">
            <a:avLst/>
          </a:prstGeom>
        </p:spPr>
        <p:txBody>
          <a:bodyPr bIns="91425" rIns="91425" lIns="91425" tIns="91425" anchor="t" anchorCtr="0">
            <a:noAutofit/>
          </a:bodyPr>
          <a:lstStyle/>
          <a:p>
            <a:pPr algn="ctr">
              <a:buNone/>
            </a:pPr>
            <a:r>
              <a:rPr b="1" sz="4000" lang="en">
                <a:solidFill>
                  <a:srgbClr val="FFFF00"/>
                </a:solidFill>
              </a:rPr>
              <a:t>
</a:t>
            </a:r>
            <a:r>
              <a:rPr b="1" sz="4000" lang="en">
                <a:solidFill>
                  <a:srgbClr val="FFFF00"/>
                </a:solidFill>
              </a:rPr>
              <a:t>Ergonomic and Biomechanic Principles and Guidelines</a:t>
            </a:r>
          </a:p>
        </p:txBody>
      </p:sp>
      <p:sp>
        <p:nvSpPr>
          <p:cNvPr id="127" name="Shape 127"/>
          <p:cNvSpPr txBox="1"/>
          <p:nvPr>
            <p:ph type="title"/>
          </p:nvPr>
        </p:nvSpPr>
        <p:spPr>
          <a:xfrm>
            <a:off y="162403" x="854948"/>
            <a:ext cy="857400" cx="7831799"/>
          </a:xfrm>
          <a:prstGeom prst="rect">
            <a:avLst/>
          </a:prstGeom>
        </p:spPr>
        <p:txBody>
          <a:bodyPr bIns="91425" rIns="91425" lIns="91425" tIns="91425" anchor="b" anchorCtr="0">
            <a:noAutofit/>
          </a:bodyPr>
          <a:lstStyle/>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y="0" x="0"/>
          <a:ext cy="0" cx="0"/>
          <a:chOff y="0" x="0"/>
          <a:chExt cy="0" cx="0"/>
        </a:xfrm>
      </p:grpSpPr>
      <p:sp>
        <p:nvSpPr>
          <p:cNvPr id="132" name="Shape 132"/>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0" indent="-419100" marL="457200">
              <a:buClr>
                <a:srgbClr val="FFFF00"/>
              </a:buClr>
              <a:buSzPct val="166666"/>
              <a:buFont typeface="Arial"/>
              <a:buChar char="•"/>
            </a:pPr>
            <a:r>
              <a:rPr lang="en">
                <a:solidFill>
                  <a:srgbClr val="FFFF00"/>
                </a:solidFill>
              </a:rPr>
              <a:t>Computer workstation</a:t>
            </a:r>
          </a:p>
          <a:p>
            <a:r>
              <a:t/>
            </a:r>
          </a:p>
          <a:p>
            <a:pPr lvl="0" indent="-419100" marL="457200">
              <a:buClr>
                <a:srgbClr val="FFFF00"/>
              </a:buClr>
              <a:buSzPct val="166666"/>
              <a:buFont typeface="Arial"/>
              <a:buChar char="•"/>
            </a:pPr>
            <a:r>
              <a:rPr lang="en">
                <a:solidFill>
                  <a:srgbClr val="FFFF00"/>
                </a:solidFill>
              </a:rPr>
              <a:t>Lifting</a:t>
            </a:r>
          </a:p>
        </p:txBody>
      </p:sp>
      <p:sp>
        <p:nvSpPr>
          <p:cNvPr id="133" name="Shape 133"/>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sz="2400" lang="en">
                <a:solidFill>
                  <a:srgbClr val="FFFFFF"/>
                </a:solidFill>
              </a:rPr>
              <a:t>Ergonomic and Biomechanic Principles and Guidelines</a:t>
            </a:r>
          </a:p>
        </p:txBody>
      </p:sp>
      <p:pic>
        <p:nvPicPr>
          <p:cNvPr id="134" name="Shape 134"/>
          <p:cNvPicPr preferRelativeResize="0"/>
          <p:nvPr/>
        </p:nvPicPr>
        <p:blipFill>
          <a:blip r:embed="rId3"/>
          <a:stretch>
            <a:fillRect/>
          </a:stretch>
        </p:blipFill>
        <p:spPr>
          <a:xfrm>
            <a:off y="1387150" x="6465525"/>
            <a:ext cy="1994050" cx="1994024"/>
          </a:xfrm>
          <a:prstGeom prst="rect">
            <a:avLst/>
          </a:prstGeom>
          <a:noFill/>
          <a:ln>
            <a:noFill/>
          </a:ln>
        </p:spPr>
      </p:pic>
      <p:pic>
        <p:nvPicPr>
          <p:cNvPr id="135" name="Shape 135"/>
          <p:cNvPicPr preferRelativeResize="0"/>
          <p:nvPr/>
        </p:nvPicPr>
        <p:blipFill>
          <a:blip r:embed="rId4"/>
          <a:stretch>
            <a:fillRect/>
          </a:stretch>
        </p:blipFill>
        <p:spPr>
          <a:xfrm>
            <a:off y="2556775" x="4628825"/>
            <a:ext cy="1994049" cx="1994024"/>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y="0" x="0"/>
          <a:ext cy="0" cx="0"/>
          <a:chOff y="0" x="0"/>
          <a:chExt cy="0" cx="0"/>
        </a:xfrm>
      </p:grpSpPr>
      <p:sp>
        <p:nvSpPr>
          <p:cNvPr id="140" name="Shape 140"/>
          <p:cNvSpPr txBox="1"/>
          <p:nvPr>
            <p:ph idx="1" type="body"/>
          </p:nvPr>
        </p:nvSpPr>
        <p:spPr>
          <a:xfrm>
            <a:off y="1184672" x="854948"/>
            <a:ext cy="3741299" cx="7831799"/>
          </a:xfrm>
          <a:prstGeom prst="rect">
            <a:avLst/>
          </a:prstGeom>
        </p:spPr>
        <p:txBody>
          <a:bodyPr bIns="91425" rIns="91425" lIns="91425" tIns="91425" anchor="t" anchorCtr="0">
            <a:noAutofit/>
          </a:bodyPr>
          <a:lstStyle/>
          <a:p>
            <a:pPr algn="ctr">
              <a:buNone/>
            </a:pPr>
            <a:r>
              <a:rPr b="1" sz="4000" lang="en">
                <a:solidFill>
                  <a:srgbClr val="FFFF00"/>
                </a:solidFill>
              </a:rPr>
              <a:t>
</a:t>
            </a:r>
            <a:r>
              <a:rPr b="1" sz="4800" lang="en">
                <a:solidFill>
                  <a:srgbClr val="FFFF00"/>
                </a:solidFill>
              </a:rPr>
              <a:t>Computer Workstation</a:t>
            </a:r>
          </a:p>
        </p:txBody>
      </p:sp>
      <p:sp>
        <p:nvSpPr>
          <p:cNvPr id="141" name="Shape 141"/>
          <p:cNvSpPr txBox="1"/>
          <p:nvPr>
            <p:ph type="title"/>
          </p:nvPr>
        </p:nvSpPr>
        <p:spPr>
          <a:xfrm>
            <a:off y="162403" x="854948"/>
            <a:ext cy="857400" cx="7831799"/>
          </a:xfrm>
          <a:prstGeom prst="rect">
            <a:avLst/>
          </a:prstGeom>
        </p:spPr>
        <p:txBody>
          <a:bodyPr bIns="91425" rIns="91425" lIns="91425" tIns="91425" anchor="b" anchorCtr="0">
            <a:noAutofit/>
          </a:bodyPr>
          <a:lstStyle/>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y="0" x="0"/>
          <a:ext cy="0" cx="0"/>
          <a:chOff y="0" x="0"/>
          <a:chExt cy="0" cx="0"/>
        </a:xfrm>
      </p:grpSpPr>
      <p:sp>
        <p:nvSpPr>
          <p:cNvPr id="146" name="Shape 146"/>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0" indent="-393700" marL="457200">
              <a:buClr>
                <a:srgbClr val="FFFF00"/>
              </a:buClr>
              <a:buSzPct val="166666"/>
              <a:buFont typeface="Arial"/>
              <a:buChar char="•"/>
            </a:pPr>
            <a:r>
              <a:rPr u="sng" b="1" sz="2600" lang="en">
                <a:solidFill>
                  <a:srgbClr val="FFFF00"/>
                </a:solidFill>
              </a:rPr>
              <a:t>Monitor</a:t>
            </a:r>
          </a:p>
          <a:p>
            <a:pPr rtl="0" lvl="1" indent="-381000" marL="914400">
              <a:buClr>
                <a:srgbClr val="FFFF00"/>
              </a:buClr>
              <a:buSzPct val="80000"/>
              <a:buFont typeface="Courier New"/>
              <a:buChar char="o"/>
            </a:pPr>
            <a:r>
              <a:rPr lang="en">
                <a:solidFill>
                  <a:srgbClr val="FFFF00"/>
                </a:solidFill>
              </a:rPr>
              <a:t>Place monitor directly in front of you with head straight and eyes looking forward.</a:t>
            </a:r>
          </a:p>
          <a:p>
            <a:pPr rtl="0" lvl="1" indent="-381000" marL="914400">
              <a:buClr>
                <a:srgbClr val="FFFF00"/>
              </a:buClr>
              <a:buSzPct val="80000"/>
              <a:buFont typeface="Courier New"/>
              <a:buChar char="o"/>
            </a:pPr>
            <a:r>
              <a:rPr lang="en">
                <a:solidFill>
                  <a:srgbClr val="FFFF00"/>
                </a:solidFill>
              </a:rPr>
              <a:t>Top of monitor screen should be at eye level or slightly below eye level (15</a:t>
            </a:r>
            <a:r>
              <a:rPr baseline="30000" lang="en">
                <a:solidFill>
                  <a:srgbClr val="FFFF00"/>
                </a:solidFill>
              </a:rPr>
              <a:t>o </a:t>
            </a:r>
            <a:r>
              <a:rPr lang="en">
                <a:solidFill>
                  <a:srgbClr val="FFFF00"/>
                </a:solidFill>
              </a:rPr>
              <a:t>below eye level).</a:t>
            </a:r>
          </a:p>
          <a:p>
            <a:pPr rtl="0" lvl="1" indent="-381000" marL="914400">
              <a:buClr>
                <a:srgbClr val="FFFF00"/>
              </a:buClr>
              <a:buSzPct val="80000"/>
              <a:buFont typeface="Courier New"/>
              <a:buChar char="o"/>
            </a:pPr>
            <a:r>
              <a:rPr lang="en">
                <a:solidFill>
                  <a:srgbClr val="FFFF00"/>
                </a:solidFill>
              </a:rPr>
              <a:t>Set monitor 18¨-30¨ from the eyes or use the arm length rule (monitor approximately an arm length away from you).</a:t>
            </a:r>
          </a:p>
        </p:txBody>
      </p:sp>
      <p:sp>
        <p:nvSpPr>
          <p:cNvPr id="147" name="Shape 147"/>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a:solidFill>
                  <a:srgbClr val="FFFFFF"/>
                </a:solidFill>
              </a:rPr>
              <a:t>Computer Workstation</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y="0" x="0"/>
          <a:ext cy="0" cx="0"/>
          <a:chOff y="0" x="0"/>
          <a:chExt cy="0" cx="0"/>
        </a:xfrm>
      </p:grpSpPr>
      <p:sp>
        <p:nvSpPr>
          <p:cNvPr id="152" name="Shape 152"/>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1" indent="-381000" marL="914400">
              <a:buClr>
                <a:srgbClr val="FFFF00"/>
              </a:buClr>
              <a:buSzPct val="80000"/>
              <a:buFont typeface="Courier New"/>
              <a:buChar char="o"/>
            </a:pPr>
            <a:r>
              <a:rPr lang="en">
                <a:solidFill>
                  <a:srgbClr val="FFFF00"/>
                </a:solidFill>
              </a:rPr>
              <a:t>Ensure font size is large enough and adjust monitor brightness and contrast.</a:t>
            </a:r>
          </a:p>
          <a:p>
            <a:r>
              <a:t/>
            </a:r>
          </a:p>
          <a:p>
            <a:pPr lvl="1" indent="-381000" marL="914400">
              <a:buClr>
                <a:srgbClr val="FFFF00"/>
              </a:buClr>
              <a:buSzPct val="80000"/>
              <a:buFont typeface="Courier New"/>
              <a:buChar char="o"/>
            </a:pPr>
            <a:r>
              <a:rPr lang="en">
                <a:solidFill>
                  <a:srgbClr val="FFFF00"/>
                </a:solidFill>
              </a:rPr>
              <a:t>Eliminate monitor screen glare by reducing room lighting, covering windows with curtains, blinds or tints or tilting the monitor to avoid overhead lighting.</a:t>
            </a:r>
          </a:p>
        </p:txBody>
      </p:sp>
      <p:sp>
        <p:nvSpPr>
          <p:cNvPr id="153" name="Shape 153"/>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a:solidFill>
                  <a:srgbClr val="FFFFFF"/>
                </a:solidFill>
              </a:rPr>
              <a:t>Computer Workstation</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y="0" x="0"/>
          <a:ext cy="0" cx="0"/>
          <a:chOff y="0" x="0"/>
          <a:chExt cy="0" cx="0"/>
        </a:xfrm>
      </p:grpSpPr>
      <p:sp>
        <p:nvSpPr>
          <p:cNvPr id="158" name="Shape 158"/>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0" indent="-393700" marL="457200">
              <a:buClr>
                <a:srgbClr val="FFFF00"/>
              </a:buClr>
              <a:buSzPct val="166666"/>
              <a:buFont typeface="Arial"/>
              <a:buChar char="•"/>
            </a:pPr>
            <a:r>
              <a:rPr u="sng" b="1" sz="2600" lang="en">
                <a:solidFill>
                  <a:srgbClr val="FFFF00"/>
                </a:solidFill>
              </a:rPr>
              <a:t>Keyboard</a:t>
            </a:r>
          </a:p>
          <a:p>
            <a:pPr rtl="0" lvl="1" indent="-381000" marL="914400">
              <a:buClr>
                <a:srgbClr val="FFFF00"/>
              </a:buClr>
              <a:buSzPct val="80000"/>
              <a:buFont typeface="Courier New"/>
              <a:buChar char="o"/>
            </a:pPr>
            <a:r>
              <a:rPr b="1" lang="en">
                <a:solidFill>
                  <a:srgbClr val="FFFF00"/>
                </a:solidFill>
              </a:rPr>
              <a:t>Think 90</a:t>
            </a:r>
            <a:r>
              <a:rPr b="1" baseline="30000" lang="en">
                <a:solidFill>
                  <a:srgbClr val="FFFF00"/>
                </a:solidFill>
              </a:rPr>
              <a:t>o</a:t>
            </a:r>
            <a:r>
              <a:rPr b="1" lang="en">
                <a:solidFill>
                  <a:srgbClr val="FFFF00"/>
                </a:solidFill>
              </a:rPr>
              <a:t>!</a:t>
            </a:r>
            <a:r>
              <a:rPr lang="en">
                <a:solidFill>
                  <a:srgbClr val="FFFF00"/>
                </a:solidFill>
              </a:rPr>
              <a:t> (position keyboard with wrists straight and elbow at 90</a:t>
            </a:r>
            <a:r>
              <a:rPr baseline="30000" lang="en">
                <a:solidFill>
                  <a:srgbClr val="FFFF00"/>
                </a:solidFill>
              </a:rPr>
              <a:t>o </a:t>
            </a:r>
            <a:r>
              <a:rPr lang="en">
                <a:solidFill>
                  <a:srgbClr val="FFFF00"/>
                </a:solidFill>
              </a:rPr>
              <a:t>or slightly more than 90</a:t>
            </a:r>
            <a:r>
              <a:rPr baseline="30000" lang="en">
                <a:solidFill>
                  <a:srgbClr val="FFFF00"/>
                </a:solidFill>
              </a:rPr>
              <a:t>o</a:t>
            </a:r>
            <a:r>
              <a:rPr lang="en">
                <a:solidFill>
                  <a:srgbClr val="FFFF00"/>
                </a:solidFill>
              </a:rPr>
              <a:t>). Adjust chair height or keyboard tray if necessary.</a:t>
            </a:r>
          </a:p>
          <a:p>
            <a:pPr rtl="0" lvl="1" indent="-381000" marL="914400">
              <a:buClr>
                <a:srgbClr val="FFFF00"/>
              </a:buClr>
              <a:buSzPct val="80000"/>
              <a:buFont typeface="Courier New"/>
              <a:buChar char="o"/>
            </a:pPr>
            <a:r>
              <a:rPr lang="en">
                <a:solidFill>
                  <a:srgbClr val="FFFF00"/>
                </a:solidFill>
              </a:rPr>
              <a:t>Consider using a separate keyboard on an adjustable keyboard tray. If a separate keyboard tray is not available, adjust chair height and place feet on a small footrest/stool to maintain right angles.</a:t>
            </a:r>
          </a:p>
        </p:txBody>
      </p:sp>
      <p:sp>
        <p:nvSpPr>
          <p:cNvPr id="159" name="Shape 159"/>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a:solidFill>
                  <a:srgbClr val="FFFFFF"/>
                </a:solidFill>
              </a:rPr>
              <a:t>Computer Workstation</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y="0" x="0"/>
          <a:ext cy="0" cx="0"/>
          <a:chOff y="0" x="0"/>
          <a:chExt cy="0" cx="0"/>
        </a:xfrm>
      </p:grpSpPr>
      <p:sp>
        <p:nvSpPr>
          <p:cNvPr id="164" name="Shape 164"/>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1" indent="-381000" marL="914400">
              <a:buClr>
                <a:srgbClr val="FFFF00"/>
              </a:buClr>
              <a:buSzPct val="80000"/>
              <a:buFont typeface="Courier New"/>
              <a:buChar char="o"/>
            </a:pPr>
            <a:r>
              <a:rPr lang="en">
                <a:solidFill>
                  <a:srgbClr val="FFFF00"/>
                </a:solidFill>
              </a:rPr>
              <a:t>Wrist and palm rest/support may be helpful during breaks. However, DO NOT use it when actively typing as it may bend the wrist and put excessive body weight through it.</a:t>
            </a:r>
          </a:p>
        </p:txBody>
      </p:sp>
      <p:sp>
        <p:nvSpPr>
          <p:cNvPr id="165" name="Shape 165"/>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a:solidFill>
                  <a:srgbClr val="FFFFFF"/>
                </a:solidFill>
              </a:rPr>
              <a:t>Computer Workstation</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y="0" x="0"/>
          <a:ext cy="0" cx="0"/>
          <a:chOff y="0" x="0"/>
          <a:chExt cy="0" cx="0"/>
        </a:xfrm>
      </p:grpSpPr>
      <p:sp>
        <p:nvSpPr>
          <p:cNvPr id="170" name="Shape 170"/>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0" indent="-393700" marL="457200">
              <a:buClr>
                <a:srgbClr val="FFFF00"/>
              </a:buClr>
              <a:buSzPct val="166666"/>
              <a:buFont typeface="Arial"/>
              <a:buChar char="•"/>
            </a:pPr>
            <a:r>
              <a:rPr u="sng" b="1" sz="2600" lang="en">
                <a:solidFill>
                  <a:srgbClr val="FFFF00"/>
                </a:solidFill>
              </a:rPr>
              <a:t>Mouse</a:t>
            </a:r>
          </a:p>
          <a:p>
            <a:pPr rtl="0" lvl="1" indent="-381000" marL="914400">
              <a:buClr>
                <a:srgbClr val="FFFF00"/>
              </a:buClr>
              <a:buSzPct val="80000"/>
              <a:buFont typeface="Courier New"/>
              <a:buChar char="o"/>
            </a:pPr>
            <a:r>
              <a:rPr lang="en">
                <a:solidFill>
                  <a:srgbClr val="FFFF00"/>
                </a:solidFill>
              </a:rPr>
              <a:t>Position the mouse next to and at the same height as the keyboard.</a:t>
            </a:r>
          </a:p>
          <a:p>
            <a:pPr rtl="0" lvl="1" indent="-381000" marL="914400">
              <a:buClr>
                <a:srgbClr val="FFFF00"/>
              </a:buClr>
              <a:buSzPct val="80000"/>
              <a:buFont typeface="Courier New"/>
              <a:buChar char="o"/>
            </a:pPr>
            <a:r>
              <a:rPr lang="en">
                <a:solidFill>
                  <a:srgbClr val="FFFF00"/>
                </a:solidFill>
              </a:rPr>
              <a:t>Initiate movement FROM THE SHOULDER rather than from the wrist.</a:t>
            </a:r>
          </a:p>
          <a:p>
            <a:pPr rtl="0" lvl="1" indent="-381000" marL="914400">
              <a:buClr>
                <a:srgbClr val="FFFF00"/>
              </a:buClr>
              <a:buSzPct val="80000"/>
              <a:buFont typeface="Courier New"/>
              <a:buChar char="o"/>
            </a:pPr>
            <a:r>
              <a:rPr lang="en">
                <a:solidFill>
                  <a:srgbClr val="FFFF00"/>
                </a:solidFill>
              </a:rPr>
              <a:t>Use a separate mouse rather than a trackball or other cursor-moving device.</a:t>
            </a:r>
          </a:p>
          <a:p>
            <a:pPr lvl="1" indent="-381000" marL="914400">
              <a:buClr>
                <a:srgbClr val="FFFF00"/>
              </a:buClr>
              <a:buSzPct val="80000"/>
              <a:buFont typeface="Courier New"/>
              <a:buChar char="o"/>
            </a:pPr>
            <a:r>
              <a:rPr b="1" lang="en">
                <a:solidFill>
                  <a:srgbClr val="FFFF00"/>
                </a:solidFill>
              </a:rPr>
              <a:t>It's all in the keys!</a:t>
            </a:r>
            <a:r>
              <a:rPr lang="en">
                <a:solidFill>
                  <a:srgbClr val="FFFF00"/>
                </a:solidFill>
              </a:rPr>
              <a:t> When possible, use keyboard shortcuts to minimize wrist strains.</a:t>
            </a:r>
          </a:p>
        </p:txBody>
      </p:sp>
      <p:sp>
        <p:nvSpPr>
          <p:cNvPr id="171" name="Shape 171"/>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a:solidFill>
                  <a:srgbClr val="FFFFFF"/>
                </a:solidFill>
              </a:rPr>
              <a:t>Computer Workstation</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y="0" x="0"/>
          <a:ext cy="0" cx="0"/>
          <a:chOff y="0" x="0"/>
          <a:chExt cy="0" cx="0"/>
        </a:xfrm>
      </p:grpSpPr>
      <p:sp>
        <p:nvSpPr>
          <p:cNvPr id="176" name="Shape 176"/>
          <p:cNvSpPr txBox="1"/>
          <p:nvPr>
            <p:ph idx="1" type="body"/>
          </p:nvPr>
        </p:nvSpPr>
        <p:spPr>
          <a:xfrm>
            <a:off y="1184672" x="854948"/>
            <a:ext cy="3741299" cx="7831799"/>
          </a:xfrm>
          <a:prstGeom prst="rect">
            <a:avLst/>
          </a:prstGeom>
        </p:spPr>
        <p:txBody>
          <a:bodyPr bIns="91425" rIns="91425" lIns="91425" tIns="91425" anchor="t" anchorCtr="0">
            <a:noAutofit/>
          </a:bodyPr>
          <a:lstStyle/>
          <a:p/>
        </p:txBody>
      </p:sp>
      <p:sp>
        <p:nvSpPr>
          <p:cNvPr id="177" name="Shape 177"/>
          <p:cNvSpPr txBox="1"/>
          <p:nvPr>
            <p:ph type="title"/>
          </p:nvPr>
        </p:nvSpPr>
        <p:spPr>
          <a:xfrm>
            <a:off y="162403" x="854948"/>
            <a:ext cy="857400" cx="7831799"/>
          </a:xfrm>
          <a:prstGeom prst="rect">
            <a:avLst/>
          </a:prstGeom>
        </p:spPr>
        <p:txBody>
          <a:bodyPr bIns="91425" rIns="91425" lIns="91425" tIns="91425" anchor="b" anchorCtr="0">
            <a:noAutofit/>
          </a:bodyPr>
          <a:lstStyle/>
          <a:p/>
        </p:txBody>
      </p:sp>
      <p:pic>
        <p:nvPicPr>
          <p:cNvPr id="178" name="Shape 178"/>
          <p:cNvPicPr preferRelativeResize="0"/>
          <p:nvPr/>
        </p:nvPicPr>
        <p:blipFill>
          <a:blip r:embed="rId3"/>
          <a:stretch>
            <a:fillRect/>
          </a:stretch>
        </p:blipFill>
        <p:spPr>
          <a:xfrm>
            <a:off y="1337987" x="2707225"/>
            <a:ext cy="3434674" cx="3973274"/>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y="0" x="0"/>
          <a:ext cy="0" cx="0"/>
          <a:chOff y="0" x="0"/>
          <a:chExt cy="0" cx="0"/>
        </a:xfrm>
      </p:grpSpPr>
      <p:sp>
        <p:nvSpPr>
          <p:cNvPr id="62" name="Shape 62"/>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0" indent="-381000" marL="457200">
              <a:buClr>
                <a:srgbClr val="FFFF00"/>
              </a:buClr>
              <a:buSzPct val="166666"/>
              <a:buFont typeface="Arial"/>
              <a:buChar char="•"/>
            </a:pPr>
            <a:r>
              <a:rPr sz="2400" lang="en">
                <a:solidFill>
                  <a:srgbClr val="FFFF00"/>
                </a:solidFill>
              </a:rPr>
              <a:t>Discuss the general concepts and principles of ergonomics and biomechanics</a:t>
            </a:r>
          </a:p>
          <a:p>
            <a:r>
              <a:t/>
            </a:r>
          </a:p>
          <a:p>
            <a:pPr rtl="0" lvl="0" indent="-381000" marL="457200">
              <a:buClr>
                <a:srgbClr val="FFFF00"/>
              </a:buClr>
              <a:buSzPct val="166666"/>
              <a:buFont typeface="Arial"/>
              <a:buChar char="•"/>
            </a:pPr>
            <a:r>
              <a:rPr sz="2400" lang="en">
                <a:solidFill>
                  <a:srgbClr val="FFFF00"/>
                </a:solidFill>
              </a:rPr>
              <a:t>Describe the different musculoskeletal conditions that can develop from improper biomechanics</a:t>
            </a:r>
          </a:p>
          <a:p>
            <a:r>
              <a:t/>
            </a:r>
          </a:p>
          <a:p>
            <a:pPr lvl="0" indent="-381000" marL="457200">
              <a:buClr>
                <a:srgbClr val="FFFF00"/>
              </a:buClr>
              <a:buSzPct val="166666"/>
              <a:buFont typeface="Arial"/>
              <a:buChar char="•"/>
            </a:pPr>
            <a:r>
              <a:rPr sz="2400" lang="en">
                <a:solidFill>
                  <a:srgbClr val="FFFF00"/>
                </a:solidFill>
              </a:rPr>
              <a:t>Determine the biomechanic and ergonomic principles applied in a given scenario</a:t>
            </a:r>
          </a:p>
        </p:txBody>
      </p:sp>
      <p:sp>
        <p:nvSpPr>
          <p:cNvPr id="63" name="Shape 63"/>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a:solidFill>
                  <a:srgbClr val="FFFFFF"/>
                </a:solidFill>
              </a:rPr>
              <a:t>Learning Objectives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y="0" x="0"/>
          <a:ext cy="0" cx="0"/>
          <a:chOff y="0" x="0"/>
          <a:chExt cy="0" cx="0"/>
        </a:xfrm>
      </p:grpSpPr>
      <p:sp>
        <p:nvSpPr>
          <p:cNvPr id="183" name="Shape 183"/>
          <p:cNvSpPr txBox="1"/>
          <p:nvPr>
            <p:ph idx="1" type="body"/>
          </p:nvPr>
        </p:nvSpPr>
        <p:spPr>
          <a:xfrm>
            <a:off y="1184672" x="854948"/>
            <a:ext cy="3741299" cx="7831799"/>
          </a:xfrm>
          <a:prstGeom prst="rect">
            <a:avLst/>
          </a:prstGeom>
        </p:spPr>
        <p:txBody>
          <a:bodyPr bIns="91425" rIns="91425" lIns="91425" tIns="91425" anchor="t" anchorCtr="0">
            <a:noAutofit/>
          </a:bodyPr>
          <a:lstStyle/>
          <a:p/>
        </p:txBody>
      </p:sp>
      <p:sp>
        <p:nvSpPr>
          <p:cNvPr id="184" name="Shape 184"/>
          <p:cNvSpPr txBox="1"/>
          <p:nvPr>
            <p:ph type="title"/>
          </p:nvPr>
        </p:nvSpPr>
        <p:spPr>
          <a:xfrm>
            <a:off y="162403" x="854948"/>
            <a:ext cy="857400" cx="7831799"/>
          </a:xfrm>
          <a:prstGeom prst="rect">
            <a:avLst/>
          </a:prstGeom>
        </p:spPr>
        <p:txBody>
          <a:bodyPr bIns="91425" rIns="91425" lIns="91425" tIns="91425" anchor="b" anchorCtr="0">
            <a:noAutofit/>
          </a:bodyPr>
          <a:lstStyle/>
          <a:p/>
        </p:txBody>
      </p:sp>
      <p:pic>
        <p:nvPicPr>
          <p:cNvPr id="185" name="Shape 185"/>
          <p:cNvPicPr preferRelativeResize="0"/>
          <p:nvPr/>
        </p:nvPicPr>
        <p:blipFill>
          <a:blip r:embed="rId3"/>
          <a:stretch>
            <a:fillRect/>
          </a:stretch>
        </p:blipFill>
        <p:spPr>
          <a:xfrm>
            <a:off y="1315625" x="1551675"/>
            <a:ext cy="2249200" cx="3721176"/>
          </a:xfrm>
          <a:prstGeom prst="rect">
            <a:avLst/>
          </a:prstGeom>
          <a:noFill/>
          <a:ln>
            <a:noFill/>
          </a:ln>
        </p:spPr>
      </p:pic>
      <p:pic>
        <p:nvPicPr>
          <p:cNvPr id="186" name="Shape 186"/>
          <p:cNvPicPr preferRelativeResize="0"/>
          <p:nvPr/>
        </p:nvPicPr>
        <p:blipFill>
          <a:blip r:embed="rId4"/>
          <a:stretch>
            <a:fillRect/>
          </a:stretch>
        </p:blipFill>
        <p:spPr>
          <a:xfrm>
            <a:off y="3131975" x="2058975"/>
            <a:ext cy="1552249" cx="1753249"/>
          </a:xfrm>
          <a:prstGeom prst="rect">
            <a:avLst/>
          </a:prstGeom>
          <a:noFill/>
          <a:ln>
            <a:noFill/>
          </a:ln>
        </p:spPr>
      </p:pic>
      <p:pic>
        <p:nvPicPr>
          <p:cNvPr id="187" name="Shape 187"/>
          <p:cNvPicPr preferRelativeResize="0"/>
          <p:nvPr/>
        </p:nvPicPr>
        <p:blipFill>
          <a:blip r:embed="rId5"/>
          <a:stretch>
            <a:fillRect/>
          </a:stretch>
        </p:blipFill>
        <p:spPr>
          <a:xfrm>
            <a:off y="1315625" x="5780425"/>
            <a:ext cy="1816349" cx="2111074"/>
          </a:xfrm>
          <a:prstGeom prst="rect">
            <a:avLst/>
          </a:prstGeom>
          <a:noFill/>
          <a:ln>
            <a:noFill/>
          </a:ln>
        </p:spPr>
      </p:pic>
      <p:pic>
        <p:nvPicPr>
          <p:cNvPr id="188" name="Shape 188"/>
          <p:cNvPicPr preferRelativeResize="0"/>
          <p:nvPr/>
        </p:nvPicPr>
        <p:blipFill>
          <a:blip r:embed="rId6"/>
          <a:stretch>
            <a:fillRect/>
          </a:stretch>
        </p:blipFill>
        <p:spPr>
          <a:xfrm>
            <a:off y="3026250" x="4291776"/>
            <a:ext cy="1657975" cx="3034750"/>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y="0" x="0"/>
          <a:ext cy="0" cx="0"/>
          <a:chOff y="0" x="0"/>
          <a:chExt cy="0" cx="0"/>
        </a:xfrm>
      </p:grpSpPr>
      <p:sp>
        <p:nvSpPr>
          <p:cNvPr id="193" name="Shape 193"/>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0" indent="-393700" marL="457200">
              <a:buClr>
                <a:srgbClr val="FFFF00"/>
              </a:buClr>
              <a:buSzPct val="166666"/>
              <a:buFont typeface="Arial"/>
              <a:buChar char="•"/>
            </a:pPr>
            <a:r>
              <a:rPr u="sng" b="1" sz="2600" lang="en">
                <a:solidFill>
                  <a:srgbClr val="FFFF00"/>
                </a:solidFill>
              </a:rPr>
              <a:t>Desk</a:t>
            </a:r>
          </a:p>
          <a:p>
            <a:pPr rtl="0" lvl="1" indent="-381000" marL="914400">
              <a:buClr>
                <a:srgbClr val="FFFF00"/>
              </a:buClr>
              <a:buSzPct val="80000"/>
              <a:buFont typeface="Courier New"/>
              <a:buChar char="o"/>
            </a:pPr>
            <a:r>
              <a:rPr lang="en">
                <a:solidFill>
                  <a:srgbClr val="FFFF00"/>
                </a:solidFill>
              </a:rPr>
              <a:t>Space under desk should be at least 30¨ wide, 19¨ deep and 27¨ in height.</a:t>
            </a:r>
          </a:p>
          <a:p>
            <a:r>
              <a:t/>
            </a:r>
          </a:p>
          <a:p>
            <a:pPr rtl="0" lvl="1" indent="-381000" marL="914400">
              <a:buClr>
                <a:srgbClr val="FFFF00"/>
              </a:buClr>
              <a:buSzPct val="80000"/>
              <a:buFont typeface="Courier New"/>
              <a:buChar char="o"/>
            </a:pPr>
            <a:r>
              <a:rPr lang="en">
                <a:solidFill>
                  <a:srgbClr val="FFFF00"/>
                </a:solidFill>
              </a:rPr>
              <a:t>There should be 2¨-3¨ distance between top of thighs and desk.</a:t>
            </a:r>
          </a:p>
          <a:p>
            <a:r>
              <a:t/>
            </a:r>
          </a:p>
          <a:p>
            <a:pPr rtl="0" lvl="1" indent="-381000" marL="914400">
              <a:buClr>
                <a:srgbClr val="FFFF00"/>
              </a:buClr>
              <a:buSzPct val="80000"/>
              <a:buFont typeface="Courier New"/>
              <a:buChar char="o"/>
            </a:pPr>
            <a:r>
              <a:rPr lang="en">
                <a:solidFill>
                  <a:srgbClr val="FFFF00"/>
                </a:solidFill>
              </a:rPr>
              <a:t>At least 30¨ of desk depth is recommended.</a:t>
            </a:r>
          </a:p>
        </p:txBody>
      </p:sp>
      <p:sp>
        <p:nvSpPr>
          <p:cNvPr id="194" name="Shape 194"/>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a:solidFill>
                  <a:srgbClr val="FFFFFF"/>
                </a:solidFill>
              </a:rPr>
              <a:t>Computer Workstation</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y="0" x="0"/>
          <a:ext cy="0" cx="0"/>
          <a:chOff y="0" x="0"/>
          <a:chExt cy="0" cx="0"/>
        </a:xfrm>
      </p:grpSpPr>
      <p:sp>
        <p:nvSpPr>
          <p:cNvPr id="199" name="Shape 199"/>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0" indent="-393700" marL="457200">
              <a:buClr>
                <a:srgbClr val="FFFF00"/>
              </a:buClr>
              <a:buSzPct val="100000"/>
              <a:buFont typeface="Arial"/>
              <a:buChar char="●"/>
            </a:pPr>
            <a:r>
              <a:rPr u="sng" b="1" sz="2600" lang="en">
                <a:solidFill>
                  <a:srgbClr val="FFFF00"/>
                </a:solidFill>
              </a:rPr>
              <a:t>Chair</a:t>
            </a:r>
          </a:p>
          <a:p>
            <a:pPr rtl="0" lvl="1" indent="-381000" marL="914400">
              <a:buClr>
                <a:srgbClr val="FFFF00"/>
              </a:buClr>
              <a:buSzPct val="80000"/>
              <a:buFont typeface="Arial"/>
              <a:buChar char="○"/>
            </a:pPr>
            <a:r>
              <a:rPr b="1" lang="en">
                <a:solidFill>
                  <a:srgbClr val="FFFF00"/>
                </a:solidFill>
              </a:rPr>
              <a:t>Think 90</a:t>
            </a:r>
            <a:r>
              <a:rPr b="1" baseline="30000" lang="en">
                <a:solidFill>
                  <a:srgbClr val="FFFF00"/>
                </a:solidFill>
              </a:rPr>
              <a:t>o</a:t>
            </a:r>
            <a:r>
              <a:rPr b="1" lang="en">
                <a:solidFill>
                  <a:srgbClr val="FFFF00"/>
                </a:solidFill>
              </a:rPr>
              <a:t>! </a:t>
            </a:r>
            <a:r>
              <a:rPr lang="en">
                <a:solidFill>
                  <a:srgbClr val="FFFF00"/>
                </a:solidFill>
              </a:rPr>
              <a:t>(adjust height of chair with hips and knees in 90</a:t>
            </a:r>
            <a:r>
              <a:rPr baseline="30000" lang="en">
                <a:solidFill>
                  <a:srgbClr val="FFFF00"/>
                </a:solidFill>
              </a:rPr>
              <a:t>o </a:t>
            </a:r>
            <a:r>
              <a:rPr lang="en">
                <a:solidFill>
                  <a:srgbClr val="FFFF00"/>
                </a:solidFill>
              </a:rPr>
              <a:t>or slightly more than 90</a:t>
            </a:r>
            <a:r>
              <a:rPr baseline="30000" lang="en">
                <a:solidFill>
                  <a:srgbClr val="FFFF00"/>
                </a:solidFill>
              </a:rPr>
              <a:t>o</a:t>
            </a:r>
            <a:r>
              <a:rPr lang="en">
                <a:solidFill>
                  <a:srgbClr val="FFFF00"/>
                </a:solidFill>
              </a:rPr>
              <a:t>). Keep feet flat on the floor or use a footrest if necessary.</a:t>
            </a:r>
          </a:p>
          <a:p>
            <a:r>
              <a:t/>
            </a:r>
          </a:p>
          <a:p>
            <a:pPr rtl="0" lvl="2" indent="-381000" marL="1371600">
              <a:buClr>
                <a:srgbClr val="FFFF00"/>
              </a:buClr>
              <a:buSzPct val="80000"/>
              <a:buFont typeface="Arial"/>
              <a:buChar char="■"/>
            </a:pPr>
            <a:r>
              <a:rPr lang="en">
                <a:solidFill>
                  <a:srgbClr val="FFFF00"/>
                </a:solidFill>
              </a:rPr>
              <a:t>Tip: When adjusting, stand in front of chair so that highest point of seat is just below the kneecap.</a:t>
            </a:r>
          </a:p>
          <a:p>
            <a:r>
              <a:t/>
            </a:r>
          </a:p>
        </p:txBody>
      </p:sp>
      <p:sp>
        <p:nvSpPr>
          <p:cNvPr id="200" name="Shape 200"/>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a:solidFill>
                  <a:srgbClr val="FFFFFF"/>
                </a:solidFill>
              </a:rPr>
              <a:t>Computer Workstation</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y="0" x="0"/>
          <a:ext cy="0" cx="0"/>
          <a:chOff y="0" x="0"/>
          <a:chExt cy="0" cx="0"/>
        </a:xfrm>
      </p:grpSpPr>
      <p:sp>
        <p:nvSpPr>
          <p:cNvPr id="205" name="Shape 205"/>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1" indent="-381000" marL="914400">
              <a:buClr>
                <a:srgbClr val="FFFF00"/>
              </a:buClr>
              <a:buSzPct val="80000"/>
              <a:buFont typeface="Courier New"/>
              <a:buChar char="o"/>
            </a:pPr>
            <a:r>
              <a:rPr lang="en">
                <a:solidFill>
                  <a:srgbClr val="FFFF00"/>
                </a:solidFill>
              </a:rPr>
              <a:t>Seat should be as wide as the user's thighs (typically 17¨-20¨ for most office workers).</a:t>
            </a:r>
          </a:p>
          <a:p>
            <a:r>
              <a:t/>
            </a:r>
          </a:p>
          <a:p>
            <a:pPr rtl="0" lvl="1" indent="-381000" marL="914400">
              <a:buClr>
                <a:srgbClr val="FFFF00"/>
              </a:buClr>
              <a:buSzPct val="80000"/>
              <a:buFont typeface="Courier New"/>
              <a:buChar char="o"/>
            </a:pPr>
            <a:r>
              <a:rPr lang="en">
                <a:solidFill>
                  <a:srgbClr val="FFFF00"/>
                </a:solidFill>
              </a:rPr>
              <a:t>Seat depth must be 2-3 fingers away from the front edge of the seat and back of the knee.</a:t>
            </a:r>
          </a:p>
          <a:p>
            <a:r>
              <a:t/>
            </a:r>
          </a:p>
        </p:txBody>
      </p:sp>
      <p:sp>
        <p:nvSpPr>
          <p:cNvPr id="206" name="Shape 206"/>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a:solidFill>
                  <a:srgbClr val="FFFFFF"/>
                </a:solidFill>
              </a:rPr>
              <a:t>Computer Workstation</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y="0" x="0"/>
          <a:ext cy="0" cx="0"/>
          <a:chOff y="0" x="0"/>
          <a:chExt cy="0" cx="0"/>
        </a:xfrm>
      </p:grpSpPr>
      <p:sp>
        <p:nvSpPr>
          <p:cNvPr id="211" name="Shape 211"/>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1" indent="-381000" marL="914400">
              <a:buClr>
                <a:srgbClr val="FFFF00"/>
              </a:buClr>
              <a:buSzPct val="80000"/>
              <a:buFont typeface="Courier New"/>
              <a:buChar char="o"/>
            </a:pPr>
            <a:r>
              <a:rPr lang="en">
                <a:solidFill>
                  <a:srgbClr val="FFFF00"/>
                </a:solidFill>
              </a:rPr>
              <a:t>Use a chair with a cushioned lumbar support. If lumbar support is not available, a towel roll can be placed at the lower back just above the waistline.</a:t>
            </a:r>
          </a:p>
          <a:p>
            <a:pPr rtl="0" lvl="2" indent="-381000" marL="1371600">
              <a:buClr>
                <a:srgbClr val="FFFF00"/>
              </a:buClr>
              <a:buSzPct val="80000"/>
              <a:buFont typeface="Wingdings"/>
              <a:buChar char="§"/>
            </a:pPr>
            <a:r>
              <a:rPr lang="en">
                <a:solidFill>
                  <a:srgbClr val="FFFF00"/>
                </a:solidFill>
              </a:rPr>
              <a:t>Tip: Use chair with upper back and/or neck support to minimize back and neck pain.</a:t>
            </a:r>
          </a:p>
          <a:p>
            <a:r>
              <a:t/>
            </a:r>
          </a:p>
          <a:p>
            <a:pPr rtl="0" lvl="1" indent="-381000" marL="914400">
              <a:buClr>
                <a:srgbClr val="FFFF00"/>
              </a:buClr>
              <a:buSzPct val="80000"/>
              <a:buFont typeface="Courier New"/>
              <a:buChar char="o"/>
            </a:pPr>
            <a:r>
              <a:rPr lang="en">
                <a:solidFill>
                  <a:srgbClr val="FFFF00"/>
                </a:solidFill>
              </a:rPr>
              <a:t>Chairs with arm rests, pneumatic seat height adjustment, back height and seat depth adjustment and 360</a:t>
            </a:r>
            <a:r>
              <a:rPr baseline="30000" lang="en">
                <a:solidFill>
                  <a:srgbClr val="FFFF00"/>
                </a:solidFill>
              </a:rPr>
              <a:t>o</a:t>
            </a:r>
            <a:r>
              <a:rPr lang="en">
                <a:solidFill>
                  <a:srgbClr val="FFFF00"/>
                </a:solidFill>
              </a:rPr>
              <a:t> swivel are recommended.</a:t>
            </a:r>
          </a:p>
          <a:p>
            <a:r>
              <a:t/>
            </a:r>
          </a:p>
        </p:txBody>
      </p:sp>
      <p:sp>
        <p:nvSpPr>
          <p:cNvPr id="212" name="Shape 212"/>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a:solidFill>
                  <a:srgbClr val="FFFFFF"/>
                </a:solidFill>
              </a:rPr>
              <a:t>Computer Workstation</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y="0" x="0"/>
          <a:ext cy="0" cx="0"/>
          <a:chOff y="0" x="0"/>
          <a:chExt cy="0" cx="0"/>
        </a:xfrm>
      </p:grpSpPr>
      <p:sp>
        <p:nvSpPr>
          <p:cNvPr id="217" name="Shape 217"/>
          <p:cNvSpPr txBox="1"/>
          <p:nvPr>
            <p:ph idx="1" type="body"/>
          </p:nvPr>
        </p:nvSpPr>
        <p:spPr>
          <a:xfrm>
            <a:off y="1184672" x="854948"/>
            <a:ext cy="3741299" cx="7831799"/>
          </a:xfrm>
          <a:prstGeom prst="rect">
            <a:avLst/>
          </a:prstGeom>
        </p:spPr>
        <p:txBody>
          <a:bodyPr bIns="91425" rIns="91425" lIns="91425" tIns="91425" anchor="t" anchorCtr="0">
            <a:noAutofit/>
          </a:bodyPr>
          <a:lstStyle/>
          <a:p/>
        </p:txBody>
      </p:sp>
      <p:sp>
        <p:nvSpPr>
          <p:cNvPr id="218" name="Shape 218"/>
          <p:cNvSpPr txBox="1"/>
          <p:nvPr>
            <p:ph type="title"/>
          </p:nvPr>
        </p:nvSpPr>
        <p:spPr>
          <a:xfrm>
            <a:off y="162403" x="854948"/>
            <a:ext cy="857400" cx="7831799"/>
          </a:xfrm>
          <a:prstGeom prst="rect">
            <a:avLst/>
          </a:prstGeom>
        </p:spPr>
        <p:txBody>
          <a:bodyPr bIns="91425" rIns="91425" lIns="91425" tIns="91425" anchor="b" anchorCtr="0">
            <a:noAutofit/>
          </a:bodyPr>
          <a:lstStyle/>
          <a:p/>
        </p:txBody>
      </p:sp>
      <p:pic>
        <p:nvPicPr>
          <p:cNvPr id="219" name="Shape 219"/>
          <p:cNvPicPr preferRelativeResize="0"/>
          <p:nvPr/>
        </p:nvPicPr>
        <p:blipFill>
          <a:blip r:embed="rId3"/>
          <a:stretch>
            <a:fillRect/>
          </a:stretch>
        </p:blipFill>
        <p:spPr>
          <a:xfrm>
            <a:off y="1441737" x="2036550"/>
            <a:ext cy="3227174" cx="5070899"/>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y="0" x="0"/>
          <a:ext cy="0" cx="0"/>
          <a:chOff y="0" x="0"/>
          <a:chExt cy="0" cx="0"/>
        </a:xfrm>
      </p:grpSpPr>
      <p:sp>
        <p:nvSpPr>
          <p:cNvPr id="224" name="Shape 224"/>
          <p:cNvSpPr txBox="1"/>
          <p:nvPr>
            <p:ph idx="1" type="body"/>
          </p:nvPr>
        </p:nvSpPr>
        <p:spPr>
          <a:xfrm>
            <a:off y="1184672" x="854948"/>
            <a:ext cy="3741299" cx="7831799"/>
          </a:xfrm>
          <a:prstGeom prst="rect">
            <a:avLst/>
          </a:prstGeom>
        </p:spPr>
        <p:txBody>
          <a:bodyPr bIns="91425" rIns="91425" lIns="91425" tIns="91425" anchor="t" anchorCtr="0">
            <a:noAutofit/>
          </a:bodyPr>
          <a:lstStyle/>
          <a:p/>
        </p:txBody>
      </p:sp>
      <p:sp>
        <p:nvSpPr>
          <p:cNvPr id="225" name="Shape 225"/>
          <p:cNvSpPr txBox="1"/>
          <p:nvPr>
            <p:ph type="title"/>
          </p:nvPr>
        </p:nvSpPr>
        <p:spPr>
          <a:xfrm>
            <a:off y="162403" x="854948"/>
            <a:ext cy="857400" cx="7831799"/>
          </a:xfrm>
          <a:prstGeom prst="rect">
            <a:avLst/>
          </a:prstGeom>
        </p:spPr>
        <p:txBody>
          <a:bodyPr bIns="91425" rIns="91425" lIns="91425" tIns="91425" anchor="b" anchorCtr="0">
            <a:noAutofit/>
          </a:bodyPr>
          <a:lstStyle/>
          <a:p/>
        </p:txBody>
      </p:sp>
      <p:pic>
        <p:nvPicPr>
          <p:cNvPr id="226" name="Shape 226"/>
          <p:cNvPicPr preferRelativeResize="0"/>
          <p:nvPr/>
        </p:nvPicPr>
        <p:blipFill>
          <a:blip r:embed="rId3"/>
          <a:stretch>
            <a:fillRect/>
          </a:stretch>
        </p:blipFill>
        <p:spPr>
          <a:xfrm>
            <a:off y="1245925" x="1636337"/>
            <a:ext cy="3618799" cx="6269023"/>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y="0" x="0"/>
          <a:ext cy="0" cx="0"/>
          <a:chOff y="0" x="0"/>
          <a:chExt cy="0" cx="0"/>
        </a:xfrm>
      </p:grpSpPr>
      <p:sp>
        <p:nvSpPr>
          <p:cNvPr id="231" name="Shape 231"/>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0">
              <a:buNone/>
            </a:pPr>
            <a:r>
              <a:rPr lang="en"/>
              <a:t>
</a:t>
            </a:r>
          </a:p>
          <a:p>
            <a:r>
              <a:t/>
            </a:r>
          </a:p>
          <a:p>
            <a:r>
              <a:t/>
            </a:r>
          </a:p>
          <a:p>
            <a:r>
              <a:t/>
            </a:r>
          </a:p>
          <a:p>
            <a:pPr algn="ctr">
              <a:buNone/>
            </a:pPr>
            <a:r>
              <a:rPr b="1" sz="4800" lang="en">
                <a:solidFill>
                  <a:srgbClr val="FF0000"/>
                </a:solidFill>
              </a:rPr>
              <a:t>WRONG!</a:t>
            </a:r>
          </a:p>
        </p:txBody>
      </p:sp>
      <p:sp>
        <p:nvSpPr>
          <p:cNvPr id="232" name="Shape 232"/>
          <p:cNvSpPr txBox="1"/>
          <p:nvPr>
            <p:ph type="title"/>
          </p:nvPr>
        </p:nvSpPr>
        <p:spPr>
          <a:xfrm>
            <a:off y="162403" x="854948"/>
            <a:ext cy="857400" cx="7831799"/>
          </a:xfrm>
          <a:prstGeom prst="rect">
            <a:avLst/>
          </a:prstGeom>
        </p:spPr>
        <p:txBody>
          <a:bodyPr bIns="91425" rIns="91425" lIns="91425" tIns="91425" anchor="b" anchorCtr="0">
            <a:noAutofit/>
          </a:bodyPr>
          <a:lstStyle/>
          <a:p/>
        </p:txBody>
      </p:sp>
      <p:pic>
        <p:nvPicPr>
          <p:cNvPr id="233" name="Shape 233"/>
          <p:cNvPicPr preferRelativeResize="0"/>
          <p:nvPr/>
        </p:nvPicPr>
        <p:blipFill>
          <a:blip r:embed="rId3"/>
          <a:stretch>
            <a:fillRect/>
          </a:stretch>
        </p:blipFill>
        <p:spPr>
          <a:xfrm>
            <a:off y="1416143" x="3491499"/>
            <a:ext cy="2428930" cx="2423874"/>
          </a:xfrm>
          <a:prstGeom prst="rect">
            <a:avLst/>
          </a:prstGeom>
          <a:noFill/>
          <a:ln>
            <a:noFill/>
          </a:ln>
        </p:spPr>
      </p:pic>
      <p:pic>
        <p:nvPicPr>
          <p:cNvPr id="234" name="Shape 234"/>
          <p:cNvPicPr preferRelativeResize="0"/>
          <p:nvPr/>
        </p:nvPicPr>
        <p:blipFill>
          <a:blip r:embed="rId4"/>
          <a:stretch>
            <a:fillRect/>
          </a:stretch>
        </p:blipFill>
        <p:spPr>
          <a:xfrm>
            <a:off y="1416137" x="6136712"/>
            <a:ext cy="2428926" cx="2423873"/>
          </a:xfrm>
          <a:prstGeom prst="rect">
            <a:avLst/>
          </a:prstGeom>
          <a:noFill/>
          <a:ln>
            <a:noFill/>
          </a:ln>
        </p:spPr>
      </p:pic>
      <p:pic>
        <p:nvPicPr>
          <p:cNvPr id="235" name="Shape 235"/>
          <p:cNvPicPr preferRelativeResize="0"/>
          <p:nvPr/>
        </p:nvPicPr>
        <p:blipFill>
          <a:blip r:embed="rId5"/>
          <a:stretch>
            <a:fillRect/>
          </a:stretch>
        </p:blipFill>
        <p:spPr>
          <a:xfrm>
            <a:off y="1391775" x="980900"/>
            <a:ext cy="2428924" cx="2289249"/>
          </a:xfrm>
          <a:prstGeom prst="rect">
            <a:avLst/>
          </a:prstGeom>
          <a:noFill/>
          <a:ln>
            <a:noFill/>
          </a:ln>
        </p:spPr>
      </p:pic>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23" fill="hold" presetSubtype="16" presetClass="entr" nodeType="clickEffect">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200"/>
                                        <p:tgtEl>
                                          <p:spTgt spid="231"/>
                                        </p:tgtEl>
                                        <p:attrNameLst>
                                          <p:attrName>ppt_w</p:attrName>
                                        </p:attrNameLst>
                                      </p:cBhvr>
                                      <p:tavLst>
                                        <p:tav tm="0" fmla="">
                                          <p:val>
                                            <p:strVal val="0"/>
                                          </p:val>
                                        </p:tav>
                                        <p:tav tm="100000" fmla="">
                                          <p:val>
                                            <p:strVal val="#ppt_w"/>
                                          </p:val>
                                        </p:tav>
                                      </p:tavLst>
                                    </p:anim>
                                    <p:anim calcmode="lin" valueType="num">
                                      <p:cBhvr additive="base">
                                        <p:cTn dur="200"/>
                                        <p:tgtEl>
                                          <p:spTgt spid="231"/>
                                        </p:tgtEl>
                                        <p:attrNameLst>
                                          <p:attrName>ppt_h</p:attrName>
                                        </p:attrNameLst>
                                      </p:cBhvr>
                                      <p:tavLst>
                                        <p:tav tm="0" fmla="">
                                          <p:val>
                                            <p:strVal val="0"/>
                                          </p:val>
                                        </p:tav>
                                        <p:tav tm="100000" fmla="">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y="0" x="0"/>
          <a:ext cy="0" cx="0"/>
          <a:chOff y="0" x="0"/>
          <a:chExt cy="0" cx="0"/>
        </a:xfrm>
      </p:grpSpPr>
      <p:sp>
        <p:nvSpPr>
          <p:cNvPr id="240" name="Shape 240"/>
          <p:cNvSpPr txBox="1"/>
          <p:nvPr>
            <p:ph idx="1" type="body"/>
          </p:nvPr>
        </p:nvSpPr>
        <p:spPr>
          <a:xfrm>
            <a:off y="1184672" x="854948"/>
            <a:ext cy="3741299" cx="7831799"/>
          </a:xfrm>
          <a:prstGeom prst="rect">
            <a:avLst/>
          </a:prstGeom>
        </p:spPr>
        <p:txBody>
          <a:bodyPr bIns="91425" rIns="91425" lIns="91425" tIns="91425" anchor="t" anchorCtr="0">
            <a:noAutofit/>
          </a:bodyPr>
          <a:lstStyle/>
          <a:p/>
        </p:txBody>
      </p:sp>
      <p:sp>
        <p:nvSpPr>
          <p:cNvPr id="241" name="Shape 241"/>
          <p:cNvSpPr txBox="1"/>
          <p:nvPr>
            <p:ph type="title"/>
          </p:nvPr>
        </p:nvSpPr>
        <p:spPr>
          <a:xfrm>
            <a:off y="162403" x="854948"/>
            <a:ext cy="857400" cx="7831799"/>
          </a:xfrm>
          <a:prstGeom prst="rect">
            <a:avLst/>
          </a:prstGeom>
        </p:spPr>
        <p:txBody>
          <a:bodyPr bIns="91425" rIns="91425" lIns="91425" tIns="91425" anchor="b" anchorCtr="0">
            <a:noAutofit/>
          </a:bodyPr>
          <a:lstStyle/>
          <a:p/>
        </p:txBody>
      </p:sp>
      <p:pic>
        <p:nvPicPr>
          <p:cNvPr id="242" name="Shape 242"/>
          <p:cNvPicPr preferRelativeResize="0"/>
          <p:nvPr/>
        </p:nvPicPr>
        <p:blipFill>
          <a:blip r:embed="rId3"/>
          <a:stretch>
            <a:fillRect/>
          </a:stretch>
        </p:blipFill>
        <p:spPr>
          <a:xfrm>
            <a:off y="1274550" x="1117425"/>
            <a:ext cy="2494450" cx="2138100"/>
          </a:xfrm>
          <a:prstGeom prst="rect">
            <a:avLst/>
          </a:prstGeom>
          <a:noFill/>
          <a:ln>
            <a:noFill/>
          </a:ln>
        </p:spPr>
      </p:pic>
      <p:pic>
        <p:nvPicPr>
          <p:cNvPr id="243" name="Shape 243"/>
          <p:cNvPicPr preferRelativeResize="0"/>
          <p:nvPr/>
        </p:nvPicPr>
        <p:blipFill>
          <a:blip r:embed="rId4"/>
          <a:stretch>
            <a:fillRect/>
          </a:stretch>
        </p:blipFill>
        <p:spPr>
          <a:xfrm>
            <a:off y="3123025" x="2081600"/>
            <a:ext cy="1590675" cx="1815375"/>
          </a:xfrm>
          <a:prstGeom prst="rect">
            <a:avLst/>
          </a:prstGeom>
          <a:noFill/>
          <a:ln>
            <a:noFill/>
          </a:ln>
        </p:spPr>
      </p:pic>
      <p:pic>
        <p:nvPicPr>
          <p:cNvPr id="244" name="Shape 244"/>
          <p:cNvPicPr preferRelativeResize="0"/>
          <p:nvPr/>
        </p:nvPicPr>
        <p:blipFill>
          <a:blip r:embed="rId5"/>
          <a:stretch>
            <a:fillRect/>
          </a:stretch>
        </p:blipFill>
        <p:spPr>
          <a:xfrm>
            <a:off y="3198375" x="4402720"/>
            <a:ext cy="1515325" cx="1515325"/>
          </a:xfrm>
          <a:prstGeom prst="rect">
            <a:avLst/>
          </a:prstGeom>
          <a:noFill/>
          <a:ln>
            <a:noFill/>
          </a:ln>
        </p:spPr>
      </p:pic>
      <p:pic>
        <p:nvPicPr>
          <p:cNvPr id="245" name="Shape 245"/>
          <p:cNvPicPr preferRelativeResize="0"/>
          <p:nvPr/>
        </p:nvPicPr>
        <p:blipFill>
          <a:blip r:embed="rId6"/>
          <a:stretch>
            <a:fillRect/>
          </a:stretch>
        </p:blipFill>
        <p:spPr>
          <a:xfrm>
            <a:off y="1274549" x="3553500"/>
            <a:ext cy="2036974" cx="2036974"/>
          </a:xfrm>
          <a:prstGeom prst="rect">
            <a:avLst/>
          </a:prstGeom>
          <a:noFill/>
          <a:ln>
            <a:noFill/>
          </a:ln>
        </p:spPr>
      </p:pic>
      <p:pic>
        <p:nvPicPr>
          <p:cNvPr id="246" name="Shape 246"/>
          <p:cNvPicPr preferRelativeResize="0"/>
          <p:nvPr/>
        </p:nvPicPr>
        <p:blipFill>
          <a:blip r:embed="rId7"/>
          <a:stretch>
            <a:fillRect/>
          </a:stretch>
        </p:blipFill>
        <p:spPr>
          <a:xfrm>
            <a:off y="1513776" x="6106300"/>
            <a:ext cy="2770449" cx="2379150"/>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y="0" x="0"/>
          <a:ext cy="0" cx="0"/>
          <a:chOff y="0" x="0"/>
          <a:chExt cy="0" cx="0"/>
        </a:xfrm>
      </p:grpSpPr>
      <p:sp>
        <p:nvSpPr>
          <p:cNvPr id="251" name="Shape 251"/>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0" indent="-393700" marL="457200">
              <a:buClr>
                <a:srgbClr val="FFFF00"/>
              </a:buClr>
              <a:buSzPct val="166666"/>
              <a:buFont typeface="Arial"/>
              <a:buChar char="•"/>
            </a:pPr>
            <a:r>
              <a:rPr u="sng" b="1" sz="2600" lang="en">
                <a:solidFill>
                  <a:srgbClr val="FFFF00"/>
                </a:solidFill>
              </a:rPr>
              <a:t>Accessories</a:t>
            </a:r>
          </a:p>
          <a:p>
            <a:pPr rtl="0" lvl="1" indent="-381000" marL="914400">
              <a:buClr>
                <a:srgbClr val="FFFF00"/>
              </a:buClr>
              <a:buSzPct val="80000"/>
              <a:buFont typeface="Courier New"/>
              <a:buChar char="o"/>
            </a:pPr>
            <a:r>
              <a:rPr u="sng" lang="en">
                <a:solidFill>
                  <a:srgbClr val="FFFF00"/>
                </a:solidFill>
              </a:rPr>
              <a:t>Document holder</a:t>
            </a:r>
            <a:r>
              <a:rPr lang="en">
                <a:solidFill>
                  <a:srgbClr val="FFFF00"/>
                </a:solidFill>
              </a:rPr>
              <a:t>: same distance and height as the monitor and same side as the </a:t>
            </a:r>
            <a:r>
              <a:rPr b="1" lang="en">
                <a:solidFill>
                  <a:srgbClr val="FFFF00"/>
                </a:solidFill>
              </a:rPr>
              <a:t>dominant eye</a:t>
            </a:r>
            <a:r>
              <a:rPr lang="en">
                <a:solidFill>
                  <a:srgbClr val="FFFF00"/>
                </a:solidFill>
              </a:rPr>
              <a:t>.</a:t>
            </a:r>
          </a:p>
          <a:p>
            <a:pPr rtl="0" lvl="1" indent="-381000" marL="914400">
              <a:buClr>
                <a:srgbClr val="FFFF00"/>
              </a:buClr>
              <a:buSzPct val="80000"/>
              <a:buFont typeface="Courier New"/>
              <a:buChar char="o"/>
            </a:pPr>
            <a:r>
              <a:rPr u="sng" lang="en">
                <a:solidFill>
                  <a:srgbClr val="FFFF00"/>
                </a:solidFill>
              </a:rPr>
              <a:t>Desk lamp</a:t>
            </a:r>
            <a:r>
              <a:rPr lang="en">
                <a:solidFill>
                  <a:srgbClr val="FFFF00"/>
                </a:solidFill>
              </a:rPr>
              <a:t>: used when room lighting is reduced.</a:t>
            </a:r>
          </a:p>
          <a:p>
            <a:pPr rtl="0" lvl="1" indent="-381000" marL="914400">
              <a:buClr>
                <a:srgbClr val="FFFF00"/>
              </a:buClr>
              <a:buSzPct val="80000"/>
              <a:buFont typeface="Courier New"/>
              <a:buChar char="o"/>
            </a:pPr>
            <a:r>
              <a:rPr u="sng" lang="en">
                <a:solidFill>
                  <a:srgbClr val="FFFF00"/>
                </a:solidFill>
              </a:rPr>
              <a:t>Headset and telephone</a:t>
            </a:r>
            <a:r>
              <a:rPr lang="en">
                <a:solidFill>
                  <a:srgbClr val="FFFF00"/>
                </a:solidFill>
              </a:rPr>
              <a:t>: consider using a headset if frequently using a telephone; if not using a headset, hold receiver with one hand and DO NOT cradle it between your ear and shoulder.</a:t>
            </a:r>
          </a:p>
        </p:txBody>
      </p:sp>
      <p:sp>
        <p:nvSpPr>
          <p:cNvPr id="252" name="Shape 252"/>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a:solidFill>
                  <a:srgbClr val="FFFFFF"/>
                </a:solidFill>
              </a:rPr>
              <a:t>Computer Workstation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y="0" x="0"/>
          <a:ext cy="0" cx="0"/>
          <a:chOff y="0" x="0"/>
          <a:chExt cy="0" cx="0"/>
        </a:xfrm>
      </p:grpSpPr>
      <p:sp>
        <p:nvSpPr>
          <p:cNvPr id="68" name="Shape 68"/>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0" indent="-381000" marL="457200">
              <a:buClr>
                <a:srgbClr val="FFFF00"/>
              </a:buClr>
              <a:buSzPct val="166666"/>
              <a:buFont typeface="Arial"/>
              <a:buChar char="•"/>
            </a:pPr>
            <a:r>
              <a:rPr sz="2400" lang="en" i="1">
                <a:solidFill>
                  <a:srgbClr val="FFFF00"/>
                </a:solidFill>
              </a:rPr>
              <a:t>Ergon</a:t>
            </a:r>
            <a:r>
              <a:rPr sz="2400" lang="en">
                <a:solidFill>
                  <a:srgbClr val="FFFF00"/>
                </a:solidFill>
              </a:rPr>
              <a:t> (work) + </a:t>
            </a:r>
            <a:r>
              <a:rPr sz="2400" lang="en" i="1">
                <a:solidFill>
                  <a:srgbClr val="FFFF00"/>
                </a:solidFill>
              </a:rPr>
              <a:t>nomos</a:t>
            </a:r>
            <a:r>
              <a:rPr sz="2400" lang="en">
                <a:solidFill>
                  <a:srgbClr val="FFFF00"/>
                </a:solidFill>
              </a:rPr>
              <a:t> (law) = ¨the science of work¨</a:t>
            </a:r>
          </a:p>
          <a:p>
            <a:r>
              <a:t/>
            </a:r>
          </a:p>
          <a:p>
            <a:pPr rtl="0" lvl="0" indent="-381000" marL="457200">
              <a:buClr>
                <a:srgbClr val="FFFF00"/>
              </a:buClr>
              <a:buSzPct val="166666"/>
              <a:buFont typeface="Arial"/>
              <a:buChar char="•"/>
            </a:pPr>
            <a:r>
              <a:rPr sz="2400" lang="en">
                <a:solidFill>
                  <a:srgbClr val="FFFF00"/>
                </a:solidFill>
              </a:rPr>
              <a:t>Study of work performance with an emphasis on worker safety and productivity. (Bettencourt and Jacobs, 1995)</a:t>
            </a:r>
          </a:p>
        </p:txBody>
      </p:sp>
      <p:sp>
        <p:nvSpPr>
          <p:cNvPr id="69" name="Shape 69"/>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a:solidFill>
                  <a:srgbClr val="FFFFFF"/>
                </a:solidFill>
              </a:rPr>
              <a:t>Ergonomics</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y="0" x="0"/>
          <a:ext cy="0" cx="0"/>
          <a:chOff y="0" x="0"/>
          <a:chExt cy="0" cx="0"/>
        </a:xfrm>
      </p:grpSpPr>
      <p:sp>
        <p:nvSpPr>
          <p:cNvPr id="257" name="Shape 257"/>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0" indent="-393700" marL="457200">
              <a:buClr>
                <a:srgbClr val="FFFF00"/>
              </a:buClr>
              <a:buSzPct val="166666"/>
              <a:buFont typeface="Arial"/>
              <a:buChar char="•"/>
            </a:pPr>
            <a:r>
              <a:rPr u="sng" b="1" sz="2600" lang="en">
                <a:solidFill>
                  <a:srgbClr val="FFFF00"/>
                </a:solidFill>
              </a:rPr>
              <a:t>YOU</a:t>
            </a:r>
          </a:p>
          <a:p>
            <a:pPr rtl="0" lvl="1" indent="-381000" marL="914400">
              <a:buClr>
                <a:srgbClr val="FFFF00"/>
              </a:buClr>
              <a:buSzPct val="80000"/>
              <a:buFont typeface="Courier New"/>
              <a:buChar char="o"/>
            </a:pPr>
            <a:r>
              <a:rPr lang="en">
                <a:solidFill>
                  <a:srgbClr val="FFFF00"/>
                </a:solidFill>
              </a:rPr>
              <a:t>¨Think straight (think 90</a:t>
            </a:r>
            <a:r>
              <a:rPr baseline="30000" lang="en">
                <a:solidFill>
                  <a:srgbClr val="FFFF00"/>
                </a:solidFill>
              </a:rPr>
              <a:t>o</a:t>
            </a:r>
            <a:r>
              <a:rPr lang="en">
                <a:solidFill>
                  <a:srgbClr val="FFFF00"/>
                </a:solidFill>
              </a:rPr>
              <a:t>).¨</a:t>
            </a:r>
          </a:p>
          <a:p>
            <a:pPr rtl="0" lvl="2" indent="-381000" marL="1371600">
              <a:buClr>
                <a:srgbClr val="FFFF00"/>
              </a:buClr>
              <a:buSzPct val="80000"/>
              <a:buFont typeface="Wingdings"/>
              <a:buChar char="§"/>
            </a:pPr>
            <a:r>
              <a:rPr lang="en">
                <a:solidFill>
                  <a:srgbClr val="FFFF00"/>
                </a:solidFill>
              </a:rPr>
              <a:t>Observe proper posture and body alignment.</a:t>
            </a:r>
          </a:p>
          <a:p>
            <a:pPr rtl="0" lvl="2" indent="-381000" marL="1371600">
              <a:buClr>
                <a:srgbClr val="FFFF00"/>
              </a:buClr>
              <a:buSzPct val="80000"/>
              <a:buFont typeface="Wingdings"/>
              <a:buChar char="§"/>
            </a:pPr>
            <a:r>
              <a:rPr lang="en">
                <a:solidFill>
                  <a:srgbClr val="FFFF00"/>
                </a:solidFill>
              </a:rPr>
              <a:t>Use a footrest.</a:t>
            </a:r>
          </a:p>
          <a:p>
            <a:r>
              <a:t/>
            </a:r>
          </a:p>
          <a:p>
            <a:pPr rtl="0" lvl="1" indent="-381000" marL="914400">
              <a:buClr>
                <a:srgbClr val="FFFF00"/>
              </a:buClr>
              <a:buSzPct val="80000"/>
              <a:buFont typeface="Courier New"/>
              <a:buChar char="o"/>
            </a:pPr>
            <a:r>
              <a:rPr lang="en">
                <a:solidFill>
                  <a:srgbClr val="FFFF00"/>
                </a:solidFill>
              </a:rPr>
              <a:t>¨Relax.¨</a:t>
            </a:r>
          </a:p>
          <a:p>
            <a:pPr rtl="0" lvl="2" indent="-381000" marL="1371600">
              <a:buClr>
                <a:srgbClr val="FFFF00"/>
              </a:buClr>
              <a:buSzPct val="80000"/>
              <a:buFont typeface="Wingdings"/>
              <a:buChar char="§"/>
            </a:pPr>
            <a:r>
              <a:rPr lang="en">
                <a:solidFill>
                  <a:srgbClr val="FFFF00"/>
                </a:solidFill>
              </a:rPr>
              <a:t>Distribute weight evenly.</a:t>
            </a:r>
          </a:p>
          <a:p>
            <a:pPr rtl="0" lvl="2" indent="-381000" marL="1371600">
              <a:buClr>
                <a:srgbClr val="FFFF00"/>
              </a:buClr>
              <a:buSzPct val="80000"/>
              <a:buFont typeface="Wingdings"/>
              <a:buChar char="§"/>
            </a:pPr>
            <a:r>
              <a:rPr lang="en">
                <a:solidFill>
                  <a:srgbClr val="FFFF00"/>
                </a:solidFill>
              </a:rPr>
              <a:t>Keep light mouse grip and key stroke.</a:t>
            </a:r>
          </a:p>
        </p:txBody>
      </p:sp>
      <p:sp>
        <p:nvSpPr>
          <p:cNvPr id="258" name="Shape 258"/>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a:solidFill>
                  <a:srgbClr val="FFFFFF"/>
                </a:solidFill>
              </a:rPr>
              <a:t>Computer Workstation</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y="0" x="0"/>
          <a:ext cy="0" cx="0"/>
          <a:chOff y="0" x="0"/>
          <a:chExt cy="0" cx="0"/>
        </a:xfrm>
      </p:grpSpPr>
      <p:sp>
        <p:nvSpPr>
          <p:cNvPr id="263" name="Shape 263"/>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1" indent="-381000" marL="914400">
              <a:buClr>
                <a:srgbClr val="FFFF00"/>
              </a:buClr>
              <a:buSzPct val="80000"/>
              <a:buFont typeface="Courier New"/>
              <a:buChar char="o"/>
            </a:pPr>
            <a:r>
              <a:rPr lang="en">
                <a:solidFill>
                  <a:srgbClr val="FFFF00"/>
                </a:solidFill>
              </a:rPr>
              <a:t>¨So close yet so far.¨</a:t>
            </a:r>
          </a:p>
          <a:p>
            <a:pPr rtl="0" lvl="2" indent="-381000" marL="1371600">
              <a:buClr>
                <a:srgbClr val="FFFF00"/>
              </a:buClr>
              <a:buSzPct val="80000"/>
              <a:buFont typeface="Wingdings"/>
              <a:buChar char="§"/>
            </a:pPr>
            <a:r>
              <a:rPr lang="en">
                <a:solidFill>
                  <a:srgbClr val="FFFF00"/>
                </a:solidFill>
              </a:rPr>
              <a:t>Keep elbows close to the body but still observe proper distance and body alignment.</a:t>
            </a:r>
          </a:p>
          <a:p>
            <a:pPr rtl="0" lvl="2" indent="-381000" marL="1371600">
              <a:buClr>
                <a:srgbClr val="FFFF00"/>
              </a:buClr>
              <a:buSzPct val="80000"/>
              <a:buFont typeface="Wingdings"/>
              <a:buChar char="§"/>
            </a:pPr>
            <a:r>
              <a:rPr lang="en">
                <a:solidFill>
                  <a:srgbClr val="FFFF00"/>
                </a:solidFill>
              </a:rPr>
              <a:t>Keep office equipment such as telephones or binders within your reach but still observe proper posture and body alignment during reaching.</a:t>
            </a:r>
          </a:p>
        </p:txBody>
      </p:sp>
      <p:sp>
        <p:nvSpPr>
          <p:cNvPr id="264" name="Shape 264"/>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a:solidFill>
                  <a:srgbClr val="FFFFFF"/>
                </a:solidFill>
              </a:rPr>
              <a:t>Computer Workstation</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y="0" x="0"/>
          <a:ext cy="0" cx="0"/>
          <a:chOff y="0" x="0"/>
          <a:chExt cy="0" cx="0"/>
        </a:xfrm>
      </p:grpSpPr>
      <p:sp>
        <p:nvSpPr>
          <p:cNvPr id="269" name="Shape 269"/>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1" indent="-381000" marL="914400">
              <a:buClr>
                <a:srgbClr val="FFFF00"/>
              </a:buClr>
              <a:buSzPct val="80000"/>
              <a:buFont typeface="Courier New"/>
              <a:buChar char="o"/>
            </a:pPr>
            <a:r>
              <a:rPr lang="en">
                <a:solidFill>
                  <a:srgbClr val="FFFF00"/>
                </a:solidFill>
              </a:rPr>
              <a:t>¨Have a break, have a chitchat.¨</a:t>
            </a:r>
          </a:p>
          <a:p>
            <a:pPr rtl="0" lvl="2" indent="-381000" marL="1371600">
              <a:buClr>
                <a:srgbClr val="FFFF00"/>
              </a:buClr>
              <a:buSzPct val="80000"/>
              <a:buFont typeface="Wingdings"/>
              <a:buChar char="§"/>
            </a:pPr>
            <a:r>
              <a:rPr lang="en">
                <a:solidFill>
                  <a:srgbClr val="FFFF00"/>
                </a:solidFill>
              </a:rPr>
              <a:t>Stand up, walk a little, drink water, chat with an officemate</a:t>
            </a:r>
          </a:p>
          <a:p>
            <a:pPr rtl="0" lvl="2" indent="-381000" marL="1371600">
              <a:buClr>
                <a:srgbClr val="FFFF00"/>
              </a:buClr>
              <a:buSzPct val="80000"/>
              <a:buFont typeface="Wingdings"/>
              <a:buChar char="§"/>
            </a:pPr>
            <a:r>
              <a:rPr b="1" lang="en">
                <a:solidFill>
                  <a:srgbClr val="FFFF00"/>
                </a:solidFill>
              </a:rPr>
              <a:t>Stretch</a:t>
            </a:r>
            <a:r>
              <a:rPr lang="en">
                <a:solidFill>
                  <a:srgbClr val="FFFF00"/>
                </a:solidFill>
              </a:rPr>
              <a:t> neck, shoulders, forearm, wrist and back</a:t>
            </a:r>
          </a:p>
          <a:p>
            <a:pPr rtl="0" lvl="2" indent="-381000" marL="1371600">
              <a:buClr>
                <a:srgbClr val="FFFF00"/>
              </a:buClr>
              <a:buSzPct val="80000"/>
              <a:buFont typeface="Wingdings"/>
              <a:buChar char="§"/>
            </a:pPr>
            <a:r>
              <a:rPr b="1" lang="en">
                <a:solidFill>
                  <a:srgbClr val="FFFF00"/>
                </a:solidFill>
              </a:rPr>
              <a:t>20-20-20 rule</a:t>
            </a:r>
            <a:r>
              <a:rPr lang="en">
                <a:solidFill>
                  <a:srgbClr val="FFFF00"/>
                </a:solidFill>
              </a:rPr>
              <a:t>: after 20 mins. at the computer, turn away from screen and look at an object 20 ft. away for 20 secs.</a:t>
            </a:r>
          </a:p>
          <a:p>
            <a:pPr lvl="2" indent="-381000" marL="1371600">
              <a:buClr>
                <a:srgbClr val="FFFF00"/>
              </a:buClr>
              <a:buSzPct val="80000"/>
              <a:buFont typeface="Wingdings"/>
              <a:buChar char="§"/>
            </a:pPr>
            <a:r>
              <a:rPr b="1" lang="en">
                <a:solidFill>
                  <a:srgbClr val="FFFF00"/>
                </a:solidFill>
              </a:rPr>
              <a:t>Usually taken every after 10-20 mins. for 2-5 mins.</a:t>
            </a:r>
          </a:p>
        </p:txBody>
      </p:sp>
      <p:sp>
        <p:nvSpPr>
          <p:cNvPr id="270" name="Shape 270"/>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a:solidFill>
                  <a:srgbClr val="FFFFFF"/>
                </a:solidFill>
              </a:rPr>
              <a:t>Computer Workstation</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y="0" x="0"/>
          <a:ext cy="0" cx="0"/>
          <a:chOff y="0" x="0"/>
          <a:chExt cy="0" cx="0"/>
        </a:xfrm>
      </p:grpSpPr>
      <p:sp>
        <p:nvSpPr>
          <p:cNvPr id="275" name="Shape 275"/>
          <p:cNvSpPr txBox="1"/>
          <p:nvPr>
            <p:ph idx="1" type="body"/>
          </p:nvPr>
        </p:nvSpPr>
        <p:spPr>
          <a:xfrm>
            <a:off y="1184672" x="854948"/>
            <a:ext cy="3741299" cx="7831799"/>
          </a:xfrm>
          <a:prstGeom prst="rect">
            <a:avLst/>
          </a:prstGeom>
        </p:spPr>
        <p:txBody>
          <a:bodyPr bIns="91425" rIns="91425" lIns="91425" tIns="91425" anchor="t" anchorCtr="0">
            <a:noAutofit/>
          </a:bodyPr>
          <a:lstStyle/>
          <a:p>
            <a:pPr algn="ctr" rtl="0" lvl="0">
              <a:buNone/>
            </a:pPr>
            <a:r>
              <a:rPr b="1" sz="4800" lang="en">
                <a:solidFill>
                  <a:srgbClr val="FFFF00"/>
                </a:solidFill>
              </a:rPr>
              <a:t>
</a:t>
            </a:r>
          </a:p>
          <a:p>
            <a:r>
              <a:t/>
            </a:r>
          </a:p>
          <a:p>
            <a:pPr algn="ctr">
              <a:buNone/>
            </a:pPr>
            <a:r>
              <a:rPr b="1" sz="4800" lang="en">
                <a:solidFill>
                  <a:srgbClr val="FFFF00"/>
                </a:solidFill>
              </a:rPr>
              <a:t>Stretch for a while! :)</a:t>
            </a:r>
          </a:p>
        </p:txBody>
      </p:sp>
      <p:sp>
        <p:nvSpPr>
          <p:cNvPr id="276" name="Shape 276"/>
          <p:cNvSpPr txBox="1"/>
          <p:nvPr>
            <p:ph type="title"/>
          </p:nvPr>
        </p:nvSpPr>
        <p:spPr>
          <a:xfrm>
            <a:off y="162403" x="854948"/>
            <a:ext cy="857400" cx="7831799"/>
          </a:xfrm>
          <a:prstGeom prst="rect">
            <a:avLst/>
          </a:prstGeom>
        </p:spPr>
        <p:txBody>
          <a:bodyPr bIns="91425" rIns="91425" lIns="91425" tIns="91425" anchor="b" anchorCtr="0">
            <a:noAutofit/>
          </a:bodyPr>
          <a:lstStyle/>
          <a:p/>
        </p:txBody>
      </p:sp>
      <p:pic>
        <p:nvPicPr>
          <p:cNvPr id="277" name="Shape 277"/>
          <p:cNvPicPr preferRelativeResize="0"/>
          <p:nvPr/>
        </p:nvPicPr>
        <p:blipFill>
          <a:blip r:embed="rId3"/>
          <a:stretch>
            <a:fillRect/>
          </a:stretch>
        </p:blipFill>
        <p:spPr>
          <a:xfrm>
            <a:off y="1366437" x="3565548"/>
            <a:ext cy="2410625" cx="2410599"/>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y="0" x="0"/>
          <a:ext cy="0" cx="0"/>
          <a:chOff y="0" x="0"/>
          <a:chExt cy="0" cx="0"/>
        </a:xfrm>
      </p:grpSpPr>
      <p:sp>
        <p:nvSpPr>
          <p:cNvPr id="282" name="Shape 282"/>
          <p:cNvSpPr txBox="1"/>
          <p:nvPr>
            <p:ph idx="1" type="body"/>
          </p:nvPr>
        </p:nvSpPr>
        <p:spPr>
          <a:xfrm>
            <a:off y="1184672" x="854948"/>
            <a:ext cy="3741299" cx="7831799"/>
          </a:xfrm>
          <a:prstGeom prst="rect">
            <a:avLst/>
          </a:prstGeom>
        </p:spPr>
        <p:txBody>
          <a:bodyPr bIns="91425" rIns="91425" lIns="91425" tIns="91425" anchor="t" anchorCtr="0">
            <a:noAutofit/>
          </a:bodyPr>
          <a:lstStyle/>
          <a:p/>
        </p:txBody>
      </p:sp>
      <p:sp>
        <p:nvSpPr>
          <p:cNvPr id="283" name="Shape 283"/>
          <p:cNvSpPr txBox="1"/>
          <p:nvPr>
            <p:ph type="title"/>
          </p:nvPr>
        </p:nvSpPr>
        <p:spPr>
          <a:xfrm>
            <a:off y="162403" x="854948"/>
            <a:ext cy="857400" cx="7831799"/>
          </a:xfrm>
          <a:prstGeom prst="rect">
            <a:avLst/>
          </a:prstGeom>
        </p:spPr>
        <p:txBody>
          <a:bodyPr bIns="91425" rIns="91425" lIns="91425" tIns="91425" anchor="b" anchorCtr="0">
            <a:noAutofit/>
          </a:bodyPr>
          <a:lstStyle/>
          <a:p/>
        </p:txBody>
      </p:sp>
      <p:pic>
        <p:nvPicPr>
          <p:cNvPr id="284" name="Shape 284"/>
          <p:cNvPicPr preferRelativeResize="0"/>
          <p:nvPr/>
        </p:nvPicPr>
        <p:blipFill>
          <a:blip r:embed="rId3"/>
          <a:stretch>
            <a:fillRect/>
          </a:stretch>
        </p:blipFill>
        <p:spPr>
          <a:xfrm>
            <a:off y="1247300" x="2706975"/>
            <a:ext cy="3616050" cx="4127750"/>
          </a:xfrm>
          <a:prstGeom prst="rect">
            <a:avLst/>
          </a:prstGeom>
          <a:noFill/>
          <a:ln>
            <a:noFill/>
          </a:ln>
        </p:spPr>
      </p:pic>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y="0" x="0"/>
          <a:ext cy="0" cx="0"/>
          <a:chOff y="0" x="0"/>
          <a:chExt cy="0" cx="0"/>
        </a:xfrm>
      </p:grpSpPr>
      <p:sp>
        <p:nvSpPr>
          <p:cNvPr id="289" name="Shape 289"/>
          <p:cNvSpPr txBox="1"/>
          <p:nvPr>
            <p:ph idx="1" type="body"/>
          </p:nvPr>
        </p:nvSpPr>
        <p:spPr>
          <a:xfrm>
            <a:off y="1184672" x="854948"/>
            <a:ext cy="3741299" cx="7831799"/>
          </a:xfrm>
          <a:prstGeom prst="rect">
            <a:avLst/>
          </a:prstGeom>
        </p:spPr>
        <p:txBody>
          <a:bodyPr bIns="91425" rIns="91425" lIns="91425" tIns="91425" anchor="t" anchorCtr="0">
            <a:noAutofit/>
          </a:bodyPr>
          <a:lstStyle/>
          <a:p>
            <a:pPr algn="ctr">
              <a:buNone/>
            </a:pPr>
            <a:r>
              <a:rPr b="1" sz="4800" lang="en">
                <a:solidFill>
                  <a:srgbClr val="FFFF00"/>
                </a:solidFill>
              </a:rPr>
              <a:t>
</a:t>
            </a:r>
            <a:r>
              <a:rPr b="1" sz="4800" lang="en">
                <a:solidFill>
                  <a:srgbClr val="FFFF00"/>
                </a:solidFill>
              </a:rPr>
              <a:t>Lifting</a:t>
            </a:r>
          </a:p>
        </p:txBody>
      </p:sp>
      <p:sp>
        <p:nvSpPr>
          <p:cNvPr id="290" name="Shape 290"/>
          <p:cNvSpPr txBox="1"/>
          <p:nvPr>
            <p:ph type="title"/>
          </p:nvPr>
        </p:nvSpPr>
        <p:spPr>
          <a:xfrm>
            <a:off y="162403" x="854948"/>
            <a:ext cy="857400" cx="7831799"/>
          </a:xfrm>
          <a:prstGeom prst="rect">
            <a:avLst/>
          </a:prstGeom>
        </p:spPr>
        <p:txBody>
          <a:bodyPr bIns="91425" rIns="91425" lIns="91425" tIns="91425" anchor="b" anchorCtr="0">
            <a:noAutofit/>
          </a:bodyPr>
          <a:lstStyle/>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y="0" x="0"/>
          <a:ext cy="0" cx="0"/>
          <a:chOff y="0" x="0"/>
          <a:chExt cy="0" cx="0"/>
        </a:xfrm>
      </p:grpSpPr>
      <p:sp>
        <p:nvSpPr>
          <p:cNvPr id="295" name="Shape 295"/>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0" indent="-381000" marL="457200">
              <a:buClr>
                <a:srgbClr val="FFFF00"/>
              </a:buClr>
              <a:buSzPct val="166666"/>
              <a:buFont typeface="Arial"/>
              <a:buChar char="•"/>
            </a:pPr>
            <a:r>
              <a:rPr sz="2400" lang="en">
                <a:solidFill>
                  <a:srgbClr val="FFFF00"/>
                </a:solidFill>
              </a:rPr>
              <a:t>Plan the lift and test the load</a:t>
            </a:r>
          </a:p>
          <a:p>
            <a:pPr rtl="0" lvl="0" indent="-381000" marL="457200">
              <a:buClr>
                <a:srgbClr val="FFFF00"/>
              </a:buClr>
              <a:buSzPct val="166666"/>
              <a:buFont typeface="Arial"/>
              <a:buChar char="•"/>
            </a:pPr>
            <a:r>
              <a:rPr sz="2400" lang="en">
                <a:solidFill>
                  <a:srgbClr val="FFFF00"/>
                </a:solidFill>
              </a:rPr>
              <a:t>Keep the object close to the body</a:t>
            </a:r>
          </a:p>
          <a:p>
            <a:pPr rtl="0" lvl="0" indent="-381000" marL="457200">
              <a:buClr>
                <a:srgbClr val="FFFF00"/>
              </a:buClr>
              <a:buSzPct val="166666"/>
              <a:buFont typeface="Arial"/>
              <a:buChar char="•"/>
            </a:pPr>
            <a:r>
              <a:rPr sz="2400" lang="en">
                <a:solidFill>
                  <a:srgbClr val="FFFF00"/>
                </a:solidFill>
              </a:rPr>
              <a:t>Use larger muscles to perform heavy work</a:t>
            </a:r>
          </a:p>
          <a:p>
            <a:pPr rtl="0" lvl="0" indent="-381000" marL="457200">
              <a:buClr>
                <a:srgbClr val="FFFF00"/>
              </a:buClr>
              <a:buSzPct val="166666"/>
              <a:buFont typeface="Arial"/>
              <a:buChar char="•"/>
            </a:pPr>
            <a:r>
              <a:rPr sz="2400" lang="en">
                <a:solidFill>
                  <a:srgbClr val="FFFF00"/>
                </a:solidFill>
              </a:rPr>
              <a:t>Maintain wide base of support</a:t>
            </a:r>
          </a:p>
          <a:p>
            <a:pPr rtl="0" lvl="0" indent="-381000" marL="457200">
              <a:buClr>
                <a:srgbClr val="FFFF00"/>
              </a:buClr>
              <a:buSzPct val="166666"/>
              <a:buFont typeface="Arial"/>
              <a:buChar char="•"/>
            </a:pPr>
            <a:r>
              <a:rPr sz="2400" lang="en">
                <a:solidFill>
                  <a:srgbClr val="FFFF00"/>
                </a:solidFill>
              </a:rPr>
              <a:t>Pivot your feet while lifting and avoid bending and twisting the trunk/back</a:t>
            </a:r>
          </a:p>
        </p:txBody>
      </p:sp>
      <p:sp>
        <p:nvSpPr>
          <p:cNvPr id="296" name="Shape 296"/>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sz="3400" lang="en">
                <a:solidFill>
                  <a:srgbClr val="FFFFFF"/>
                </a:solidFill>
              </a:rPr>
              <a:t>Lifting - Principles of Biomechanics</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y="0" x="0"/>
          <a:ext cy="0" cx="0"/>
          <a:chOff y="0" x="0"/>
          <a:chExt cy="0" cx="0"/>
        </a:xfrm>
      </p:grpSpPr>
      <p:sp>
        <p:nvSpPr>
          <p:cNvPr id="301" name="Shape 301"/>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0" indent="-381000" marL="457200">
              <a:buClr>
                <a:srgbClr val="FFFF00"/>
              </a:buClr>
              <a:buSzPct val="166666"/>
              <a:buFont typeface="Arial"/>
              <a:buChar char="•"/>
            </a:pPr>
            <a:r>
              <a:rPr sz="2400" lang="en">
                <a:solidFill>
                  <a:srgbClr val="FFFF00"/>
                </a:solidFill>
              </a:rPr>
              <a:t>Maintain a slow and consistent speed and avoid jerking</a:t>
            </a:r>
          </a:p>
          <a:p>
            <a:pPr rtl="0" lvl="0" indent="-381000" marL="457200">
              <a:buClr>
                <a:srgbClr val="FFFF00"/>
              </a:buClr>
              <a:buSzPct val="166666"/>
              <a:buFont typeface="Arial"/>
              <a:buChar char="•"/>
            </a:pPr>
            <a:r>
              <a:rPr sz="2400" lang="en">
                <a:solidFill>
                  <a:srgbClr val="FFFF00"/>
                </a:solidFill>
              </a:rPr>
              <a:t>Attempt to push, pull, slide or roll the object prior to lifting (push or pull in a semi-squat position). Only lift an object as a last resort.</a:t>
            </a:r>
          </a:p>
          <a:p>
            <a:pPr rtl="0" lvl="0" indent="-381000" marL="457200">
              <a:buClr>
                <a:srgbClr val="FFFF00"/>
              </a:buClr>
              <a:buSzPct val="166666"/>
              <a:buFont typeface="Arial"/>
              <a:buChar char="•"/>
            </a:pPr>
            <a:r>
              <a:rPr sz="2400" lang="en">
                <a:solidFill>
                  <a:srgbClr val="FFFF00"/>
                </a:solidFill>
              </a:rPr>
              <a:t>Know your limitations and hesitate to ask for help.</a:t>
            </a:r>
          </a:p>
          <a:p>
            <a:r>
              <a:t/>
            </a:r>
          </a:p>
        </p:txBody>
      </p:sp>
      <p:sp>
        <p:nvSpPr>
          <p:cNvPr id="302" name="Shape 302"/>
          <p:cNvSpPr txBox="1"/>
          <p:nvPr>
            <p:ph type="title"/>
          </p:nvPr>
        </p:nvSpPr>
        <p:spPr>
          <a:xfrm>
            <a:off y="162403" x="854948"/>
            <a:ext cy="857400" cx="7831799"/>
          </a:xfrm>
          <a:prstGeom prst="rect">
            <a:avLst/>
          </a:prstGeom>
        </p:spPr>
        <p:txBody>
          <a:bodyPr bIns="91425" rIns="91425" lIns="91425" tIns="91425" anchor="b" anchorCtr="0">
            <a:noAutofit/>
          </a:bodyPr>
          <a:lstStyle/>
          <a:p>
            <a:pPr rtl="0" lvl="0">
              <a:buNone/>
            </a:pPr>
            <a:r>
              <a:rPr sz="3400" lang="en">
                <a:solidFill>
                  <a:schemeClr val="lt1"/>
                </a:solidFill>
              </a:rPr>
              <a:t>
</a:t>
            </a:r>
            <a:r>
              <a:rPr sz="3400" lang="en">
                <a:solidFill>
                  <a:schemeClr val="lt1"/>
                </a:solidFill>
              </a:rPr>
              <a:t>Lifting - Principles of Biomechanics</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y="0" x="0"/>
          <a:ext cy="0" cx="0"/>
          <a:chOff y="0" x="0"/>
          <a:chExt cy="0" cx="0"/>
        </a:xfrm>
      </p:grpSpPr>
      <p:sp>
        <p:nvSpPr>
          <p:cNvPr id="307" name="Shape 307"/>
          <p:cNvSpPr txBox="1"/>
          <p:nvPr>
            <p:ph idx="1" type="body"/>
          </p:nvPr>
        </p:nvSpPr>
        <p:spPr>
          <a:xfrm>
            <a:off y="1184672" x="854948"/>
            <a:ext cy="3741299" cx="7831799"/>
          </a:xfrm>
          <a:prstGeom prst="rect">
            <a:avLst/>
          </a:prstGeom>
        </p:spPr>
        <p:txBody>
          <a:bodyPr bIns="91425" rIns="91425" lIns="91425" tIns="91425" anchor="t" anchorCtr="0">
            <a:noAutofit/>
          </a:bodyPr>
          <a:lstStyle/>
          <a:p/>
        </p:txBody>
      </p:sp>
      <p:sp>
        <p:nvSpPr>
          <p:cNvPr id="308" name="Shape 308"/>
          <p:cNvSpPr txBox="1"/>
          <p:nvPr>
            <p:ph type="title"/>
          </p:nvPr>
        </p:nvSpPr>
        <p:spPr>
          <a:xfrm>
            <a:off y="162403" x="854948"/>
            <a:ext cy="857400" cx="7831799"/>
          </a:xfrm>
          <a:prstGeom prst="rect">
            <a:avLst/>
          </a:prstGeom>
        </p:spPr>
        <p:txBody>
          <a:bodyPr bIns="91425" rIns="91425" lIns="91425" tIns="91425" anchor="b" anchorCtr="0">
            <a:noAutofit/>
          </a:bodyPr>
          <a:lstStyle/>
          <a:p/>
        </p:txBody>
      </p:sp>
      <p:pic>
        <p:nvPicPr>
          <p:cNvPr id="309" name="Shape 309"/>
          <p:cNvPicPr preferRelativeResize="0"/>
          <p:nvPr/>
        </p:nvPicPr>
        <p:blipFill>
          <a:blip r:embed="rId3"/>
          <a:stretch>
            <a:fillRect/>
          </a:stretch>
        </p:blipFill>
        <p:spPr>
          <a:xfrm>
            <a:off y="1331300" x="2222900"/>
            <a:ext cy="3448050" cx="5095875"/>
          </a:xfrm>
          <a:prstGeom prst="rect">
            <a:avLst/>
          </a:prstGeom>
          <a:noFill/>
          <a:ln>
            <a:noFill/>
          </a:ln>
        </p:spPr>
      </p:pic>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y="0" x="0"/>
          <a:ext cy="0" cx="0"/>
          <a:chOff y="0" x="0"/>
          <a:chExt cy="0" cx="0"/>
        </a:xfrm>
      </p:grpSpPr>
      <p:sp>
        <p:nvSpPr>
          <p:cNvPr id="314" name="Shape 314"/>
          <p:cNvSpPr txBox="1"/>
          <p:nvPr>
            <p:ph idx="1" type="body"/>
          </p:nvPr>
        </p:nvSpPr>
        <p:spPr>
          <a:xfrm>
            <a:off y="1184672" x="854948"/>
            <a:ext cy="3741299" cx="7831799"/>
          </a:xfrm>
          <a:prstGeom prst="rect">
            <a:avLst/>
          </a:prstGeom>
        </p:spPr>
        <p:txBody>
          <a:bodyPr bIns="91425" rIns="91425" lIns="91425" tIns="91425" anchor="t" anchorCtr="0">
            <a:noAutofit/>
          </a:bodyPr>
          <a:lstStyle/>
          <a:p/>
        </p:txBody>
      </p:sp>
      <p:sp>
        <p:nvSpPr>
          <p:cNvPr id="315" name="Shape 315"/>
          <p:cNvSpPr txBox="1"/>
          <p:nvPr>
            <p:ph type="title"/>
          </p:nvPr>
        </p:nvSpPr>
        <p:spPr>
          <a:xfrm>
            <a:off y="162403" x="854948"/>
            <a:ext cy="857400" cx="7831799"/>
          </a:xfrm>
          <a:prstGeom prst="rect">
            <a:avLst/>
          </a:prstGeom>
        </p:spPr>
        <p:txBody>
          <a:bodyPr bIns="91425" rIns="91425" lIns="91425" tIns="91425" anchor="b" anchorCtr="0">
            <a:noAutofit/>
          </a:bodyPr>
          <a:lstStyle/>
          <a:p/>
        </p:txBody>
      </p:sp>
      <p:pic>
        <p:nvPicPr>
          <p:cNvPr id="316" name="Shape 316"/>
          <p:cNvPicPr preferRelativeResize="0"/>
          <p:nvPr/>
        </p:nvPicPr>
        <p:blipFill>
          <a:blip r:embed="rId3"/>
          <a:stretch>
            <a:fillRect/>
          </a:stretch>
        </p:blipFill>
        <p:spPr>
          <a:xfrm>
            <a:off y="1589277" x="1366212"/>
            <a:ext cy="2811050" cx="6809274"/>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y="0" x="0"/>
          <a:ext cy="0" cx="0"/>
          <a:chOff y="0" x="0"/>
          <a:chExt cy="0" cx="0"/>
        </a:xfrm>
      </p:grpSpPr>
      <p:sp>
        <p:nvSpPr>
          <p:cNvPr id="74" name="Shape 74"/>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0" indent="-381000" marL="457200">
              <a:buClr>
                <a:srgbClr val="FFFF00"/>
              </a:buClr>
              <a:buSzPct val="166666"/>
              <a:buFont typeface="Arial"/>
              <a:buChar char="•"/>
            </a:pPr>
            <a:r>
              <a:rPr sz="2400" lang="en">
                <a:solidFill>
                  <a:srgbClr val="FFFF00"/>
                </a:solidFill>
              </a:rPr>
              <a:t>Application of scientific knowledge to the workplace in order to improve the well-being and efficiency of both the individual and the organization. (National Research Council of Canada)</a:t>
            </a:r>
          </a:p>
          <a:p>
            <a:r>
              <a:t/>
            </a:r>
          </a:p>
        </p:txBody>
      </p:sp>
      <p:sp>
        <p:nvSpPr>
          <p:cNvPr id="75" name="Shape 75"/>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a:solidFill>
                  <a:srgbClr val="FFFFFF"/>
                </a:solidFill>
              </a:rPr>
              <a:t>Ergonomics</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y="0" x="0"/>
          <a:ext cy="0" cx="0"/>
          <a:chOff y="0" x="0"/>
          <a:chExt cy="0" cx="0"/>
        </a:xfrm>
      </p:grpSpPr>
      <p:sp>
        <p:nvSpPr>
          <p:cNvPr id="321" name="Shape 321"/>
          <p:cNvSpPr txBox="1"/>
          <p:nvPr>
            <p:ph idx="1" type="body"/>
          </p:nvPr>
        </p:nvSpPr>
        <p:spPr>
          <a:xfrm>
            <a:off y="1184672" x="854948"/>
            <a:ext cy="3741299" cx="3859799"/>
          </a:xfrm>
          <a:prstGeom prst="rect">
            <a:avLst/>
          </a:prstGeom>
        </p:spPr>
        <p:txBody>
          <a:bodyPr bIns="91425" rIns="91425" lIns="91425" tIns="91425" anchor="t" anchorCtr="0">
            <a:noAutofit/>
          </a:bodyPr>
          <a:lstStyle/>
          <a:p>
            <a:pPr rtl="0" lvl="0" indent="-381000" marL="457200">
              <a:buClr>
                <a:srgbClr val="FFFF00"/>
              </a:buClr>
              <a:buSzPct val="166666"/>
              <a:buFont typeface="Arial"/>
              <a:buChar char="•"/>
            </a:pPr>
            <a:r>
              <a:rPr u="sng" sz="2400" lang="en">
                <a:solidFill>
                  <a:srgbClr val="FFFF00"/>
                </a:solidFill>
              </a:rPr>
              <a:t>Deep Squat Lift</a:t>
            </a:r>
          </a:p>
          <a:p>
            <a:pPr rtl="0" lvl="1" indent="-381000" marL="914400">
              <a:buClr>
                <a:srgbClr val="FFFF00"/>
              </a:buClr>
              <a:buSzPct val="80000"/>
              <a:buFont typeface="Courier New"/>
              <a:buChar char="o"/>
            </a:pPr>
            <a:r>
              <a:rPr lang="en">
                <a:solidFill>
                  <a:srgbClr val="FFFF00"/>
                </a:solidFill>
              </a:rPr>
              <a:t>Hip lower than knee</a:t>
            </a:r>
          </a:p>
          <a:p>
            <a:pPr rtl="0" lvl="1" indent="-381000" marL="914400">
              <a:buClr>
                <a:srgbClr val="FFFF00"/>
              </a:buClr>
              <a:buSzPct val="80000"/>
              <a:buFont typeface="Courier New"/>
              <a:buChar char="o"/>
            </a:pPr>
            <a:r>
              <a:rPr lang="en">
                <a:solidFill>
                  <a:srgbClr val="FFFF00"/>
                </a:solidFill>
              </a:rPr>
              <a:t>Straight back</a:t>
            </a:r>
          </a:p>
          <a:p>
            <a:pPr lvl="1" indent="-381000" marL="914400">
              <a:buClr>
                <a:srgbClr val="FFFF00"/>
              </a:buClr>
              <a:buSzPct val="80000"/>
              <a:buFont typeface="Courier New"/>
              <a:buChar char="o"/>
            </a:pPr>
            <a:r>
              <a:rPr lang="en">
                <a:solidFill>
                  <a:srgbClr val="FFFF00"/>
                </a:solidFill>
              </a:rPr>
              <a:t>Risk for knee problems</a:t>
            </a:r>
          </a:p>
        </p:txBody>
      </p:sp>
      <p:sp>
        <p:nvSpPr>
          <p:cNvPr id="322" name="Shape 322"/>
          <p:cNvSpPr txBox="1"/>
          <p:nvPr>
            <p:ph idx="2" type="body"/>
          </p:nvPr>
        </p:nvSpPr>
        <p:spPr>
          <a:xfrm>
            <a:off y="1184672" x="4827083"/>
            <a:ext cy="3741299" cx="3859799"/>
          </a:xfrm>
          <a:prstGeom prst="rect">
            <a:avLst/>
          </a:prstGeom>
        </p:spPr>
        <p:txBody>
          <a:bodyPr bIns="91425" rIns="91425" lIns="91425" tIns="91425" anchor="t" anchorCtr="0">
            <a:noAutofit/>
          </a:bodyPr>
          <a:lstStyle/>
          <a:p/>
        </p:txBody>
      </p:sp>
      <p:sp>
        <p:nvSpPr>
          <p:cNvPr id="323" name="Shape 323"/>
          <p:cNvSpPr txBox="1"/>
          <p:nvPr>
            <p:ph type="title"/>
          </p:nvPr>
        </p:nvSpPr>
        <p:spPr>
          <a:xfrm>
            <a:off y="162403" x="854948"/>
            <a:ext cy="857400" cx="7831799"/>
          </a:xfrm>
          <a:prstGeom prst="rect">
            <a:avLst/>
          </a:prstGeom>
        </p:spPr>
        <p:txBody>
          <a:bodyPr bIns="91425" rIns="91425" lIns="91425" tIns="91425" anchor="b" anchorCtr="0">
            <a:noAutofit/>
          </a:bodyPr>
          <a:lstStyle/>
          <a:p>
            <a:pPr rtl="0" lvl="0">
              <a:buNone/>
            </a:pPr>
            <a:r>
              <a:rPr lang="en">
                <a:solidFill>
                  <a:schemeClr val="lt1"/>
                </a:solidFill>
              </a:rPr>
              <a:t>Proper Lifting Techniques</a:t>
            </a:r>
          </a:p>
        </p:txBody>
      </p:sp>
      <p:pic>
        <p:nvPicPr>
          <p:cNvPr id="324" name="Shape 324"/>
          <p:cNvPicPr preferRelativeResize="0"/>
          <p:nvPr/>
        </p:nvPicPr>
        <p:blipFill>
          <a:blip r:embed="rId3"/>
          <a:stretch>
            <a:fillRect/>
          </a:stretch>
        </p:blipFill>
        <p:spPr>
          <a:xfrm>
            <a:off y="1575600" x="4827075"/>
            <a:ext cy="2540299" cx="3859797"/>
          </a:xfrm>
          <a:prstGeom prst="rect">
            <a:avLst/>
          </a:prstGeom>
          <a:noFill/>
          <a:ln>
            <a:noFill/>
          </a:ln>
        </p:spPr>
      </p:pic>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y="0" x="0"/>
          <a:ext cy="0" cx="0"/>
          <a:chOff y="0" x="0"/>
          <a:chExt cy="0" cx="0"/>
        </a:xfrm>
      </p:grpSpPr>
      <p:sp>
        <p:nvSpPr>
          <p:cNvPr id="329" name="Shape 329"/>
          <p:cNvSpPr txBox="1"/>
          <p:nvPr>
            <p:ph idx="1" type="body"/>
          </p:nvPr>
        </p:nvSpPr>
        <p:spPr>
          <a:xfrm>
            <a:off y="1184672" x="854948"/>
            <a:ext cy="3741299" cx="3859799"/>
          </a:xfrm>
          <a:prstGeom prst="rect">
            <a:avLst/>
          </a:prstGeom>
        </p:spPr>
        <p:txBody>
          <a:bodyPr bIns="91425" rIns="91425" lIns="91425" tIns="91425" anchor="t" anchorCtr="0">
            <a:noAutofit/>
          </a:bodyPr>
          <a:lstStyle/>
          <a:p>
            <a:pPr rtl="0" lvl="0" indent="-381000" marL="457200">
              <a:buClr>
                <a:srgbClr val="FFFF00"/>
              </a:buClr>
              <a:buSzPct val="166666"/>
              <a:buFont typeface="Arial"/>
              <a:buChar char="•"/>
            </a:pPr>
            <a:r>
              <a:rPr u="sng" sz="2400" lang="en">
                <a:solidFill>
                  <a:srgbClr val="FFFF00"/>
                </a:solidFill>
              </a:rPr>
              <a:t>Diagonal Lift</a:t>
            </a:r>
          </a:p>
          <a:p>
            <a:pPr lvl="1" indent="-381000" marL="914400">
              <a:buClr>
                <a:srgbClr val="FFFF00"/>
              </a:buClr>
              <a:buSzPct val="80000"/>
              <a:buFont typeface="Courier New"/>
              <a:buChar char="o"/>
            </a:pPr>
            <a:r>
              <a:rPr lang="en">
                <a:solidFill>
                  <a:srgbClr val="FFFF00"/>
                </a:solidFill>
              </a:rPr>
              <a:t>For people with knee problems</a:t>
            </a:r>
          </a:p>
        </p:txBody>
      </p:sp>
      <p:sp>
        <p:nvSpPr>
          <p:cNvPr id="330" name="Shape 330"/>
          <p:cNvSpPr txBox="1"/>
          <p:nvPr>
            <p:ph idx="2" type="body"/>
          </p:nvPr>
        </p:nvSpPr>
        <p:spPr>
          <a:xfrm>
            <a:off y="1184672" x="4827083"/>
            <a:ext cy="3741299" cx="3859799"/>
          </a:xfrm>
          <a:prstGeom prst="rect">
            <a:avLst/>
          </a:prstGeom>
        </p:spPr>
        <p:txBody>
          <a:bodyPr bIns="91425" rIns="91425" lIns="91425" tIns="91425" anchor="t" anchorCtr="0">
            <a:noAutofit/>
          </a:bodyPr>
          <a:lstStyle/>
          <a:p/>
        </p:txBody>
      </p:sp>
      <p:sp>
        <p:nvSpPr>
          <p:cNvPr id="331" name="Shape 331"/>
          <p:cNvSpPr txBox="1"/>
          <p:nvPr>
            <p:ph type="title"/>
          </p:nvPr>
        </p:nvSpPr>
        <p:spPr>
          <a:xfrm>
            <a:off y="162403" x="854948"/>
            <a:ext cy="857400" cx="7831799"/>
          </a:xfrm>
          <a:prstGeom prst="rect">
            <a:avLst/>
          </a:prstGeom>
        </p:spPr>
        <p:txBody>
          <a:bodyPr bIns="91425" rIns="91425" lIns="91425" tIns="91425" anchor="b" anchorCtr="0">
            <a:noAutofit/>
          </a:bodyPr>
          <a:lstStyle/>
          <a:p>
            <a:pPr rtl="0" lvl="0">
              <a:buNone/>
            </a:pPr>
            <a:r>
              <a:rPr lang="en">
                <a:solidFill>
                  <a:schemeClr val="lt1"/>
                </a:solidFill>
              </a:rPr>
              <a:t>Proper Lifting Techniques</a:t>
            </a:r>
          </a:p>
        </p:txBody>
      </p:sp>
      <p:pic>
        <p:nvPicPr>
          <p:cNvPr id="332" name="Shape 332"/>
          <p:cNvPicPr preferRelativeResize="0"/>
          <p:nvPr/>
        </p:nvPicPr>
        <p:blipFill>
          <a:blip r:embed="rId3"/>
          <a:stretch>
            <a:fillRect/>
          </a:stretch>
        </p:blipFill>
        <p:spPr>
          <a:xfrm>
            <a:off y="1549100" x="4856100"/>
            <a:ext cy="2807750" cx="3801774"/>
          </a:xfrm>
          <a:prstGeom prst="rect">
            <a:avLst/>
          </a:prstGeom>
          <a:noFill/>
          <a:ln>
            <a:noFill/>
          </a:ln>
        </p:spPr>
      </p:pic>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y="0" x="0"/>
          <a:ext cy="0" cx="0"/>
          <a:chOff y="0" x="0"/>
          <a:chExt cy="0" cx="0"/>
        </a:xfrm>
      </p:grpSpPr>
      <p:sp>
        <p:nvSpPr>
          <p:cNvPr id="337" name="Shape 337"/>
          <p:cNvSpPr txBox="1"/>
          <p:nvPr>
            <p:ph idx="1" type="body"/>
          </p:nvPr>
        </p:nvSpPr>
        <p:spPr>
          <a:xfrm>
            <a:off y="1184672" x="854948"/>
            <a:ext cy="3741299" cx="3859799"/>
          </a:xfrm>
          <a:prstGeom prst="rect">
            <a:avLst/>
          </a:prstGeom>
        </p:spPr>
        <p:txBody>
          <a:bodyPr bIns="91425" rIns="91425" lIns="91425" tIns="91425" anchor="t" anchorCtr="0">
            <a:noAutofit/>
          </a:bodyPr>
          <a:lstStyle/>
          <a:p>
            <a:pPr rtl="0" lvl="0" indent="-381000" marL="457200">
              <a:buClr>
                <a:srgbClr val="FFFF00"/>
              </a:buClr>
              <a:buSzPct val="166666"/>
              <a:buFont typeface="Arial"/>
              <a:buChar char="•"/>
            </a:pPr>
            <a:r>
              <a:rPr u="sng" sz="2400" lang="en">
                <a:solidFill>
                  <a:srgbClr val="FFFF00"/>
                </a:solidFill>
              </a:rPr>
              <a:t>Power Lift</a:t>
            </a:r>
          </a:p>
          <a:p>
            <a:pPr rtl="0" lvl="1" indent="-381000" marL="914400">
              <a:buClr>
                <a:srgbClr val="FFFF00"/>
              </a:buClr>
              <a:buSzPct val="80000"/>
              <a:buFont typeface="Courier New"/>
              <a:buChar char="o"/>
            </a:pPr>
            <a:r>
              <a:rPr lang="en">
                <a:solidFill>
                  <a:srgbClr val="FFFF00"/>
                </a:solidFill>
              </a:rPr>
              <a:t>Hips higher with knees bent 90</a:t>
            </a:r>
            <a:r>
              <a:rPr baseline="30000" lang="en">
                <a:solidFill>
                  <a:srgbClr val="FFFF00"/>
                </a:solidFill>
              </a:rPr>
              <a:t>o</a:t>
            </a:r>
          </a:p>
          <a:p>
            <a:pPr lvl="1" indent="-381000" marL="914400">
              <a:buClr>
                <a:srgbClr val="FFFF00"/>
              </a:buClr>
              <a:buSzPct val="80000"/>
              <a:buFont typeface="Courier New"/>
              <a:buChar char="o"/>
            </a:pPr>
            <a:r>
              <a:rPr lang="en">
                <a:solidFill>
                  <a:srgbClr val="FFFF00"/>
                </a:solidFill>
              </a:rPr>
              <a:t>Wide base of support</a:t>
            </a:r>
          </a:p>
        </p:txBody>
      </p:sp>
      <p:sp>
        <p:nvSpPr>
          <p:cNvPr id="338" name="Shape 338"/>
          <p:cNvSpPr txBox="1"/>
          <p:nvPr>
            <p:ph idx="2" type="body"/>
          </p:nvPr>
        </p:nvSpPr>
        <p:spPr>
          <a:xfrm>
            <a:off y="1184672" x="4827083"/>
            <a:ext cy="3741299" cx="3859799"/>
          </a:xfrm>
          <a:prstGeom prst="rect">
            <a:avLst/>
          </a:prstGeom>
        </p:spPr>
        <p:txBody>
          <a:bodyPr bIns="91425" rIns="91425" lIns="91425" tIns="91425" anchor="t" anchorCtr="0">
            <a:noAutofit/>
          </a:bodyPr>
          <a:lstStyle/>
          <a:p/>
        </p:txBody>
      </p:sp>
      <p:sp>
        <p:nvSpPr>
          <p:cNvPr id="339" name="Shape 339"/>
          <p:cNvSpPr txBox="1"/>
          <p:nvPr>
            <p:ph type="title"/>
          </p:nvPr>
        </p:nvSpPr>
        <p:spPr>
          <a:xfrm>
            <a:off y="162403" x="854948"/>
            <a:ext cy="857400" cx="7831799"/>
          </a:xfrm>
          <a:prstGeom prst="rect">
            <a:avLst/>
          </a:prstGeom>
        </p:spPr>
        <p:txBody>
          <a:bodyPr bIns="91425" rIns="91425" lIns="91425" tIns="91425" anchor="b" anchorCtr="0">
            <a:noAutofit/>
          </a:bodyPr>
          <a:lstStyle/>
          <a:p>
            <a:pPr rtl="0" lvl="0">
              <a:buNone/>
            </a:pPr>
            <a:r>
              <a:rPr lang="en">
                <a:solidFill>
                  <a:schemeClr val="lt1"/>
                </a:solidFill>
              </a:rPr>
              <a:t>Proper Lifting Techniques</a:t>
            </a:r>
          </a:p>
        </p:txBody>
      </p:sp>
      <p:pic>
        <p:nvPicPr>
          <p:cNvPr id="340" name="Shape 340"/>
          <p:cNvPicPr preferRelativeResize="0"/>
          <p:nvPr/>
        </p:nvPicPr>
        <p:blipFill>
          <a:blip r:embed="rId3"/>
          <a:stretch>
            <a:fillRect/>
          </a:stretch>
        </p:blipFill>
        <p:spPr>
          <a:xfrm>
            <a:off y="1582150" x="4827075"/>
            <a:ext cy="2849524" cx="3859800"/>
          </a:xfrm>
          <a:prstGeom prst="rect">
            <a:avLst/>
          </a:prstGeom>
          <a:noFill/>
          <a:ln>
            <a:noFill/>
          </a:ln>
        </p:spPr>
      </p:pic>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y="0" x="0"/>
          <a:ext cy="0" cx="0"/>
          <a:chOff y="0" x="0"/>
          <a:chExt cy="0" cx="0"/>
        </a:xfrm>
      </p:grpSpPr>
      <p:sp>
        <p:nvSpPr>
          <p:cNvPr id="345" name="Shape 345"/>
          <p:cNvSpPr txBox="1"/>
          <p:nvPr>
            <p:ph idx="1" type="body"/>
          </p:nvPr>
        </p:nvSpPr>
        <p:spPr>
          <a:xfrm>
            <a:off y="1184672" x="854948"/>
            <a:ext cy="3741299" cx="3859799"/>
          </a:xfrm>
          <a:prstGeom prst="rect">
            <a:avLst/>
          </a:prstGeom>
        </p:spPr>
        <p:txBody>
          <a:bodyPr bIns="91425" rIns="91425" lIns="91425" tIns="91425" anchor="t" anchorCtr="0">
            <a:noAutofit/>
          </a:bodyPr>
          <a:lstStyle/>
          <a:p>
            <a:pPr rtl="0" lvl="0" indent="-381000" marL="457200">
              <a:buClr>
                <a:srgbClr val="FFFF00"/>
              </a:buClr>
              <a:buSzPct val="166666"/>
              <a:buFont typeface="Arial"/>
              <a:buChar char="•"/>
            </a:pPr>
            <a:r>
              <a:rPr u="sng" sz="2400" lang="en">
                <a:solidFill>
                  <a:srgbClr val="FFFF00"/>
                </a:solidFill>
              </a:rPr>
              <a:t>Golfer's Lift</a:t>
            </a:r>
          </a:p>
          <a:p>
            <a:pPr rtl="0" lvl="1" indent="-381000" marL="914400">
              <a:buClr>
                <a:srgbClr val="FFFF00"/>
              </a:buClr>
              <a:buSzPct val="80000"/>
              <a:buFont typeface="Courier New"/>
              <a:buChar char="o"/>
            </a:pPr>
            <a:r>
              <a:rPr lang="en">
                <a:solidFill>
                  <a:srgbClr val="FFFF00"/>
                </a:solidFill>
              </a:rPr>
              <a:t>For picking up small objects</a:t>
            </a:r>
          </a:p>
          <a:p>
            <a:pPr lvl="1" indent="-381000" marL="914400">
              <a:buClr>
                <a:srgbClr val="FFFF00"/>
              </a:buClr>
              <a:buSzPct val="80000"/>
              <a:buFont typeface="Courier New"/>
              <a:buChar char="o"/>
            </a:pPr>
            <a:r>
              <a:rPr lang="en">
                <a:solidFill>
                  <a:srgbClr val="FFFF00"/>
                </a:solidFill>
              </a:rPr>
              <a:t>Non-lifting arm for counterbalance</a:t>
            </a:r>
          </a:p>
        </p:txBody>
      </p:sp>
      <p:sp>
        <p:nvSpPr>
          <p:cNvPr id="346" name="Shape 346"/>
          <p:cNvSpPr txBox="1"/>
          <p:nvPr>
            <p:ph idx="2" type="body"/>
          </p:nvPr>
        </p:nvSpPr>
        <p:spPr>
          <a:xfrm>
            <a:off y="1184672" x="4827083"/>
            <a:ext cy="3741299" cx="3859799"/>
          </a:xfrm>
          <a:prstGeom prst="rect">
            <a:avLst/>
          </a:prstGeom>
        </p:spPr>
        <p:txBody>
          <a:bodyPr bIns="91425" rIns="91425" lIns="91425" tIns="91425" anchor="t" anchorCtr="0">
            <a:noAutofit/>
          </a:bodyPr>
          <a:lstStyle/>
          <a:p/>
        </p:txBody>
      </p:sp>
      <p:sp>
        <p:nvSpPr>
          <p:cNvPr id="347" name="Shape 347"/>
          <p:cNvSpPr txBox="1"/>
          <p:nvPr>
            <p:ph type="title"/>
          </p:nvPr>
        </p:nvSpPr>
        <p:spPr>
          <a:xfrm>
            <a:off y="162403" x="854948"/>
            <a:ext cy="857400" cx="7831799"/>
          </a:xfrm>
          <a:prstGeom prst="rect">
            <a:avLst/>
          </a:prstGeom>
        </p:spPr>
        <p:txBody>
          <a:bodyPr bIns="91425" rIns="91425" lIns="91425" tIns="91425" anchor="b" anchorCtr="0">
            <a:noAutofit/>
          </a:bodyPr>
          <a:lstStyle/>
          <a:p>
            <a:pPr rtl="0" lvl="0">
              <a:buNone/>
            </a:pPr>
            <a:r>
              <a:rPr lang="en">
                <a:solidFill>
                  <a:schemeClr val="lt1"/>
                </a:solidFill>
              </a:rPr>
              <a:t>Proper Lifting Techniques</a:t>
            </a:r>
          </a:p>
        </p:txBody>
      </p:sp>
      <p:pic>
        <p:nvPicPr>
          <p:cNvPr id="348" name="Shape 348"/>
          <p:cNvPicPr preferRelativeResize="0"/>
          <p:nvPr/>
        </p:nvPicPr>
        <p:blipFill>
          <a:blip r:embed="rId3"/>
          <a:stretch>
            <a:fillRect/>
          </a:stretch>
        </p:blipFill>
        <p:spPr>
          <a:xfrm>
            <a:off y="1585400" x="4826950"/>
            <a:ext cy="2989299" cx="3859800"/>
          </a:xfrm>
          <a:prstGeom prst="rect">
            <a:avLst/>
          </a:prstGeom>
          <a:noFill/>
          <a:ln>
            <a:noFill/>
          </a:ln>
        </p:spPr>
      </p:pic>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y="0" x="0"/>
          <a:ext cy="0" cx="0"/>
          <a:chOff y="0" x="0"/>
          <a:chExt cy="0" cx="0"/>
        </a:xfrm>
      </p:grpSpPr>
      <p:sp>
        <p:nvSpPr>
          <p:cNvPr id="353" name="Shape 353"/>
          <p:cNvSpPr txBox="1"/>
          <p:nvPr>
            <p:ph idx="1" type="body"/>
          </p:nvPr>
        </p:nvSpPr>
        <p:spPr>
          <a:xfrm>
            <a:off y="1184672" x="854948"/>
            <a:ext cy="3741299" cx="7831799"/>
          </a:xfrm>
          <a:prstGeom prst="rect">
            <a:avLst/>
          </a:prstGeom>
        </p:spPr>
        <p:txBody>
          <a:bodyPr bIns="91425" rIns="91425" lIns="91425" tIns="91425" anchor="t" anchorCtr="0">
            <a:noAutofit/>
          </a:bodyPr>
          <a:lstStyle/>
          <a:p/>
        </p:txBody>
      </p:sp>
      <p:sp>
        <p:nvSpPr>
          <p:cNvPr id="354" name="Shape 354"/>
          <p:cNvSpPr txBox="1"/>
          <p:nvPr>
            <p:ph type="title"/>
          </p:nvPr>
        </p:nvSpPr>
        <p:spPr>
          <a:xfrm>
            <a:off y="162403" x="854948"/>
            <a:ext cy="857400" cx="7831799"/>
          </a:xfrm>
          <a:prstGeom prst="rect">
            <a:avLst/>
          </a:prstGeom>
        </p:spPr>
        <p:txBody>
          <a:bodyPr bIns="91425" rIns="91425" lIns="91425" tIns="91425" anchor="b" anchorCtr="0">
            <a:noAutofit/>
          </a:bodyPr>
          <a:lstStyle/>
          <a:p/>
        </p:txBody>
      </p:sp>
      <p:pic>
        <p:nvPicPr>
          <p:cNvPr id="355" name="Shape 355"/>
          <p:cNvPicPr preferRelativeResize="0"/>
          <p:nvPr/>
        </p:nvPicPr>
        <p:blipFill>
          <a:blip r:embed="rId3"/>
          <a:stretch>
            <a:fillRect/>
          </a:stretch>
        </p:blipFill>
        <p:spPr>
          <a:xfrm>
            <a:off y="1258125" x="1381825"/>
            <a:ext cy="3594401" cx="2832699"/>
          </a:xfrm>
          <a:prstGeom prst="rect">
            <a:avLst/>
          </a:prstGeom>
          <a:noFill/>
          <a:ln>
            <a:noFill/>
          </a:ln>
        </p:spPr>
      </p:pic>
      <p:pic>
        <p:nvPicPr>
          <p:cNvPr id="356" name="Shape 356"/>
          <p:cNvPicPr preferRelativeResize="0"/>
          <p:nvPr/>
        </p:nvPicPr>
        <p:blipFill>
          <a:blip r:embed="rId4"/>
          <a:stretch>
            <a:fillRect/>
          </a:stretch>
        </p:blipFill>
        <p:spPr>
          <a:xfrm>
            <a:off y="1258125" x="5391150"/>
            <a:ext cy="3594400" cx="2789675"/>
          </a:xfrm>
          <a:prstGeom prst="rect">
            <a:avLst/>
          </a:prstGeom>
          <a:noFill/>
          <a:ln>
            <a:noFill/>
          </a:ln>
        </p:spPr>
      </p:pic>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y="0" x="0"/>
          <a:ext cy="0" cx="0"/>
          <a:chOff y="0" x="0"/>
          <a:chExt cy="0" cx="0"/>
        </a:xfrm>
      </p:grpSpPr>
      <p:sp>
        <p:nvSpPr>
          <p:cNvPr id="361" name="Shape 361"/>
          <p:cNvSpPr txBox="1"/>
          <p:nvPr>
            <p:ph idx="1" type="body"/>
          </p:nvPr>
        </p:nvSpPr>
        <p:spPr>
          <a:xfrm>
            <a:off y="1184672" x="854948"/>
            <a:ext cy="3741299" cx="7831799"/>
          </a:xfrm>
          <a:prstGeom prst="rect">
            <a:avLst/>
          </a:prstGeom>
        </p:spPr>
        <p:txBody>
          <a:bodyPr bIns="91425" rIns="91425" lIns="91425" tIns="91425" anchor="t" anchorCtr="0">
            <a:noAutofit/>
          </a:bodyPr>
          <a:lstStyle/>
          <a:p>
            <a:pPr algn="ctr">
              <a:buNone/>
            </a:pPr>
            <a:r>
              <a:rPr b="1" sz="4800" lang="en">
                <a:solidFill>
                  <a:srgbClr val="FFFF00"/>
                </a:solidFill>
              </a:rPr>
              <a:t>
</a:t>
            </a:r>
            <a:r>
              <a:rPr b="1" sz="3600" lang="en">
                <a:solidFill>
                  <a:srgbClr val="FFFF00"/>
                </a:solidFill>
              </a:rPr>
              <a:t>Benefits of Proper Observation of Ergonomic and Biomechanic Principles and Guidelines</a:t>
            </a:r>
          </a:p>
        </p:txBody>
      </p:sp>
      <p:sp>
        <p:nvSpPr>
          <p:cNvPr id="362" name="Shape 362"/>
          <p:cNvSpPr txBox="1"/>
          <p:nvPr>
            <p:ph type="title"/>
          </p:nvPr>
        </p:nvSpPr>
        <p:spPr>
          <a:xfrm>
            <a:off y="162403" x="854948"/>
            <a:ext cy="857400" cx="7831799"/>
          </a:xfrm>
          <a:prstGeom prst="rect">
            <a:avLst/>
          </a:prstGeom>
        </p:spPr>
        <p:txBody>
          <a:bodyPr bIns="91425" rIns="91425" lIns="91425" tIns="91425" anchor="b" anchorCtr="0">
            <a:noAutofit/>
          </a:bodyPr>
          <a:lstStyle/>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y="0" x="0"/>
          <a:ext cy="0" cx="0"/>
          <a:chOff y="0" x="0"/>
          <a:chExt cy="0" cx="0"/>
        </a:xfrm>
      </p:grpSpPr>
      <p:sp>
        <p:nvSpPr>
          <p:cNvPr id="367" name="Shape 367"/>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0" indent="-381000" marL="457200">
              <a:buClr>
                <a:srgbClr val="FFFF00"/>
              </a:buClr>
              <a:buSzPct val="166666"/>
              <a:buFont typeface="Arial"/>
              <a:buChar char="•"/>
            </a:pPr>
            <a:r>
              <a:rPr sz="2400" lang="en">
                <a:solidFill>
                  <a:srgbClr val="FFFF00"/>
                </a:solidFill>
              </a:rPr>
              <a:t>Reduces employee turnover</a:t>
            </a:r>
          </a:p>
          <a:p>
            <a:pPr rtl="0" lvl="0" indent="-381000" marL="457200">
              <a:buClr>
                <a:srgbClr val="FFFF00"/>
              </a:buClr>
              <a:buSzPct val="166666"/>
              <a:buFont typeface="Arial"/>
              <a:buChar char="•"/>
            </a:pPr>
            <a:r>
              <a:rPr sz="2400" lang="en">
                <a:solidFill>
                  <a:srgbClr val="FFFF00"/>
                </a:solidFill>
              </a:rPr>
              <a:t>Returns to work earlier</a:t>
            </a:r>
          </a:p>
          <a:p>
            <a:pPr rtl="0" lvl="0" indent="-381000" marL="457200">
              <a:buClr>
                <a:srgbClr val="FFFF00"/>
              </a:buClr>
              <a:buSzPct val="166666"/>
              <a:buFont typeface="Arial"/>
              <a:buChar char="•"/>
            </a:pPr>
            <a:r>
              <a:rPr sz="2400" lang="en">
                <a:solidFill>
                  <a:srgbClr val="FFFF00"/>
                </a:solidFill>
              </a:rPr>
              <a:t>Increases productivity</a:t>
            </a:r>
          </a:p>
          <a:p>
            <a:pPr rtl="0" lvl="0" indent="-381000" marL="457200">
              <a:buClr>
                <a:srgbClr val="FFFF00"/>
              </a:buClr>
              <a:buSzPct val="166666"/>
              <a:buFont typeface="Arial"/>
              <a:buChar char="•"/>
            </a:pPr>
            <a:r>
              <a:rPr sz="2400" lang="en">
                <a:solidFill>
                  <a:srgbClr val="FFFF00"/>
                </a:solidFill>
              </a:rPr>
              <a:t>Increases product quality</a:t>
            </a:r>
          </a:p>
          <a:p>
            <a:pPr lvl="0" indent="-381000" marL="457200">
              <a:buClr>
                <a:srgbClr val="FFFF00"/>
              </a:buClr>
              <a:buSzPct val="166666"/>
              <a:buFont typeface="Arial"/>
              <a:buChar char="•"/>
            </a:pPr>
            <a:r>
              <a:rPr sz="2400" lang="en">
                <a:solidFill>
                  <a:srgbClr val="FFFF00"/>
                </a:solidFill>
              </a:rPr>
              <a:t>Increases employee morale</a:t>
            </a:r>
          </a:p>
        </p:txBody>
      </p:sp>
      <p:sp>
        <p:nvSpPr>
          <p:cNvPr id="368" name="Shape 368"/>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a:solidFill>
                  <a:srgbClr val="FFFFFF"/>
                </a:solidFill>
              </a:rPr>
              <a:t>Benefits</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y="0" x="0"/>
          <a:ext cy="0" cx="0"/>
          <a:chOff y="0" x="0"/>
          <a:chExt cy="0" cx="0"/>
        </a:xfrm>
      </p:grpSpPr>
      <p:sp>
        <p:nvSpPr>
          <p:cNvPr id="373" name="Shape 373"/>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0" indent="-381000" marL="457200">
              <a:buClr>
                <a:srgbClr val="FFFF00"/>
              </a:buClr>
              <a:buSzPct val="166666"/>
              <a:buFont typeface="Arial"/>
              <a:buChar char="•"/>
            </a:pPr>
            <a:r>
              <a:rPr sz="2400" lang="en">
                <a:solidFill>
                  <a:srgbClr val="FFFF00"/>
                </a:solidFill>
              </a:rPr>
              <a:t>Facilitates proper breathing</a:t>
            </a:r>
          </a:p>
          <a:p>
            <a:pPr rtl="0" lvl="0" indent="-381000" marL="457200">
              <a:buClr>
                <a:srgbClr val="FFFF00"/>
              </a:buClr>
              <a:buSzPct val="166666"/>
              <a:buFont typeface="Arial"/>
              <a:buChar char="•"/>
            </a:pPr>
            <a:r>
              <a:rPr sz="2400" lang="en">
                <a:solidFill>
                  <a:srgbClr val="FFFF00"/>
                </a:solidFill>
              </a:rPr>
              <a:t>Increases concentration and thinking ability</a:t>
            </a:r>
          </a:p>
          <a:p>
            <a:pPr rtl="0" lvl="0" indent="-381000" marL="457200">
              <a:buClr>
                <a:srgbClr val="FFFF00"/>
              </a:buClr>
              <a:buSzPct val="166666"/>
              <a:buFont typeface="Arial"/>
              <a:buChar char="•"/>
            </a:pPr>
            <a:r>
              <a:rPr sz="2400" lang="en">
                <a:solidFill>
                  <a:srgbClr val="FFFF00"/>
                </a:solidFill>
              </a:rPr>
              <a:t>Improves image</a:t>
            </a:r>
          </a:p>
          <a:p>
            <a:pPr rtl="0" lvl="0" indent="-381000" marL="457200">
              <a:buClr>
                <a:srgbClr val="FFFF00"/>
              </a:buClr>
              <a:buSzPct val="166666"/>
              <a:buFont typeface="Arial"/>
              <a:buChar char="•"/>
            </a:pPr>
            <a:r>
              <a:rPr sz="2400" lang="en">
                <a:solidFill>
                  <a:srgbClr val="FFFF00"/>
                </a:solidFill>
              </a:rPr>
              <a:t>Increases self-confidence/self-esteem</a:t>
            </a:r>
          </a:p>
          <a:p>
            <a:pPr rtl="0" lvl="0" indent="-381000" marL="457200">
              <a:buClr>
                <a:srgbClr val="FFFF00"/>
              </a:buClr>
              <a:buSzPct val="166666"/>
              <a:buFont typeface="Arial"/>
              <a:buChar char="•"/>
            </a:pPr>
            <a:r>
              <a:rPr sz="2400" lang="en">
                <a:solidFill>
                  <a:srgbClr val="FFFF00"/>
                </a:solidFill>
              </a:rPr>
              <a:t>Minimizes unwanted and poor body conditions</a:t>
            </a:r>
          </a:p>
        </p:txBody>
      </p:sp>
      <p:sp>
        <p:nvSpPr>
          <p:cNvPr id="374" name="Shape 374"/>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a:solidFill>
                  <a:srgbClr val="FFFFFF"/>
                </a:solidFill>
              </a:rPr>
              <a:t>Benefits</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y="0" x="0"/>
          <a:ext cy="0" cx="0"/>
          <a:chOff y="0" x="0"/>
          <a:chExt cy="0" cx="0"/>
        </a:xfrm>
      </p:grpSpPr>
      <p:sp>
        <p:nvSpPr>
          <p:cNvPr id="379" name="Shape 379"/>
          <p:cNvSpPr txBox="1"/>
          <p:nvPr>
            <p:ph idx="1" type="body"/>
          </p:nvPr>
        </p:nvSpPr>
        <p:spPr>
          <a:xfrm>
            <a:off y="1184672" x="854948"/>
            <a:ext cy="3741299" cx="7831799"/>
          </a:xfrm>
          <a:prstGeom prst="rect">
            <a:avLst/>
          </a:prstGeom>
        </p:spPr>
        <p:txBody>
          <a:bodyPr bIns="91425" rIns="91425" lIns="91425" tIns="91425" anchor="t" anchorCtr="0">
            <a:noAutofit/>
          </a:bodyPr>
          <a:lstStyle/>
          <a:p>
            <a:pPr algn="ctr">
              <a:buNone/>
            </a:pPr>
            <a:r>
              <a:rPr b="1" sz="3600" lang="en">
                <a:solidFill>
                  <a:srgbClr val="FFFF00"/>
                </a:solidFill>
              </a:rPr>
              <a:t>
</a:t>
            </a:r>
            <a:r>
              <a:rPr b="1" sz="3600" lang="en">
                <a:solidFill>
                  <a:srgbClr val="FFFF00"/>
                </a:solidFill>
              </a:rPr>
              <a:t>General/Common Conditions Acquired from Improper Biomechanics</a:t>
            </a:r>
          </a:p>
        </p:txBody>
      </p:sp>
      <p:sp>
        <p:nvSpPr>
          <p:cNvPr id="380" name="Shape 380"/>
          <p:cNvSpPr txBox="1"/>
          <p:nvPr>
            <p:ph type="title"/>
          </p:nvPr>
        </p:nvSpPr>
        <p:spPr>
          <a:xfrm>
            <a:off y="162403" x="854948"/>
            <a:ext cy="857400" cx="7831799"/>
          </a:xfrm>
          <a:prstGeom prst="rect">
            <a:avLst/>
          </a:prstGeom>
        </p:spPr>
        <p:txBody>
          <a:bodyPr bIns="91425" rIns="91425" lIns="91425" tIns="91425" anchor="b" anchorCtr="0">
            <a:noAutofit/>
          </a:bodyPr>
          <a:lstStyle/>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4" name="Shape 384"/>
        <p:cNvGrpSpPr/>
        <p:nvPr/>
      </p:nvGrpSpPr>
      <p:grpSpPr>
        <a:xfrm>
          <a:off y="0" x="0"/>
          <a:ext cy="0" cx="0"/>
          <a:chOff y="0" x="0"/>
          <a:chExt cy="0" cx="0"/>
        </a:xfrm>
      </p:grpSpPr>
      <p:sp>
        <p:nvSpPr>
          <p:cNvPr id="385" name="Shape 385"/>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0" indent="-381000" marL="457200">
              <a:buClr>
                <a:srgbClr val="FFFF00"/>
              </a:buClr>
              <a:buSzPct val="166666"/>
              <a:buFont typeface="Arial"/>
              <a:buChar char="•"/>
            </a:pPr>
            <a:r>
              <a:rPr sz="2400" lang="en">
                <a:solidFill>
                  <a:srgbClr val="FFFF00"/>
                </a:solidFill>
              </a:rPr>
              <a:t>Eyestrain</a:t>
            </a:r>
          </a:p>
          <a:p>
            <a:pPr rtl="0" lvl="0" indent="-381000" marL="457200">
              <a:buClr>
                <a:srgbClr val="FFFF00"/>
              </a:buClr>
              <a:buSzPct val="166666"/>
              <a:buFont typeface="Arial"/>
              <a:buChar char="•"/>
            </a:pPr>
            <a:r>
              <a:rPr sz="2400" lang="en">
                <a:solidFill>
                  <a:srgbClr val="FFFF00"/>
                </a:solidFill>
              </a:rPr>
              <a:t>Neck pain</a:t>
            </a:r>
          </a:p>
          <a:p>
            <a:pPr rtl="0" lvl="0" indent="-381000" marL="457200">
              <a:buClr>
                <a:srgbClr val="FFFF00"/>
              </a:buClr>
              <a:buSzPct val="166666"/>
              <a:buFont typeface="Arial"/>
              <a:buChar char="•"/>
            </a:pPr>
            <a:r>
              <a:rPr sz="2400" lang="en">
                <a:solidFill>
                  <a:srgbClr val="FFFF00"/>
                </a:solidFill>
              </a:rPr>
              <a:t>Shoulder pain</a:t>
            </a:r>
          </a:p>
          <a:p>
            <a:pPr rtl="0" lvl="0" indent="-381000" marL="457200">
              <a:buClr>
                <a:srgbClr val="FFFF00"/>
              </a:buClr>
              <a:buSzPct val="166666"/>
              <a:buFont typeface="Arial"/>
              <a:buChar char="•"/>
            </a:pPr>
            <a:r>
              <a:rPr sz="2400" lang="en">
                <a:solidFill>
                  <a:srgbClr val="FFFF00"/>
                </a:solidFill>
              </a:rPr>
              <a:t>Elbow/wrist/hand pain</a:t>
            </a:r>
          </a:p>
          <a:p>
            <a:pPr rtl="0" lvl="0" indent="-381000" marL="457200">
              <a:buClr>
                <a:srgbClr val="FFFF00"/>
              </a:buClr>
              <a:buSzPct val="166666"/>
              <a:buFont typeface="Arial"/>
              <a:buChar char="•"/>
            </a:pPr>
            <a:r>
              <a:rPr sz="2400" lang="en">
                <a:solidFill>
                  <a:srgbClr val="FFFF00"/>
                </a:solidFill>
              </a:rPr>
              <a:t>Back pain (upper and lower back)</a:t>
            </a:r>
          </a:p>
          <a:p>
            <a:pPr rtl="0" lvl="0" indent="-381000" marL="457200">
              <a:buClr>
                <a:srgbClr val="FFFF00"/>
              </a:buClr>
              <a:buSzPct val="166666"/>
              <a:buFont typeface="Arial"/>
              <a:buChar char="•"/>
            </a:pPr>
            <a:r>
              <a:rPr sz="2400" lang="en">
                <a:solidFill>
                  <a:srgbClr val="FFFF00"/>
                </a:solidFill>
              </a:rPr>
              <a:t>Thigh/leg pain</a:t>
            </a:r>
          </a:p>
          <a:p>
            <a:pPr rtl="0" lvl="0" indent="-381000" marL="457200">
              <a:buClr>
                <a:srgbClr val="FFFF00"/>
              </a:buClr>
              <a:buSzPct val="166666"/>
              <a:buFont typeface="Arial"/>
              <a:buChar char="•"/>
            </a:pPr>
            <a:r>
              <a:rPr sz="2400" lang="en">
                <a:solidFill>
                  <a:srgbClr val="FFFF00"/>
                </a:solidFill>
              </a:rPr>
              <a:t>Knee pain</a:t>
            </a:r>
          </a:p>
          <a:p>
            <a:r>
              <a:t/>
            </a:r>
          </a:p>
        </p:txBody>
      </p:sp>
      <p:sp>
        <p:nvSpPr>
          <p:cNvPr id="386" name="Shape 386"/>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a:solidFill>
                  <a:srgbClr val="FFFFFF"/>
                </a:solidFill>
              </a:rPr>
              <a:t>General/Common Conditions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y="0" x="0"/>
          <a:ext cy="0" cx="0"/>
          <a:chOff y="0" x="0"/>
          <a:chExt cy="0" cx="0"/>
        </a:xfrm>
      </p:grpSpPr>
      <p:sp>
        <p:nvSpPr>
          <p:cNvPr id="80" name="Shape 80"/>
          <p:cNvSpPr txBox="1"/>
          <p:nvPr>
            <p:ph idx="1" type="body"/>
          </p:nvPr>
        </p:nvSpPr>
        <p:spPr>
          <a:xfrm>
            <a:off y="1184672" x="854948"/>
            <a:ext cy="3741299" cx="7831799"/>
          </a:xfrm>
          <a:prstGeom prst="rect">
            <a:avLst/>
          </a:prstGeom>
        </p:spPr>
        <p:txBody>
          <a:bodyPr bIns="91425" rIns="91425" lIns="91425" tIns="91425" anchor="t" anchorCtr="0">
            <a:noAutofit/>
          </a:bodyPr>
          <a:lstStyle/>
          <a:p>
            <a:pPr lvl="0" indent="-381000" marL="457200">
              <a:buClr>
                <a:srgbClr val="FFFF00"/>
              </a:buClr>
              <a:buSzPct val="166666"/>
              <a:buFont typeface="Arial"/>
              <a:buChar char="•"/>
            </a:pPr>
            <a:r>
              <a:rPr sz="2400" lang="en">
                <a:solidFill>
                  <a:srgbClr val="FFFF00"/>
                </a:solidFill>
              </a:rPr>
              <a:t>Human factors (ergonomics) is a body of knowledge about human abilities, human limitations and other human characteristics that are relevant to design.¨ (Chapanis, 1991 as cited by Bettencourt and Jacobs, 1995)</a:t>
            </a:r>
          </a:p>
        </p:txBody>
      </p:sp>
      <p:sp>
        <p:nvSpPr>
          <p:cNvPr id="81" name="Shape 81"/>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a:solidFill>
                  <a:srgbClr val="FFFFFF"/>
                </a:solidFill>
              </a:rPr>
              <a:t>Ergonomics</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0" name="Shape 390"/>
        <p:cNvGrpSpPr/>
        <p:nvPr/>
      </p:nvGrpSpPr>
      <p:grpSpPr>
        <a:xfrm>
          <a:off y="0" x="0"/>
          <a:ext cy="0" cx="0"/>
          <a:chOff y="0" x="0"/>
          <a:chExt cy="0" cx="0"/>
        </a:xfrm>
      </p:grpSpPr>
      <p:sp>
        <p:nvSpPr>
          <p:cNvPr id="391" name="Shape 391"/>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0" indent="-381000" marL="457200">
              <a:buClr>
                <a:srgbClr val="FFFF00"/>
              </a:buClr>
              <a:buSzPct val="166666"/>
              <a:buFont typeface="Arial"/>
              <a:buChar char="•"/>
            </a:pPr>
            <a:r>
              <a:rPr sz="2400" lang="en">
                <a:solidFill>
                  <a:srgbClr val="FFFF00"/>
                </a:solidFill>
              </a:rPr>
              <a:t>Caused by:</a:t>
            </a:r>
          </a:p>
          <a:p>
            <a:pPr rtl="0" lvl="1" indent="-381000" marL="914400">
              <a:buClr>
                <a:srgbClr val="FFFF00"/>
              </a:buClr>
              <a:buSzPct val="80000"/>
              <a:buFont typeface="Courier New"/>
              <a:buChar char="o"/>
            </a:pPr>
            <a:r>
              <a:rPr lang="en">
                <a:solidFill>
                  <a:srgbClr val="FFFF00"/>
                </a:solidFill>
              </a:rPr>
              <a:t>Glare</a:t>
            </a:r>
          </a:p>
          <a:p>
            <a:pPr rtl="0" lvl="1" indent="-381000" marL="914400">
              <a:buClr>
                <a:srgbClr val="FFFF00"/>
              </a:buClr>
              <a:buSzPct val="80000"/>
              <a:buFont typeface="Courier New"/>
              <a:buChar char="o"/>
            </a:pPr>
            <a:r>
              <a:rPr lang="en">
                <a:solidFill>
                  <a:srgbClr val="FFFF00"/>
                </a:solidFill>
              </a:rPr>
              <a:t>Too much/too little light</a:t>
            </a:r>
          </a:p>
          <a:p>
            <a:pPr rtl="0" lvl="1" indent="-381000" marL="914400">
              <a:buClr>
                <a:srgbClr val="FFFF00"/>
              </a:buClr>
              <a:buSzPct val="80000"/>
              <a:buFont typeface="Courier New"/>
              <a:buChar char="o"/>
            </a:pPr>
            <a:r>
              <a:rPr lang="en">
                <a:solidFill>
                  <a:srgbClr val="FFFF00"/>
                </a:solidFill>
              </a:rPr>
              <a:t>Lack of task variation</a:t>
            </a:r>
          </a:p>
          <a:p>
            <a:pPr rtl="0" lvl="1" indent="-381000" marL="914400">
              <a:buClr>
                <a:srgbClr val="FFFF00"/>
              </a:buClr>
              <a:buSzPct val="80000"/>
              <a:buFont typeface="Courier New"/>
              <a:buChar char="o"/>
            </a:pPr>
            <a:r>
              <a:rPr lang="en">
                <a:solidFill>
                  <a:srgbClr val="FFFF00"/>
                </a:solidFill>
              </a:rPr>
              <a:t>Reading material too close/too far</a:t>
            </a:r>
          </a:p>
          <a:p>
            <a:pPr lvl="1" indent="-381000" marL="914400">
              <a:buClr>
                <a:srgbClr val="FFFF00"/>
              </a:buClr>
              <a:buSzPct val="80000"/>
              <a:buFont typeface="Courier New"/>
              <a:buChar char="o"/>
            </a:pPr>
            <a:r>
              <a:rPr lang="en">
                <a:solidFill>
                  <a:srgbClr val="FFFF00"/>
                </a:solidFill>
              </a:rPr>
              <a:t>Uncorrected vision</a:t>
            </a:r>
          </a:p>
        </p:txBody>
      </p:sp>
      <p:sp>
        <p:nvSpPr>
          <p:cNvPr id="392" name="Shape 392"/>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a:solidFill>
                  <a:srgbClr val="FFFFFF"/>
                </a:solidFill>
              </a:rPr>
              <a:t>Eyestrain</a:t>
            </a:r>
          </a:p>
        </p:txBody>
      </p:sp>
      <p:pic>
        <p:nvPicPr>
          <p:cNvPr id="393" name="Shape 393"/>
          <p:cNvPicPr preferRelativeResize="0"/>
          <p:nvPr/>
        </p:nvPicPr>
        <p:blipFill>
          <a:blip r:embed="rId3"/>
          <a:stretch>
            <a:fillRect/>
          </a:stretch>
        </p:blipFill>
        <p:spPr>
          <a:xfrm>
            <a:off y="1329900" x="6473425"/>
            <a:ext cy="1913524" cx="2517800"/>
          </a:xfrm>
          <a:prstGeom prst="rect">
            <a:avLst/>
          </a:prstGeom>
          <a:noFill/>
          <a:ln>
            <a:noFill/>
          </a:ln>
        </p:spPr>
      </p:pic>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y="0" x="0"/>
          <a:ext cy="0" cx="0"/>
          <a:chOff y="0" x="0"/>
          <a:chExt cy="0" cx="0"/>
        </a:xfrm>
      </p:grpSpPr>
      <p:sp>
        <p:nvSpPr>
          <p:cNvPr id="398" name="Shape 398"/>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0" indent="-381000" marL="457200">
              <a:buClr>
                <a:srgbClr val="FFFF00"/>
              </a:buClr>
              <a:buSzPct val="166666"/>
              <a:buFont typeface="Arial"/>
              <a:buChar char="•"/>
            </a:pPr>
            <a:r>
              <a:rPr sz="2400" lang="en">
                <a:solidFill>
                  <a:srgbClr val="FFFF00"/>
                </a:solidFill>
              </a:rPr>
              <a:t>Caused by:</a:t>
            </a:r>
          </a:p>
          <a:p>
            <a:pPr rtl="0" lvl="1" indent="-381000" marL="914400">
              <a:buClr>
                <a:srgbClr val="FFFF00"/>
              </a:buClr>
              <a:buSzPct val="80000"/>
              <a:buFont typeface="Courier New"/>
              <a:buChar char="o"/>
            </a:pPr>
            <a:r>
              <a:rPr lang="en">
                <a:solidFill>
                  <a:srgbClr val="FFFF00"/>
                </a:solidFill>
              </a:rPr>
              <a:t>Monitor too high, too low or too far</a:t>
            </a:r>
          </a:p>
          <a:p>
            <a:pPr rtl="0" lvl="1" indent="-381000" marL="914400">
              <a:buClr>
                <a:srgbClr val="FFFF00"/>
              </a:buClr>
              <a:buSzPct val="80000"/>
              <a:buFont typeface="Courier New"/>
              <a:buChar char="o"/>
            </a:pPr>
            <a:r>
              <a:rPr lang="en">
                <a:solidFill>
                  <a:srgbClr val="FFFF00"/>
                </a:solidFill>
              </a:rPr>
              <a:t>Chair too low</a:t>
            </a:r>
          </a:p>
          <a:p>
            <a:pPr rtl="0" lvl="1" indent="-381000" marL="914400">
              <a:buClr>
                <a:srgbClr val="FFFF00"/>
              </a:buClr>
              <a:buSzPct val="80000"/>
              <a:buFont typeface="Courier New"/>
              <a:buChar char="o"/>
            </a:pPr>
            <a:r>
              <a:rPr lang="en">
                <a:solidFill>
                  <a:srgbClr val="FFFF00"/>
                </a:solidFill>
              </a:rPr>
              <a:t>Improper monitor and/or document positioning</a:t>
            </a:r>
          </a:p>
          <a:p>
            <a:pPr rtl="0" lvl="1" indent="-381000" marL="914400">
              <a:buClr>
                <a:srgbClr val="FFFF00"/>
              </a:buClr>
              <a:buSzPct val="80000"/>
              <a:buFont typeface="Courier New"/>
              <a:buChar char="o"/>
            </a:pPr>
            <a:r>
              <a:rPr lang="en">
                <a:solidFill>
                  <a:srgbClr val="FFFF00"/>
                </a:solidFill>
              </a:rPr>
              <a:t>Poor sitting posture and/or lack of position change</a:t>
            </a:r>
          </a:p>
        </p:txBody>
      </p:sp>
      <p:sp>
        <p:nvSpPr>
          <p:cNvPr id="399" name="Shape 399"/>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a:solidFill>
                  <a:srgbClr val="FFFFFF"/>
                </a:solidFill>
              </a:rPr>
              <a:t>Neck Pain</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y="0" x="0"/>
          <a:ext cy="0" cx="0"/>
          <a:chOff y="0" x="0"/>
          <a:chExt cy="0" cx="0"/>
        </a:xfrm>
      </p:grpSpPr>
      <p:sp>
        <p:nvSpPr>
          <p:cNvPr id="404" name="Shape 404"/>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1" indent="-381000" marL="914400">
              <a:buClr>
                <a:srgbClr val="FFFF00"/>
              </a:buClr>
              <a:buSzPct val="80000"/>
              <a:buFont typeface="Courier New"/>
              <a:buChar char="o"/>
            </a:pPr>
            <a:r>
              <a:rPr lang="en">
                <a:solidFill>
                  <a:srgbClr val="FFFF00"/>
                </a:solidFill>
              </a:rPr>
              <a:t>Keyboard too high</a:t>
            </a:r>
          </a:p>
          <a:p>
            <a:pPr rtl="0" lvl="1" indent="-381000" marL="914400">
              <a:buClr>
                <a:srgbClr val="FFFF00"/>
              </a:buClr>
              <a:buSzPct val="80000"/>
              <a:buFont typeface="Courier New"/>
              <a:buChar char="o"/>
            </a:pPr>
            <a:r>
              <a:rPr lang="en">
                <a:solidFill>
                  <a:srgbClr val="FFFF00"/>
                </a:solidFill>
              </a:rPr>
              <a:t>Bi-/tri-focal use</a:t>
            </a:r>
          </a:p>
        </p:txBody>
      </p:sp>
      <p:sp>
        <p:nvSpPr>
          <p:cNvPr id="405" name="Shape 405"/>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a:solidFill>
                  <a:srgbClr val="FFFFFF"/>
                </a:solidFill>
              </a:rPr>
              <a:t>Neck Pain</a:t>
            </a:r>
          </a:p>
        </p:txBody>
      </p:sp>
      <p:pic>
        <p:nvPicPr>
          <p:cNvPr id="406" name="Shape 406"/>
          <p:cNvPicPr preferRelativeResize="0"/>
          <p:nvPr/>
        </p:nvPicPr>
        <p:blipFill>
          <a:blip r:embed="rId3"/>
          <a:stretch>
            <a:fillRect/>
          </a:stretch>
        </p:blipFill>
        <p:spPr>
          <a:xfrm>
            <a:off y="1536999" x="5573600"/>
            <a:ext cy="3001349" cx="2365549"/>
          </a:xfrm>
          <a:prstGeom prst="rect">
            <a:avLst/>
          </a:prstGeom>
          <a:noFill/>
          <a:ln>
            <a:noFill/>
          </a:ln>
        </p:spPr>
      </p:pic>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0" name="Shape 410"/>
        <p:cNvGrpSpPr/>
        <p:nvPr/>
      </p:nvGrpSpPr>
      <p:grpSpPr>
        <a:xfrm>
          <a:off y="0" x="0"/>
          <a:ext cy="0" cx="0"/>
          <a:chOff y="0" x="0"/>
          <a:chExt cy="0" cx="0"/>
        </a:xfrm>
      </p:grpSpPr>
      <p:sp>
        <p:nvSpPr>
          <p:cNvPr id="411" name="Shape 411"/>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0" indent="-381000" marL="457200">
              <a:buClr>
                <a:srgbClr val="FFFF00"/>
              </a:buClr>
              <a:buSzPct val="166666"/>
              <a:buFont typeface="Arial"/>
              <a:buChar char="•"/>
            </a:pPr>
            <a:r>
              <a:rPr sz="2400" lang="en">
                <a:solidFill>
                  <a:srgbClr val="FFFF00"/>
                </a:solidFill>
              </a:rPr>
              <a:t>Caused by:</a:t>
            </a:r>
          </a:p>
          <a:p>
            <a:pPr rtl="0" lvl="1" indent="-381000" marL="914400">
              <a:buClr>
                <a:srgbClr val="FFFF00"/>
              </a:buClr>
              <a:buSzPct val="80000"/>
              <a:buFont typeface="Courier New"/>
              <a:buChar char="o"/>
            </a:pPr>
            <a:r>
              <a:rPr lang="en">
                <a:solidFill>
                  <a:srgbClr val="FFFF00"/>
                </a:solidFill>
              </a:rPr>
              <a:t>Armrests too high</a:t>
            </a:r>
          </a:p>
          <a:p>
            <a:pPr rtl="0" lvl="1" indent="-381000" marL="914400">
              <a:buClr>
                <a:srgbClr val="FFFF00"/>
              </a:buClr>
              <a:buSzPct val="80000"/>
              <a:buFont typeface="Courier New"/>
              <a:buChar char="o"/>
            </a:pPr>
            <a:r>
              <a:rPr lang="en">
                <a:solidFill>
                  <a:srgbClr val="FFFF00"/>
                </a:solidFill>
              </a:rPr>
              <a:t>Desk and/or keyboard too high</a:t>
            </a:r>
          </a:p>
          <a:p>
            <a:pPr rtl="0" lvl="1" indent="-381000" marL="914400">
              <a:buClr>
                <a:srgbClr val="FFFF00"/>
              </a:buClr>
              <a:buSzPct val="80000"/>
              <a:buFont typeface="Courier New"/>
              <a:buChar char="o"/>
            </a:pPr>
            <a:r>
              <a:rPr lang="en">
                <a:solidFill>
                  <a:srgbClr val="FFFF00"/>
                </a:solidFill>
              </a:rPr>
              <a:t>Poor posture from prolonged position</a:t>
            </a:r>
          </a:p>
          <a:p>
            <a:pPr rtl="0" lvl="1" indent="-381000" marL="914400">
              <a:buClr>
                <a:srgbClr val="FFFF00"/>
              </a:buClr>
              <a:buSzPct val="80000"/>
              <a:buFont typeface="Courier New"/>
              <a:buChar char="o"/>
            </a:pPr>
            <a:r>
              <a:rPr lang="en">
                <a:solidFill>
                  <a:srgbClr val="FFFF00"/>
                </a:solidFill>
              </a:rPr>
              <a:t>Reaching for overhead binders while seated</a:t>
            </a:r>
          </a:p>
          <a:p>
            <a:pPr rtl="0" lvl="1" indent="-381000" marL="914400">
              <a:buClr>
                <a:srgbClr val="FFFF00"/>
              </a:buClr>
              <a:buSzPct val="80000"/>
              <a:buFont typeface="Courier New"/>
              <a:buChar char="o"/>
            </a:pPr>
            <a:r>
              <a:rPr lang="en">
                <a:solidFill>
                  <a:srgbClr val="FFFF00"/>
                </a:solidFill>
              </a:rPr>
              <a:t>Extended reaching for frequently used equipment or files</a:t>
            </a:r>
          </a:p>
        </p:txBody>
      </p:sp>
      <p:sp>
        <p:nvSpPr>
          <p:cNvPr id="412" name="Shape 412"/>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a:solidFill>
                  <a:srgbClr val="FFFFFF"/>
                </a:solidFill>
              </a:rPr>
              <a:t>Shoulder Pain</a:t>
            </a:r>
          </a:p>
        </p:txBody>
      </p:sp>
      <p:pic>
        <p:nvPicPr>
          <p:cNvPr id="413" name="Shape 413"/>
          <p:cNvPicPr preferRelativeResize="0"/>
          <p:nvPr/>
        </p:nvPicPr>
        <p:blipFill>
          <a:blip r:embed="rId3"/>
          <a:stretch>
            <a:fillRect/>
          </a:stretch>
        </p:blipFill>
        <p:spPr>
          <a:xfrm>
            <a:off y="1282850" x="6948525"/>
            <a:ext cy="1476800" cx="1934600"/>
          </a:xfrm>
          <a:prstGeom prst="rect">
            <a:avLst/>
          </a:prstGeom>
          <a:noFill/>
          <a:ln>
            <a:noFill/>
          </a:ln>
        </p:spPr>
      </p:pic>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y="0" x="0"/>
          <a:ext cy="0" cx="0"/>
          <a:chOff y="0" x="0"/>
          <a:chExt cy="0" cx="0"/>
        </a:xfrm>
      </p:grpSpPr>
      <p:sp>
        <p:nvSpPr>
          <p:cNvPr id="418" name="Shape 418"/>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0" indent="-381000" marL="457200">
              <a:buClr>
                <a:srgbClr val="FFFF00"/>
              </a:buClr>
              <a:buSzPct val="166666"/>
              <a:buFont typeface="Arial"/>
              <a:buChar char="•"/>
            </a:pPr>
            <a:r>
              <a:rPr sz="2400" lang="en">
                <a:solidFill>
                  <a:srgbClr val="FFFF00"/>
                </a:solidFill>
              </a:rPr>
              <a:t>Caused by:</a:t>
            </a:r>
          </a:p>
          <a:p>
            <a:pPr rtl="0" lvl="1" indent="-381000" marL="914400">
              <a:buClr>
                <a:srgbClr val="FFFF00"/>
              </a:buClr>
              <a:buSzPct val="80000"/>
              <a:buFont typeface="Courier New"/>
              <a:buChar char="o"/>
            </a:pPr>
            <a:r>
              <a:rPr lang="en">
                <a:solidFill>
                  <a:srgbClr val="FFFF00"/>
                </a:solidFill>
              </a:rPr>
              <a:t>Keyboard too high/too low</a:t>
            </a:r>
          </a:p>
          <a:p>
            <a:pPr rtl="0" lvl="1" indent="-381000" marL="914400">
              <a:buClr>
                <a:srgbClr val="FFFF00"/>
              </a:buClr>
              <a:buSzPct val="80000"/>
              <a:buFont typeface="Courier New"/>
              <a:buChar char="o"/>
            </a:pPr>
            <a:r>
              <a:rPr lang="en">
                <a:solidFill>
                  <a:srgbClr val="FFFF00"/>
                </a:solidFill>
              </a:rPr>
              <a:t>Keyboard tilt</a:t>
            </a:r>
          </a:p>
          <a:p>
            <a:pPr rtl="0" lvl="1" indent="-381000" marL="914400">
              <a:buClr>
                <a:srgbClr val="FFFF00"/>
              </a:buClr>
              <a:buSzPct val="80000"/>
              <a:buFont typeface="Courier New"/>
              <a:buChar char="o"/>
            </a:pPr>
            <a:r>
              <a:rPr lang="en">
                <a:solidFill>
                  <a:srgbClr val="FFFF00"/>
                </a:solidFill>
              </a:rPr>
              <a:t>Deviation of wrist during typing</a:t>
            </a:r>
          </a:p>
          <a:p>
            <a:pPr rtl="0" lvl="1" indent="-381000" marL="914400">
              <a:buClr>
                <a:srgbClr val="FFFF00"/>
              </a:buClr>
              <a:buSzPct val="80000"/>
              <a:buFont typeface="Courier New"/>
              <a:buChar char="o"/>
            </a:pPr>
            <a:r>
              <a:rPr lang="en">
                <a:solidFill>
                  <a:srgbClr val="FFFF00"/>
                </a:solidFill>
              </a:rPr>
              <a:t>No wrist support for keyboard and/or mouse</a:t>
            </a:r>
          </a:p>
          <a:p>
            <a:r>
              <a:t/>
            </a:r>
          </a:p>
        </p:txBody>
      </p:sp>
      <p:sp>
        <p:nvSpPr>
          <p:cNvPr id="419" name="Shape 419"/>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a:solidFill>
                  <a:srgbClr val="FFFFFF"/>
                </a:solidFill>
              </a:rPr>
              <a:t>Elbow/Wrist/Hand Pain</a:t>
            </a:r>
          </a:p>
        </p:txBody>
      </p:sp>
      <p:pic>
        <p:nvPicPr>
          <p:cNvPr id="420" name="Shape 420"/>
          <p:cNvPicPr preferRelativeResize="0"/>
          <p:nvPr/>
        </p:nvPicPr>
        <p:blipFill>
          <a:blip r:embed="rId3"/>
          <a:stretch>
            <a:fillRect/>
          </a:stretch>
        </p:blipFill>
        <p:spPr>
          <a:xfrm>
            <a:off y="3135449" x="6002300"/>
            <a:ext cy="1790524" cx="2684449"/>
          </a:xfrm>
          <a:prstGeom prst="rect">
            <a:avLst/>
          </a:prstGeom>
          <a:noFill/>
          <a:ln>
            <a:noFill/>
          </a:ln>
        </p:spPr>
      </p:pic>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4" name="Shape 424"/>
        <p:cNvGrpSpPr/>
        <p:nvPr/>
      </p:nvGrpSpPr>
      <p:grpSpPr>
        <a:xfrm>
          <a:off y="0" x="0"/>
          <a:ext cy="0" cx="0"/>
          <a:chOff y="0" x="0"/>
          <a:chExt cy="0" cx="0"/>
        </a:xfrm>
      </p:grpSpPr>
      <p:sp>
        <p:nvSpPr>
          <p:cNvPr id="425" name="Shape 425"/>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1" indent="-381000" marL="914400">
              <a:buClr>
                <a:srgbClr val="FFFF00"/>
              </a:buClr>
              <a:buSzPct val="80000"/>
              <a:buFont typeface="Courier New"/>
              <a:buChar char="o"/>
            </a:pPr>
            <a:r>
              <a:rPr lang="en">
                <a:solidFill>
                  <a:srgbClr val="FFFF00"/>
                </a:solidFill>
              </a:rPr>
              <a:t>Lack of task variety</a:t>
            </a:r>
          </a:p>
          <a:p>
            <a:pPr rtl="0" lvl="1" indent="-381000" marL="914400">
              <a:buClr>
                <a:srgbClr val="FFFF00"/>
              </a:buClr>
              <a:buSzPct val="80000"/>
              <a:buFont typeface="Courier New"/>
              <a:buChar char="o"/>
            </a:pPr>
            <a:r>
              <a:rPr lang="en">
                <a:solidFill>
                  <a:srgbClr val="FFFF00"/>
                </a:solidFill>
              </a:rPr>
              <a:t>Hand tenseness (writing/keyboarding/mouse usage)</a:t>
            </a:r>
          </a:p>
          <a:p>
            <a:pPr rtl="0" lvl="1" indent="-381000" marL="914400">
              <a:buClr>
                <a:srgbClr val="FFFF00"/>
              </a:buClr>
              <a:buSzPct val="80000"/>
              <a:buFont typeface="Courier New"/>
              <a:buChar char="o"/>
            </a:pPr>
            <a:r>
              <a:rPr lang="en">
                <a:solidFill>
                  <a:srgbClr val="FFFF00"/>
                </a:solidFill>
              </a:rPr>
              <a:t>Resting body part on sharp edge</a:t>
            </a:r>
          </a:p>
          <a:p>
            <a:r>
              <a:t/>
            </a:r>
          </a:p>
        </p:txBody>
      </p:sp>
      <p:sp>
        <p:nvSpPr>
          <p:cNvPr id="426" name="Shape 426"/>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a:solidFill>
                  <a:srgbClr val="FFFFFF"/>
                </a:solidFill>
              </a:rPr>
              <a:t>Elbow/Wrist/Hand Pain</a:t>
            </a:r>
          </a:p>
        </p:txBody>
      </p:sp>
      <p:pic>
        <p:nvPicPr>
          <p:cNvPr id="427" name="Shape 427"/>
          <p:cNvPicPr preferRelativeResize="0"/>
          <p:nvPr/>
        </p:nvPicPr>
        <p:blipFill>
          <a:blip r:embed="rId3"/>
          <a:stretch>
            <a:fillRect/>
          </a:stretch>
        </p:blipFill>
        <p:spPr>
          <a:xfrm>
            <a:off y="3135449" x="6002300"/>
            <a:ext cy="1790524" cx="2684449"/>
          </a:xfrm>
          <a:prstGeom prst="rect">
            <a:avLst/>
          </a:prstGeom>
          <a:noFill/>
          <a:ln>
            <a:noFill/>
          </a:ln>
        </p:spPr>
      </p:pic>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1" name="Shape 431"/>
        <p:cNvGrpSpPr/>
        <p:nvPr/>
      </p:nvGrpSpPr>
      <p:grpSpPr>
        <a:xfrm>
          <a:off y="0" x="0"/>
          <a:ext cy="0" cx="0"/>
          <a:chOff y="0" x="0"/>
          <a:chExt cy="0" cx="0"/>
        </a:xfrm>
      </p:grpSpPr>
      <p:sp>
        <p:nvSpPr>
          <p:cNvPr id="432" name="Shape 432"/>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0" indent="-381000" marL="457200">
              <a:buClr>
                <a:srgbClr val="FFFF00"/>
              </a:buClr>
              <a:buSzPct val="166666"/>
              <a:buFont typeface="Arial"/>
              <a:buChar char="•"/>
            </a:pPr>
            <a:r>
              <a:rPr sz="2400" lang="en">
                <a:solidFill>
                  <a:srgbClr val="FFFF00"/>
                </a:solidFill>
              </a:rPr>
              <a:t>Caused by:</a:t>
            </a:r>
          </a:p>
          <a:p>
            <a:pPr rtl="0" lvl="1" indent="-381000" marL="914400">
              <a:buClr>
                <a:srgbClr val="FFFF00"/>
              </a:buClr>
              <a:buSzPct val="80000"/>
              <a:buFont typeface="Courier New"/>
              <a:buChar char="o"/>
            </a:pPr>
            <a:r>
              <a:rPr lang="en">
                <a:solidFill>
                  <a:srgbClr val="FFFF00"/>
                </a:solidFill>
              </a:rPr>
              <a:t>Prolonged sitting</a:t>
            </a:r>
          </a:p>
          <a:p>
            <a:pPr rtl="0" lvl="1" indent="-381000" marL="914400">
              <a:buClr>
                <a:srgbClr val="FFFF00"/>
              </a:buClr>
              <a:buSzPct val="80000"/>
              <a:buFont typeface="Courier New"/>
              <a:buChar char="o"/>
            </a:pPr>
            <a:r>
              <a:rPr lang="en">
                <a:solidFill>
                  <a:srgbClr val="FFFF00"/>
                </a:solidFill>
              </a:rPr>
              <a:t>Desk too high/too low</a:t>
            </a:r>
          </a:p>
          <a:p>
            <a:pPr rtl="0" lvl="1" indent="-381000" marL="914400">
              <a:buClr>
                <a:srgbClr val="FFFF00"/>
              </a:buClr>
              <a:buSzPct val="80000"/>
              <a:buFont typeface="Courier New"/>
              <a:buChar char="o"/>
            </a:pPr>
            <a:r>
              <a:rPr lang="en">
                <a:solidFill>
                  <a:srgbClr val="FFFF00"/>
                </a:solidFill>
              </a:rPr>
              <a:t>Chair height</a:t>
            </a:r>
          </a:p>
          <a:p>
            <a:pPr lvl="1" indent="-381000" marL="914400">
              <a:buClr>
                <a:srgbClr val="FFFF00"/>
              </a:buClr>
              <a:buSzPct val="80000"/>
              <a:buFont typeface="Courier New"/>
              <a:buChar char="o"/>
            </a:pPr>
            <a:r>
              <a:rPr lang="en">
                <a:solidFill>
                  <a:srgbClr val="FFFF00"/>
                </a:solidFill>
              </a:rPr>
              <a:t>Monitor/document too far</a:t>
            </a:r>
          </a:p>
        </p:txBody>
      </p:sp>
      <p:sp>
        <p:nvSpPr>
          <p:cNvPr id="433" name="Shape 433"/>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a:solidFill>
                  <a:srgbClr val="FFFFFF"/>
                </a:solidFill>
              </a:rPr>
              <a:t>Upper Back Pain</a:t>
            </a:r>
          </a:p>
        </p:txBody>
      </p:sp>
      <p:pic>
        <p:nvPicPr>
          <p:cNvPr id="434" name="Shape 434"/>
          <p:cNvPicPr preferRelativeResize="0"/>
          <p:nvPr/>
        </p:nvPicPr>
        <p:blipFill>
          <a:blip r:embed="rId3"/>
          <a:stretch>
            <a:fillRect/>
          </a:stretch>
        </p:blipFill>
        <p:spPr>
          <a:xfrm>
            <a:off y="1391775" x="5893875"/>
            <a:ext cy="2183750" cx="2532050"/>
          </a:xfrm>
          <a:prstGeom prst="rect">
            <a:avLst/>
          </a:prstGeom>
          <a:noFill/>
          <a:ln>
            <a:noFill/>
          </a:ln>
        </p:spPr>
      </p:pic>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y="0" x="0"/>
          <a:ext cy="0" cx="0"/>
          <a:chOff y="0" x="0"/>
          <a:chExt cy="0" cx="0"/>
        </a:xfrm>
      </p:grpSpPr>
      <p:sp>
        <p:nvSpPr>
          <p:cNvPr id="439" name="Shape 439"/>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0" indent="-381000" marL="457200">
              <a:buClr>
                <a:srgbClr val="FFFF00"/>
              </a:buClr>
              <a:buSzPct val="166666"/>
              <a:buFont typeface="Arial"/>
              <a:buChar char="•"/>
            </a:pPr>
            <a:r>
              <a:rPr sz="2400" lang="en">
                <a:solidFill>
                  <a:srgbClr val="FFFF00"/>
                </a:solidFill>
              </a:rPr>
              <a:t>Caused by:</a:t>
            </a:r>
          </a:p>
          <a:p>
            <a:pPr rtl="0" lvl="1" indent="-381000" marL="914400">
              <a:buClr>
                <a:srgbClr val="FFFF00"/>
              </a:buClr>
              <a:buSzPct val="80000"/>
              <a:buFont typeface="Courier New"/>
              <a:buChar char="o"/>
            </a:pPr>
            <a:r>
              <a:rPr lang="en">
                <a:solidFill>
                  <a:srgbClr val="FFFF00"/>
                </a:solidFill>
              </a:rPr>
              <a:t>Prolonged sitting</a:t>
            </a:r>
          </a:p>
          <a:p>
            <a:pPr rtl="0" lvl="1" indent="-381000" marL="914400">
              <a:buClr>
                <a:srgbClr val="FFFF00"/>
              </a:buClr>
              <a:buSzPct val="80000"/>
              <a:buFont typeface="Courier New"/>
              <a:buChar char="o"/>
            </a:pPr>
            <a:r>
              <a:rPr lang="en">
                <a:solidFill>
                  <a:srgbClr val="FFFF00"/>
                </a:solidFill>
              </a:rPr>
              <a:t>Poor sitting position</a:t>
            </a:r>
          </a:p>
          <a:p>
            <a:pPr rtl="0" lvl="1" indent="-381000" marL="914400">
              <a:buClr>
                <a:srgbClr val="FFFF00"/>
              </a:buClr>
              <a:buSzPct val="80000"/>
              <a:buFont typeface="Courier New"/>
              <a:buChar char="o"/>
            </a:pPr>
            <a:r>
              <a:rPr lang="en">
                <a:solidFill>
                  <a:srgbClr val="FFFF00"/>
                </a:solidFill>
              </a:rPr>
              <a:t>Chair too high/too low</a:t>
            </a:r>
          </a:p>
          <a:p>
            <a:pPr rtl="0" lvl="1" indent="-381000" marL="914400">
              <a:buClr>
                <a:srgbClr val="FFFF00"/>
              </a:buClr>
              <a:buSzPct val="80000"/>
              <a:buFont typeface="Courier New"/>
              <a:buChar char="o"/>
            </a:pPr>
            <a:r>
              <a:rPr lang="en">
                <a:solidFill>
                  <a:srgbClr val="FFFF00"/>
                </a:solidFill>
              </a:rPr>
              <a:t>Poor chair condition/fit</a:t>
            </a:r>
          </a:p>
          <a:p>
            <a:pPr rtl="0" lvl="1" indent="-381000" marL="914400">
              <a:buClr>
                <a:srgbClr val="FFFF00"/>
              </a:buClr>
              <a:buSzPct val="80000"/>
              <a:buFont typeface="Courier New"/>
              <a:buChar char="o"/>
            </a:pPr>
            <a:r>
              <a:rPr lang="en">
                <a:solidFill>
                  <a:srgbClr val="FFFF00"/>
                </a:solidFill>
              </a:rPr>
              <a:t>Bending or twisting while reaching within the workstation or while lifting</a:t>
            </a:r>
          </a:p>
        </p:txBody>
      </p:sp>
      <p:sp>
        <p:nvSpPr>
          <p:cNvPr id="440" name="Shape 440"/>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a:solidFill>
                  <a:srgbClr val="FFFFFF"/>
                </a:solidFill>
              </a:rPr>
              <a:t>Lower Back Pain</a:t>
            </a:r>
          </a:p>
        </p:txBody>
      </p:sp>
      <p:pic>
        <p:nvPicPr>
          <p:cNvPr id="441" name="Shape 441"/>
          <p:cNvPicPr preferRelativeResize="0"/>
          <p:nvPr/>
        </p:nvPicPr>
        <p:blipFill>
          <a:blip r:embed="rId3"/>
          <a:stretch>
            <a:fillRect/>
          </a:stretch>
        </p:blipFill>
        <p:spPr>
          <a:xfrm>
            <a:off y="1258625" x="5665725"/>
            <a:ext cy="1887975" cx="2842000"/>
          </a:xfrm>
          <a:prstGeom prst="rect">
            <a:avLst/>
          </a:prstGeom>
          <a:noFill/>
          <a:ln>
            <a:noFill/>
          </a:ln>
        </p:spPr>
      </p:pic>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5" name="Shape 445"/>
        <p:cNvGrpSpPr/>
        <p:nvPr/>
      </p:nvGrpSpPr>
      <p:grpSpPr>
        <a:xfrm>
          <a:off y="0" x="0"/>
          <a:ext cy="0" cx="0"/>
          <a:chOff y="0" x="0"/>
          <a:chExt cy="0" cx="0"/>
        </a:xfrm>
      </p:grpSpPr>
      <p:sp>
        <p:nvSpPr>
          <p:cNvPr id="446" name="Shape 446"/>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0" indent="-381000" marL="457200">
              <a:buClr>
                <a:srgbClr val="FFFF00"/>
              </a:buClr>
              <a:buSzPct val="166666"/>
              <a:buFont typeface="Arial"/>
              <a:buChar char="•"/>
            </a:pPr>
            <a:r>
              <a:rPr sz="2400" lang="en">
                <a:solidFill>
                  <a:srgbClr val="FFFF00"/>
                </a:solidFill>
              </a:rPr>
              <a:t>Caused by:</a:t>
            </a:r>
          </a:p>
          <a:p>
            <a:pPr rtl="0" lvl="1" indent="-381000" marL="914400">
              <a:buClr>
                <a:srgbClr val="FFFF00"/>
              </a:buClr>
              <a:buSzPct val="80000"/>
              <a:buFont typeface="Courier New"/>
              <a:buChar char="o"/>
            </a:pPr>
            <a:r>
              <a:rPr lang="en">
                <a:solidFill>
                  <a:srgbClr val="FFFF00"/>
                </a:solidFill>
              </a:rPr>
              <a:t>Poor posture</a:t>
            </a:r>
          </a:p>
          <a:p>
            <a:pPr rtl="0" lvl="1" indent="-381000" marL="914400">
              <a:buClr>
                <a:srgbClr val="FFFF00"/>
              </a:buClr>
              <a:buSzPct val="80000"/>
              <a:buFont typeface="Courier New"/>
              <a:buChar char="o"/>
            </a:pPr>
            <a:r>
              <a:rPr lang="en">
                <a:solidFill>
                  <a:srgbClr val="FFFF00"/>
                </a:solidFill>
              </a:rPr>
              <a:t>Lack of footrest to support legs</a:t>
            </a:r>
          </a:p>
          <a:p>
            <a:pPr rtl="0" lvl="1" indent="-381000" marL="914400">
              <a:buClr>
                <a:srgbClr val="FFFF00"/>
              </a:buClr>
              <a:buSzPct val="80000"/>
              <a:buFont typeface="Courier New"/>
              <a:buChar char="o"/>
            </a:pPr>
            <a:r>
              <a:rPr lang="en">
                <a:solidFill>
                  <a:srgbClr val="FFFF00"/>
                </a:solidFill>
              </a:rPr>
              <a:t>Poor seat depth fit</a:t>
            </a:r>
          </a:p>
          <a:p>
            <a:pPr lvl="1" indent="-381000" marL="914400">
              <a:buClr>
                <a:srgbClr val="FFFF00"/>
              </a:buClr>
              <a:buSzPct val="80000"/>
              <a:buFont typeface="Courier New"/>
              <a:buChar char="o"/>
            </a:pPr>
            <a:r>
              <a:rPr lang="en">
                <a:solidFill>
                  <a:srgbClr val="FFFF00"/>
                </a:solidFill>
              </a:rPr>
              <a:t>Lack of seat padding</a:t>
            </a:r>
          </a:p>
        </p:txBody>
      </p:sp>
      <p:sp>
        <p:nvSpPr>
          <p:cNvPr id="447" name="Shape 447"/>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a:solidFill>
                  <a:srgbClr val="FFFFFF"/>
                </a:solidFill>
              </a:rPr>
              <a:t>Thigh/Leg Pain</a:t>
            </a:r>
          </a:p>
        </p:txBody>
      </p:sp>
      <p:pic>
        <p:nvPicPr>
          <p:cNvPr id="448" name="Shape 448"/>
          <p:cNvPicPr preferRelativeResize="0"/>
          <p:nvPr/>
        </p:nvPicPr>
        <p:blipFill>
          <a:blip r:embed="rId3"/>
          <a:stretch>
            <a:fillRect/>
          </a:stretch>
        </p:blipFill>
        <p:spPr>
          <a:xfrm>
            <a:off y="1355475" x="6464625"/>
            <a:ext cy="3170798" cx="2128049"/>
          </a:xfrm>
          <a:prstGeom prst="rect">
            <a:avLst/>
          </a:prstGeom>
          <a:noFill/>
          <a:ln>
            <a:noFill/>
          </a:ln>
        </p:spPr>
      </p:pic>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y="0" x="0"/>
          <a:ext cy="0" cx="0"/>
          <a:chOff y="0" x="0"/>
          <a:chExt cy="0" cx="0"/>
        </a:xfrm>
      </p:grpSpPr>
      <p:sp>
        <p:nvSpPr>
          <p:cNvPr id="453" name="Shape 453"/>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0" indent="-381000" marL="457200">
              <a:buClr>
                <a:srgbClr val="FFFF00"/>
              </a:buClr>
              <a:buSzPct val="166666"/>
              <a:buFont typeface="Arial"/>
              <a:buChar char="•"/>
            </a:pPr>
            <a:r>
              <a:rPr sz="2400" lang="en">
                <a:solidFill>
                  <a:srgbClr val="FFFF00"/>
                </a:solidFill>
              </a:rPr>
              <a:t>Caused by:</a:t>
            </a:r>
          </a:p>
          <a:p>
            <a:pPr rtl="0" lvl="1" indent="-381000" marL="914400">
              <a:buClr>
                <a:srgbClr val="FFFF00"/>
              </a:buClr>
              <a:buSzPct val="100000"/>
              <a:buFont typeface="Courier New"/>
              <a:buChar char="o"/>
            </a:pPr>
            <a:r>
              <a:rPr sz="2400" lang="en">
                <a:solidFill>
                  <a:srgbClr val="FFFF00"/>
                </a:solidFill>
              </a:rPr>
              <a:t>Poor sitting leg posture</a:t>
            </a:r>
          </a:p>
          <a:p>
            <a:pPr lvl="1" indent="-381000" marL="914400">
              <a:buClr>
                <a:srgbClr val="FFFF00"/>
              </a:buClr>
              <a:buSzPct val="100000"/>
              <a:buFont typeface="Courier New"/>
              <a:buChar char="o"/>
            </a:pPr>
            <a:r>
              <a:rPr sz="2400" lang="en">
                <a:solidFill>
                  <a:srgbClr val="FFFF00"/>
                </a:solidFill>
              </a:rPr>
              <a:t>Excessive bending of knees when lifting</a:t>
            </a:r>
          </a:p>
        </p:txBody>
      </p:sp>
      <p:sp>
        <p:nvSpPr>
          <p:cNvPr id="454" name="Shape 454"/>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a:solidFill>
                  <a:srgbClr val="FFFFFF"/>
                </a:solidFill>
              </a:rPr>
              <a:t>Knee Pain</a:t>
            </a:r>
          </a:p>
        </p:txBody>
      </p:sp>
      <p:pic>
        <p:nvPicPr>
          <p:cNvPr id="455" name="Shape 455"/>
          <p:cNvPicPr preferRelativeResize="0"/>
          <p:nvPr/>
        </p:nvPicPr>
        <p:blipFill>
          <a:blip r:embed="rId3"/>
          <a:stretch>
            <a:fillRect/>
          </a:stretch>
        </p:blipFill>
        <p:spPr>
          <a:xfrm>
            <a:off y="2466500" x="6544525"/>
            <a:ext cy="2350224" cx="163664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y="0" x="0"/>
          <a:ext cy="0" cx="0"/>
          <a:chOff y="0" x="0"/>
          <a:chExt cy="0" cx="0"/>
        </a:xfrm>
      </p:grpSpPr>
      <p:sp>
        <p:nvSpPr>
          <p:cNvPr id="86" name="Shape 86"/>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0" indent="-381000" marL="457200">
              <a:buClr>
                <a:srgbClr val="FFFF00"/>
              </a:buClr>
              <a:buSzPct val="166666"/>
              <a:buFont typeface="Arial"/>
              <a:buChar char="•"/>
            </a:pPr>
            <a:r>
              <a:rPr sz="2400" lang="en">
                <a:solidFill>
                  <a:srgbClr val="FFFF00"/>
                </a:solidFill>
              </a:rPr>
              <a:t>Study of human movement using mechanical principles</a:t>
            </a:r>
          </a:p>
          <a:p>
            <a:r>
              <a:t/>
            </a:r>
          </a:p>
          <a:p>
            <a:pPr rtl="0" lvl="0" indent="-381000" marL="457200">
              <a:buClr>
                <a:srgbClr val="FFFF00"/>
              </a:buClr>
              <a:buSzPct val="166666"/>
              <a:buFont typeface="Arial"/>
              <a:buChar char="•"/>
            </a:pPr>
            <a:r>
              <a:rPr sz="2400" lang="en">
                <a:solidFill>
                  <a:srgbClr val="FFFF00"/>
                </a:solidFill>
              </a:rPr>
              <a:t>Uses laws of physics and engineering concepts to describe motion undergone by the various body segments and the forces acting on these body parts during normal daily activities. (Frankel and Nordin, 1980 as cited by Andersson, et. al, 1999)</a:t>
            </a:r>
          </a:p>
        </p:txBody>
      </p:sp>
      <p:sp>
        <p:nvSpPr>
          <p:cNvPr id="87" name="Shape 87"/>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a:solidFill>
                  <a:srgbClr val="FFFFFF"/>
                </a:solidFill>
              </a:rPr>
              <a:t>Biomechanics</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9" name="Shape 459"/>
        <p:cNvGrpSpPr/>
        <p:nvPr/>
      </p:nvGrpSpPr>
      <p:grpSpPr>
        <a:xfrm>
          <a:off y="0" x="0"/>
          <a:ext cy="0" cx="0"/>
          <a:chOff y="0" x="0"/>
          <a:chExt cy="0" cx="0"/>
        </a:xfrm>
      </p:grpSpPr>
      <p:sp>
        <p:nvSpPr>
          <p:cNvPr id="460" name="Shape 460"/>
          <p:cNvSpPr txBox="1"/>
          <p:nvPr>
            <p:ph idx="1" type="body"/>
          </p:nvPr>
        </p:nvSpPr>
        <p:spPr>
          <a:xfrm>
            <a:off y="1184672" x="854948"/>
            <a:ext cy="3741299" cx="7831799"/>
          </a:xfrm>
          <a:prstGeom prst="rect">
            <a:avLst/>
          </a:prstGeom>
        </p:spPr>
        <p:txBody>
          <a:bodyPr bIns="91425" rIns="91425" lIns="91425" tIns="91425" anchor="t" anchorCtr="0">
            <a:noAutofit/>
          </a:bodyPr>
          <a:lstStyle/>
          <a:p>
            <a:pPr algn="ctr">
              <a:buNone/>
            </a:pPr>
            <a:r>
              <a:rPr b="1" sz="3600" lang="en">
                <a:solidFill>
                  <a:srgbClr val="FFFF00"/>
                </a:solidFill>
              </a:rPr>
              <a:t>
</a:t>
            </a:r>
            <a:r>
              <a:rPr b="1" sz="3600" lang="en">
                <a:solidFill>
                  <a:srgbClr val="FFFF00"/>
                </a:solidFill>
              </a:rPr>
              <a:t>Group Activity: Determining Principles of Ergonomics and Biomechanics</a:t>
            </a:r>
          </a:p>
        </p:txBody>
      </p:sp>
      <p:sp>
        <p:nvSpPr>
          <p:cNvPr id="461" name="Shape 461"/>
          <p:cNvSpPr txBox="1"/>
          <p:nvPr>
            <p:ph type="title"/>
          </p:nvPr>
        </p:nvSpPr>
        <p:spPr>
          <a:xfrm>
            <a:off y="162403" x="854948"/>
            <a:ext cy="857400" cx="7831799"/>
          </a:xfrm>
          <a:prstGeom prst="rect">
            <a:avLst/>
          </a:prstGeom>
        </p:spPr>
        <p:txBody>
          <a:bodyPr bIns="91425" rIns="91425" lIns="91425" tIns="91425" anchor="b" anchorCtr="0">
            <a:noAutofit/>
          </a:bodyPr>
          <a:lstStyle/>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5" name="Shape 465"/>
        <p:cNvGrpSpPr/>
        <p:nvPr/>
      </p:nvGrpSpPr>
      <p:grpSpPr>
        <a:xfrm>
          <a:off y="0" x="0"/>
          <a:ext cy="0" cx="0"/>
          <a:chOff y="0" x="0"/>
          <a:chExt cy="0" cx="0"/>
        </a:xfrm>
      </p:grpSpPr>
      <p:sp>
        <p:nvSpPr>
          <p:cNvPr id="466" name="Shape 466"/>
          <p:cNvSpPr txBox="1"/>
          <p:nvPr>
            <p:ph idx="1" type="body"/>
          </p:nvPr>
        </p:nvSpPr>
        <p:spPr>
          <a:xfrm>
            <a:off y="1184672" x="854948"/>
            <a:ext cy="3741299" cx="7831799"/>
          </a:xfrm>
          <a:prstGeom prst="rect">
            <a:avLst/>
          </a:prstGeom>
        </p:spPr>
        <p:txBody>
          <a:bodyPr bIns="91425" rIns="91425" lIns="91425" tIns="91425" anchor="t" anchorCtr="0">
            <a:noAutofit/>
          </a:bodyPr>
          <a:lstStyle/>
          <a:p/>
        </p:txBody>
      </p:sp>
      <p:sp>
        <p:nvSpPr>
          <p:cNvPr id="467" name="Shape 467"/>
          <p:cNvSpPr txBox="1"/>
          <p:nvPr>
            <p:ph type="title"/>
          </p:nvPr>
        </p:nvSpPr>
        <p:spPr>
          <a:xfrm>
            <a:off y="162403" x="854948"/>
            <a:ext cy="857400" cx="7831799"/>
          </a:xfrm>
          <a:prstGeom prst="rect">
            <a:avLst/>
          </a:prstGeom>
        </p:spPr>
        <p:txBody>
          <a:bodyPr bIns="91425" rIns="91425" lIns="91425" tIns="91425" anchor="b" anchorCtr="0">
            <a:noAutofit/>
          </a:bodyPr>
          <a:lstStyle/>
          <a:p/>
        </p:txBody>
      </p:sp>
      <p:pic>
        <p:nvPicPr>
          <p:cNvPr id="468" name="Shape 468"/>
          <p:cNvPicPr preferRelativeResize="0"/>
          <p:nvPr/>
        </p:nvPicPr>
        <p:blipFill>
          <a:blip r:embed="rId3"/>
          <a:stretch>
            <a:fillRect/>
          </a:stretch>
        </p:blipFill>
        <p:spPr>
          <a:xfrm>
            <a:off y="1379150" x="2450900"/>
            <a:ext cy="3352350" cx="4812200"/>
          </a:xfrm>
          <a:prstGeom prst="rect">
            <a:avLst/>
          </a:prstGeom>
          <a:noFill/>
          <a:ln>
            <a:noFill/>
          </a:ln>
        </p:spPr>
      </p:pic>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2" name="Shape 472"/>
        <p:cNvGrpSpPr/>
        <p:nvPr/>
      </p:nvGrpSpPr>
      <p:grpSpPr>
        <a:xfrm>
          <a:off y="0" x="0"/>
          <a:ext cy="0" cx="0"/>
          <a:chOff y="0" x="0"/>
          <a:chExt cy="0" cx="0"/>
        </a:xfrm>
      </p:grpSpPr>
      <p:sp>
        <p:nvSpPr>
          <p:cNvPr id="473" name="Shape 473"/>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0">
              <a:buNone/>
            </a:pPr>
            <a:r>
              <a:rPr b="1" sz="1100" lang="en">
                <a:solidFill>
                  <a:srgbClr val="FFFF00"/>
                </a:solidFill>
              </a:rPr>
              <a:t>Bettencourt, K. and Jacobs, C.M. (1995). </a:t>
            </a:r>
            <a:r>
              <a:rPr b="1" sz="1100" lang="en" i="1">
                <a:solidFill>
                  <a:srgbClr val="FFFF00"/>
                </a:solidFill>
              </a:rPr>
              <a:t>Ergonomics For Therapists</a:t>
            </a:r>
            <a:r>
              <a:rPr b="1" sz="1100" lang="en">
                <a:solidFill>
                  <a:srgbClr val="FFFF00"/>
                </a:solidFill>
              </a:rPr>
              <a:t>. Massachusetts: Butterworth-Heinemann.</a:t>
            </a:r>
          </a:p>
          <a:p>
            <a:pPr rtl="0" lvl="0">
              <a:buNone/>
            </a:pPr>
            <a:r>
              <a:rPr b="1" sz="1100" lang="en">
                <a:solidFill>
                  <a:srgbClr val="FFFF00"/>
                </a:solidFill>
              </a:rPr>
              <a:t>Andersson, G. B. J., et. al. (1999). </a:t>
            </a:r>
            <a:r>
              <a:rPr b="1" sz="1100" lang="en" i="1">
                <a:solidFill>
                  <a:srgbClr val="FFFF00"/>
                </a:solidFill>
              </a:rPr>
              <a:t>Occupational Biomechanics</a:t>
            </a:r>
            <a:r>
              <a:rPr b="1" sz="1100" lang="en">
                <a:solidFill>
                  <a:srgbClr val="FFFF00"/>
                </a:solidFill>
              </a:rPr>
              <a:t>. Canada: John Wiley &amp; Sons, Inc..</a:t>
            </a:r>
          </a:p>
          <a:p>
            <a:pPr rtl="0" lvl="0">
              <a:buNone/>
            </a:pPr>
            <a:r>
              <a:rPr b="1" sz="1100" lang="en">
                <a:solidFill>
                  <a:srgbClr val="FFFF00"/>
                </a:solidFill>
              </a:rPr>
              <a:t>Hadler, N. M.  (1999). </a:t>
            </a:r>
            <a:r>
              <a:rPr b="1" sz="1100" lang="en" i="1">
                <a:solidFill>
                  <a:srgbClr val="FFFF00"/>
                </a:solidFill>
              </a:rPr>
              <a:t>Occupational Musculoskeletal Disorders</a:t>
            </a:r>
            <a:r>
              <a:rPr b="1" sz="1100" lang="en">
                <a:solidFill>
                  <a:srgbClr val="FFFF00"/>
                </a:solidFill>
              </a:rPr>
              <a:t>. Philadelphia: Lippincott Williams &amp; Wilkins.</a:t>
            </a:r>
          </a:p>
          <a:p>
            <a:pPr rtl="0" lvl="0">
              <a:buNone/>
            </a:pPr>
            <a:r>
              <a:rPr b="1" sz="1100" lang="en">
                <a:solidFill>
                  <a:srgbClr val="FFFF00"/>
                </a:solidFill>
              </a:rPr>
              <a:t>Cayco, C.S.  (2013). </a:t>
            </a:r>
            <a:r>
              <a:rPr b="1" sz="1100" lang="en" i="1">
                <a:solidFill>
                  <a:srgbClr val="FFFF00"/>
                </a:solidFill>
              </a:rPr>
              <a:t>Ergonomics and Biomechanics</a:t>
            </a:r>
            <a:r>
              <a:rPr b="1" sz="1100" lang="en">
                <a:solidFill>
                  <a:srgbClr val="FFFF00"/>
                </a:solidFill>
              </a:rPr>
              <a:t>. PT 142: Assessment in Physical Therapy. Lecture Class conducted at UP-CAMP.</a:t>
            </a:r>
          </a:p>
          <a:p>
            <a:pPr rtl="0" lvl="0">
              <a:buNone/>
            </a:pPr>
            <a:r>
              <a:rPr b="1" sz="1100" lang="en">
                <a:solidFill>
                  <a:srgbClr val="FFFF00"/>
                </a:solidFill>
                <a:hlinkClick r:id="rId3"/>
              </a:rPr>
              <a:t>http://safety.ttu.edu/2013/11/05/ergonomics-in-the-office/</a:t>
            </a:r>
          </a:p>
          <a:p>
            <a:pPr rtl="0" lvl="0">
              <a:buNone/>
            </a:pPr>
            <a:r>
              <a:rPr b="1" sz="1100" lang="en">
                <a:solidFill>
                  <a:srgbClr val="FFFF00"/>
                </a:solidFill>
                <a:hlinkClick r:id="rId4"/>
              </a:rPr>
              <a:t>http://productivewriters.com/2011/09/12/writing-ergonomics-posture-alignment-writer/</a:t>
            </a:r>
          </a:p>
          <a:p>
            <a:pPr rtl="0" lvl="0">
              <a:buNone/>
            </a:pPr>
            <a:r>
              <a:rPr b="1" sz="1100" lang="en">
                <a:solidFill>
                  <a:srgbClr val="FFFF00"/>
                </a:solidFill>
                <a:hlinkClick r:id="rId5"/>
              </a:rPr>
              <a:t>http://www.wcb.ab.ca/pdfs/public/office_ergo.pdf</a:t>
            </a:r>
          </a:p>
          <a:p>
            <a:pPr rtl="0" lvl="0">
              <a:buNone/>
            </a:pPr>
            <a:r>
              <a:rPr b="1" sz="1100" lang="en">
                <a:solidFill>
                  <a:srgbClr val="FFFF00"/>
                </a:solidFill>
                <a:hlinkClick r:id="rId6"/>
              </a:rPr>
              <a:t>http://hubpages.com/hub/Proper_Posture_for_Computer_Use</a:t>
            </a:r>
          </a:p>
          <a:p>
            <a:pPr rtl="0" lvl="0">
              <a:buNone/>
            </a:pPr>
            <a:r>
              <a:rPr b="1" sz="1100" lang="en">
                <a:solidFill>
                  <a:srgbClr val="FFFF00"/>
                </a:solidFill>
                <a:hlinkClick r:id="rId7"/>
              </a:rPr>
              <a:t>http://personalexcelence.co/blog/good-posture/</a:t>
            </a:r>
          </a:p>
          <a:p>
            <a:pPr rtl="0" lvl="0">
              <a:buNone/>
            </a:pPr>
            <a:r>
              <a:rPr b="1" sz="1100" lang="en">
                <a:solidFill>
                  <a:srgbClr val="FFFF00"/>
                </a:solidFill>
                <a:hlinkClick r:id="rId8"/>
              </a:rPr>
              <a:t>http://web.princeton.edu/site/ehs/healthsafetyguide/a4.htm</a:t>
            </a:r>
          </a:p>
          <a:p>
            <a:pPr rtl="0" lvl="0">
              <a:buNone/>
            </a:pPr>
            <a:r>
              <a:rPr b="1" sz="1100" lang="en">
                <a:solidFill>
                  <a:srgbClr val="FFFF00"/>
                </a:solidFill>
                <a:hlinkClick r:id="rId9"/>
              </a:rPr>
              <a:t>http://www.pptandfitness.com/tips-for-a-proper-desk-set-up/</a:t>
            </a:r>
          </a:p>
          <a:p>
            <a:pPr rtl="0" lvl="0">
              <a:buNone/>
            </a:pPr>
            <a:r>
              <a:rPr b="1" sz="1100" lang="en">
                <a:solidFill>
                  <a:srgbClr val="FFFF00"/>
                </a:solidFill>
                <a:hlinkClick r:id="rId10"/>
              </a:rPr>
              <a:t>www.ctdmap.com/products/occupationalbiomechanics</a:t>
            </a:r>
          </a:p>
          <a:p>
            <a:pPr rtl="0" lvl="0">
              <a:buNone/>
            </a:pPr>
            <a:r>
              <a:rPr b="1" sz="1100" lang="en">
                <a:solidFill>
                  <a:srgbClr val="FFFF00"/>
                </a:solidFill>
              </a:rPr>
              <a:t>http://nclabor.com/osha/etta/indguide/ig9.pdf</a:t>
            </a:r>
          </a:p>
          <a:p>
            <a:pPr rtl="0" lvl="0">
              <a:buNone/>
            </a:pPr>
            <a:r>
              <a:rPr b="1" sz="1100" lang="en">
                <a:solidFill>
                  <a:srgbClr val="FFFF00"/>
                </a:solidFill>
                <a:hlinkClick r:id="rId11"/>
              </a:rPr>
              <a:t>https://www.youtube.com/watch?v=PZWSc5EWDoA</a:t>
            </a:r>
          </a:p>
          <a:p>
            <a:r>
              <a:t/>
            </a:r>
          </a:p>
          <a:p>
            <a:r>
              <a:t/>
            </a:r>
          </a:p>
          <a:p>
            <a:r>
              <a:t/>
            </a:r>
          </a:p>
          <a:p>
            <a:r>
              <a:t/>
            </a:r>
          </a:p>
          <a:p>
            <a:r>
              <a:t/>
            </a:r>
          </a:p>
          <a:p>
            <a:r>
              <a:t/>
            </a:r>
          </a:p>
        </p:txBody>
      </p:sp>
      <p:sp>
        <p:nvSpPr>
          <p:cNvPr id="474" name="Shape 474"/>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a:solidFill>
                  <a:srgbClr val="FFFFFF"/>
                </a:solidFill>
              </a:rPr>
              <a:t>References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y="0" x="0"/>
          <a:ext cy="0" cx="0"/>
          <a:chOff y="0" x="0"/>
          <a:chExt cy="0" cx="0"/>
        </a:xfrm>
      </p:grpSpPr>
      <p:sp>
        <p:nvSpPr>
          <p:cNvPr id="92" name="Shape 92"/>
          <p:cNvSpPr txBox="1"/>
          <p:nvPr>
            <p:ph idx="1" type="body"/>
          </p:nvPr>
        </p:nvSpPr>
        <p:spPr>
          <a:xfrm>
            <a:off y="1184672" x="854948"/>
            <a:ext cy="3741299" cx="7831799"/>
          </a:xfrm>
          <a:prstGeom prst="rect">
            <a:avLst/>
          </a:prstGeom>
        </p:spPr>
        <p:txBody>
          <a:bodyPr bIns="91425" rIns="91425" lIns="91425" tIns="91425" anchor="t" anchorCtr="0">
            <a:noAutofit/>
          </a:bodyPr>
          <a:lstStyle/>
          <a:p>
            <a:pPr lvl="0" indent="-381000" marL="457200">
              <a:buClr>
                <a:srgbClr val="FFFF00"/>
              </a:buClr>
              <a:buSzPct val="166666"/>
              <a:buFont typeface="Arial"/>
              <a:buChar char="•"/>
            </a:pPr>
            <a:r>
              <a:rPr sz="2400" lang="en">
                <a:solidFill>
                  <a:srgbClr val="FFFF00"/>
                </a:solidFill>
              </a:rPr>
              <a:t>Study of the physical interaction of workers with their tools, machines and materials so as to enhance the worker's performance while minimizing the risk of musculoskeletal disorders. (Andersson, et. al., 1999)</a:t>
            </a:r>
          </a:p>
        </p:txBody>
      </p:sp>
      <p:sp>
        <p:nvSpPr>
          <p:cNvPr id="93" name="Shape 93"/>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lang="en" i="1">
                <a:solidFill>
                  <a:srgbClr val="FFFFFF"/>
                </a:solidFill>
              </a:rPr>
              <a:t>Occupational Biomechanics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y="0" x="0"/>
          <a:ext cy="0" cx="0"/>
          <a:chOff y="0" x="0"/>
          <a:chExt cy="0" cx="0"/>
        </a:xfrm>
      </p:grpSpPr>
      <p:sp>
        <p:nvSpPr>
          <p:cNvPr id="98" name="Shape 98"/>
          <p:cNvSpPr txBox="1"/>
          <p:nvPr>
            <p:ph idx="1" type="body"/>
          </p:nvPr>
        </p:nvSpPr>
        <p:spPr>
          <a:xfrm>
            <a:off y="1184672" x="854948"/>
            <a:ext cy="3741299" cx="7831799"/>
          </a:xfrm>
          <a:prstGeom prst="rect">
            <a:avLst/>
          </a:prstGeom>
        </p:spPr>
        <p:txBody>
          <a:bodyPr bIns="91425" rIns="91425" lIns="91425" tIns="91425" anchor="t" anchorCtr="0">
            <a:noAutofit/>
          </a:bodyPr>
          <a:lstStyle/>
          <a:p/>
        </p:txBody>
      </p:sp>
      <p:sp>
        <p:nvSpPr>
          <p:cNvPr id="99" name="Shape 99"/>
          <p:cNvSpPr txBox="1"/>
          <p:nvPr>
            <p:ph type="title"/>
          </p:nvPr>
        </p:nvSpPr>
        <p:spPr>
          <a:xfrm>
            <a:off y="162403" x="854948"/>
            <a:ext cy="857400" cx="7831799"/>
          </a:xfrm>
          <a:prstGeom prst="rect">
            <a:avLst/>
          </a:prstGeom>
        </p:spPr>
        <p:txBody>
          <a:bodyPr bIns="91425" rIns="91425" lIns="91425" tIns="91425" anchor="b" anchorCtr="0">
            <a:noAutofit/>
          </a:bodyPr>
          <a:lstStyle/>
          <a:p/>
        </p:txBody>
      </p:sp>
      <p:pic>
        <p:nvPicPr>
          <p:cNvPr id="100" name="Shape 100"/>
          <p:cNvPicPr preferRelativeResize="0"/>
          <p:nvPr/>
        </p:nvPicPr>
        <p:blipFill>
          <a:blip r:embed="rId3"/>
          <a:stretch>
            <a:fillRect/>
          </a:stretch>
        </p:blipFill>
        <p:spPr>
          <a:xfrm>
            <a:off y="1339800" x="1483425"/>
            <a:ext cy="3431051" cx="2651249"/>
          </a:xfrm>
          <a:prstGeom prst="rect">
            <a:avLst/>
          </a:prstGeom>
          <a:noFill/>
          <a:ln>
            <a:noFill/>
          </a:ln>
        </p:spPr>
      </p:pic>
      <p:pic>
        <p:nvPicPr>
          <p:cNvPr id="101" name="Shape 101"/>
          <p:cNvPicPr preferRelativeResize="0"/>
          <p:nvPr/>
        </p:nvPicPr>
        <p:blipFill>
          <a:blip r:embed="rId4"/>
          <a:stretch>
            <a:fillRect/>
          </a:stretch>
        </p:blipFill>
        <p:spPr>
          <a:xfrm>
            <a:off y="1339787" x="5223024"/>
            <a:ext cy="3431064" cx="265124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y="0" x="0"/>
          <a:ext cy="0" cx="0"/>
          <a:chOff y="0" x="0"/>
          <a:chExt cy="0" cx="0"/>
        </a:xfrm>
      </p:grpSpPr>
      <p:sp>
        <p:nvSpPr>
          <p:cNvPr id="106" name="Shape 106"/>
          <p:cNvSpPr txBox="1"/>
          <p:nvPr>
            <p:ph idx="1" type="body"/>
          </p:nvPr>
        </p:nvSpPr>
        <p:spPr>
          <a:xfrm>
            <a:off y="1184672" x="854948"/>
            <a:ext cy="3741299" cx="7831799"/>
          </a:xfrm>
          <a:prstGeom prst="rect">
            <a:avLst/>
          </a:prstGeom>
        </p:spPr>
        <p:txBody>
          <a:bodyPr bIns="91425" rIns="91425" lIns="91425" tIns="91425" anchor="t" anchorCtr="0">
            <a:noAutofit/>
          </a:bodyPr>
          <a:lstStyle/>
          <a:p>
            <a:pPr rtl="0" lvl="0" indent="-381000" marL="457200">
              <a:buClr>
                <a:srgbClr val="FFFF00"/>
              </a:buClr>
              <a:buSzPct val="166666"/>
              <a:buFont typeface="Arial"/>
              <a:buChar char="•"/>
            </a:pPr>
            <a:r>
              <a:rPr sz="2400" lang="en">
                <a:solidFill>
                  <a:srgbClr val="FFFF00"/>
                </a:solidFill>
              </a:rPr>
              <a:t>School</a:t>
            </a:r>
          </a:p>
          <a:p>
            <a:pPr rtl="0" lvl="0" indent="-381000" marL="457200">
              <a:buClr>
                <a:srgbClr val="FFFF00"/>
              </a:buClr>
              <a:buSzPct val="166666"/>
              <a:buFont typeface="Arial"/>
              <a:buChar char="•"/>
            </a:pPr>
            <a:r>
              <a:rPr sz="2400" lang="en">
                <a:solidFill>
                  <a:srgbClr val="FFFF00"/>
                </a:solidFill>
              </a:rPr>
              <a:t>Home</a:t>
            </a:r>
          </a:p>
          <a:p>
            <a:pPr rtl="0" lvl="0" indent="-381000" marL="457200">
              <a:buClr>
                <a:srgbClr val="FFFF00"/>
              </a:buClr>
              <a:buSzPct val="166666"/>
              <a:buFont typeface="Arial"/>
              <a:buChar char="•"/>
            </a:pPr>
            <a:r>
              <a:rPr sz="2400" lang="en">
                <a:solidFill>
                  <a:srgbClr val="FFFF00"/>
                </a:solidFill>
              </a:rPr>
              <a:t>Hospital/clinic</a:t>
            </a:r>
          </a:p>
          <a:p>
            <a:pPr rtl="0" lvl="0" indent="-381000" marL="457200">
              <a:buClr>
                <a:srgbClr val="FFFF00"/>
              </a:buClr>
              <a:buSzPct val="166666"/>
              <a:buFont typeface="Arial"/>
              <a:buChar char="•"/>
            </a:pPr>
            <a:r>
              <a:rPr sz="2400" lang="en">
                <a:solidFill>
                  <a:srgbClr val="FFFF00"/>
                </a:solidFill>
              </a:rPr>
              <a:t>Office</a:t>
            </a:r>
          </a:p>
          <a:p>
            <a:pPr rtl="0" lvl="0" indent="-381000" marL="457200">
              <a:buClr>
                <a:srgbClr val="FFFF00"/>
              </a:buClr>
              <a:buSzPct val="166666"/>
              <a:buFont typeface="Arial"/>
              <a:buChar char="•"/>
            </a:pPr>
            <a:r>
              <a:rPr sz="2400" lang="en">
                <a:solidFill>
                  <a:srgbClr val="FFFF00"/>
                </a:solidFill>
              </a:rPr>
              <a:t>Construction site</a:t>
            </a:r>
          </a:p>
          <a:p>
            <a:pPr rtl="0" lvl="0" indent="-381000" marL="457200">
              <a:buClr>
                <a:srgbClr val="FFFF00"/>
              </a:buClr>
              <a:buSzPct val="166666"/>
              <a:buFont typeface="Arial"/>
              <a:buChar char="•"/>
            </a:pPr>
            <a:r>
              <a:rPr sz="2400" lang="en">
                <a:solidFill>
                  <a:srgbClr val="FFFF00"/>
                </a:solidFill>
              </a:rPr>
              <a:t>Sports</a:t>
            </a:r>
          </a:p>
          <a:p>
            <a:pPr lvl="0" indent="-381000" marL="457200">
              <a:buClr>
                <a:srgbClr val="FFFF00"/>
              </a:buClr>
              <a:buSzPct val="166666"/>
              <a:buFont typeface="Arial"/>
              <a:buChar char="•"/>
            </a:pPr>
            <a:r>
              <a:rPr sz="2400" lang="en">
                <a:solidFill>
                  <a:srgbClr val="FFFF00"/>
                </a:solidFill>
              </a:rPr>
              <a:t>Farm/Gardening</a:t>
            </a:r>
          </a:p>
        </p:txBody>
      </p:sp>
      <p:sp>
        <p:nvSpPr>
          <p:cNvPr id="107" name="Shape 107"/>
          <p:cNvSpPr txBox="1"/>
          <p:nvPr>
            <p:ph type="title"/>
          </p:nvPr>
        </p:nvSpPr>
        <p:spPr>
          <a:xfrm>
            <a:off y="162403" x="854948"/>
            <a:ext cy="857400" cx="7831799"/>
          </a:xfrm>
          <a:prstGeom prst="rect">
            <a:avLst/>
          </a:prstGeom>
        </p:spPr>
        <p:txBody>
          <a:bodyPr bIns="91425" rIns="91425" lIns="91425" tIns="91425" anchor="b" anchorCtr="0">
            <a:noAutofit/>
          </a:bodyPr>
          <a:lstStyle/>
          <a:p>
            <a:pPr>
              <a:buNone/>
            </a:pPr>
            <a:r>
              <a:rPr sz="2400" lang="en">
                <a:solidFill>
                  <a:srgbClr val="FFFFFF"/>
                </a:solidFill>
              </a:rPr>
              <a:t>Examples of Workplace Areas or Fields</a:t>
            </a:r>
          </a:p>
        </p:txBody>
      </p:sp>
      <p:pic>
        <p:nvPicPr>
          <p:cNvPr id="108" name="Shape 108"/>
          <p:cNvPicPr preferRelativeResize="0"/>
          <p:nvPr/>
        </p:nvPicPr>
        <p:blipFill>
          <a:blip r:embed="rId3"/>
          <a:stretch>
            <a:fillRect/>
          </a:stretch>
        </p:blipFill>
        <p:spPr>
          <a:xfrm>
            <a:off y="1287900" x="3944900"/>
            <a:ext cy="1786100" cx="1651924"/>
          </a:xfrm>
          <a:prstGeom prst="rect">
            <a:avLst/>
          </a:prstGeom>
          <a:noFill/>
          <a:ln>
            <a:noFill/>
          </a:ln>
        </p:spPr>
      </p:pic>
      <p:pic>
        <p:nvPicPr>
          <p:cNvPr id="109" name="Shape 109"/>
          <p:cNvPicPr preferRelativeResize="0"/>
          <p:nvPr/>
        </p:nvPicPr>
        <p:blipFill>
          <a:blip r:embed="rId4"/>
          <a:stretch>
            <a:fillRect/>
          </a:stretch>
        </p:blipFill>
        <p:spPr>
          <a:xfrm>
            <a:off y="3020500" x="7108950"/>
            <a:ext cy="1786099" cx="1512075"/>
          </a:xfrm>
          <a:prstGeom prst="rect">
            <a:avLst/>
          </a:prstGeom>
          <a:noFill/>
          <a:ln>
            <a:noFill/>
          </a:ln>
        </p:spPr>
      </p:pic>
      <p:pic>
        <p:nvPicPr>
          <p:cNvPr id="110" name="Shape 110"/>
          <p:cNvPicPr preferRelativeResize="0"/>
          <p:nvPr/>
        </p:nvPicPr>
        <p:blipFill>
          <a:blip r:embed="rId5"/>
          <a:stretch>
            <a:fillRect/>
          </a:stretch>
        </p:blipFill>
        <p:spPr>
          <a:xfrm>
            <a:off y="1287900" x="7108925"/>
            <a:ext cy="1732600" cx="1512075"/>
          </a:xfrm>
          <a:prstGeom prst="rect">
            <a:avLst/>
          </a:prstGeom>
          <a:noFill/>
          <a:ln>
            <a:noFill/>
          </a:ln>
        </p:spPr>
      </p:pic>
      <p:pic>
        <p:nvPicPr>
          <p:cNvPr id="111" name="Shape 111"/>
          <p:cNvPicPr preferRelativeResize="0"/>
          <p:nvPr/>
        </p:nvPicPr>
        <p:blipFill>
          <a:blip r:embed="rId6"/>
          <a:stretch>
            <a:fillRect/>
          </a:stretch>
        </p:blipFill>
        <p:spPr>
          <a:xfrm>
            <a:off y="3074000" x="3944900"/>
            <a:ext cy="1732599" cx="1651924"/>
          </a:xfrm>
          <a:prstGeom prst="rect">
            <a:avLst/>
          </a:prstGeom>
          <a:noFill/>
          <a:ln>
            <a:noFill/>
          </a:ln>
        </p:spPr>
      </p:pic>
      <p:pic>
        <p:nvPicPr>
          <p:cNvPr id="112" name="Shape 112"/>
          <p:cNvPicPr preferRelativeResize="0"/>
          <p:nvPr/>
        </p:nvPicPr>
        <p:blipFill>
          <a:blip r:embed="rId7"/>
          <a:stretch>
            <a:fillRect/>
          </a:stretch>
        </p:blipFill>
        <p:spPr>
          <a:xfrm>
            <a:off y="2436650" x="5596850"/>
            <a:ext cy="1237349" cx="1512075"/>
          </a:xfrm>
          <a:prstGeom prst="rect">
            <a:avLst/>
          </a:prstGeom>
          <a:noFill/>
          <a:ln>
            <a:noFill/>
          </a:ln>
        </p:spPr>
      </p:pic>
      <p:pic>
        <p:nvPicPr>
          <p:cNvPr id="113" name="Shape 113"/>
          <p:cNvPicPr preferRelativeResize="0"/>
          <p:nvPr/>
        </p:nvPicPr>
        <p:blipFill>
          <a:blip r:embed="rId8"/>
          <a:stretch>
            <a:fillRect/>
          </a:stretch>
        </p:blipFill>
        <p:spPr>
          <a:xfrm>
            <a:off y="1287900" x="5596850"/>
            <a:ext cy="1132600" cx="1512074"/>
          </a:xfrm>
          <a:prstGeom prst="rect">
            <a:avLst/>
          </a:prstGeom>
          <a:noFill/>
          <a:ln>
            <a:noFill/>
          </a:ln>
        </p:spPr>
      </p:pic>
      <p:pic>
        <p:nvPicPr>
          <p:cNvPr id="114" name="Shape 114"/>
          <p:cNvPicPr preferRelativeResize="0"/>
          <p:nvPr/>
        </p:nvPicPr>
        <p:blipFill>
          <a:blip r:embed="rId9"/>
          <a:stretch>
            <a:fillRect/>
          </a:stretch>
        </p:blipFill>
        <p:spPr>
          <a:xfrm>
            <a:off y="3674000" x="5596851"/>
            <a:ext cy="1132599" cx="151207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trek">
  <a:themeElements>
    <a:clrScheme name="Custom 129">
      <a:dk1>
        <a:srgbClr val="000000"/>
      </a:dk1>
      <a:lt1>
        <a:srgbClr val="FFFFFF"/>
      </a:lt1>
      <a:dk2>
        <a:srgbClr val="5956A7"/>
      </a:dk2>
      <a:lt2>
        <a:srgbClr val="FED47D"/>
      </a:lt2>
      <a:accent1>
        <a:srgbClr val="FF7500"/>
      </a:accent1>
      <a:accent2>
        <a:srgbClr val="8B87FF"/>
      </a:accent2>
      <a:accent3>
        <a:srgbClr val="BF8AC9"/>
      </a:accent3>
      <a:accent4>
        <a:srgbClr val="A14141"/>
      </a:accent4>
      <a:accent5>
        <a:srgbClr val="E06163"/>
      </a:accent5>
      <a:accent6>
        <a:srgbClr val="BB8107"/>
      </a:accent6>
      <a:hlink>
        <a:srgbClr val="FF7500"/>
      </a:hlink>
      <a:folHlink>
        <a:srgbClr val="A7A7A7"/>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