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813B-AD40-4A36-BE21-29D3B377EA96}" type="datetimeFigureOut">
              <a:rPr lang="en-ID" smtClean="0"/>
              <a:t>07/08/2018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B555-8B6D-48A5-AC8F-F77D3CBC53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661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813B-AD40-4A36-BE21-29D3B377EA96}" type="datetimeFigureOut">
              <a:rPr lang="en-ID" smtClean="0"/>
              <a:t>07/08/2018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B555-8B6D-48A5-AC8F-F77D3CBC53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779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813B-AD40-4A36-BE21-29D3B377EA96}" type="datetimeFigureOut">
              <a:rPr lang="en-ID" smtClean="0"/>
              <a:t>07/08/2018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B555-8B6D-48A5-AC8F-F77D3CBC53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138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813B-AD40-4A36-BE21-29D3B377EA96}" type="datetimeFigureOut">
              <a:rPr lang="en-ID" smtClean="0"/>
              <a:t>07/08/2018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B555-8B6D-48A5-AC8F-F77D3CBC53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861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813B-AD40-4A36-BE21-29D3B377EA96}" type="datetimeFigureOut">
              <a:rPr lang="en-ID" smtClean="0"/>
              <a:t>07/08/2018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B555-8B6D-48A5-AC8F-F77D3CBC53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485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813B-AD40-4A36-BE21-29D3B377EA96}" type="datetimeFigureOut">
              <a:rPr lang="en-ID" smtClean="0"/>
              <a:t>07/08/2018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B555-8B6D-48A5-AC8F-F77D3CBC53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064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813B-AD40-4A36-BE21-29D3B377EA96}" type="datetimeFigureOut">
              <a:rPr lang="en-ID" smtClean="0"/>
              <a:t>07/08/2018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B555-8B6D-48A5-AC8F-F77D3CBC53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833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813B-AD40-4A36-BE21-29D3B377EA96}" type="datetimeFigureOut">
              <a:rPr lang="en-ID" smtClean="0"/>
              <a:t>07/08/2018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B555-8B6D-48A5-AC8F-F77D3CBC53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772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813B-AD40-4A36-BE21-29D3B377EA96}" type="datetimeFigureOut">
              <a:rPr lang="en-ID" smtClean="0"/>
              <a:t>07/08/2018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B555-8B6D-48A5-AC8F-F77D3CBC53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423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813B-AD40-4A36-BE21-29D3B377EA96}" type="datetimeFigureOut">
              <a:rPr lang="en-ID" smtClean="0"/>
              <a:t>07/08/2018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B555-8B6D-48A5-AC8F-F77D3CBC53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130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6813B-AD40-4A36-BE21-29D3B377EA96}" type="datetimeFigureOut">
              <a:rPr lang="en-ID" smtClean="0"/>
              <a:t>07/08/2018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B555-8B6D-48A5-AC8F-F77D3CBC53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447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714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813B-AD40-4A36-BE21-29D3B377EA96}" type="datetimeFigureOut">
              <a:rPr lang="en-ID" smtClean="0"/>
              <a:t>07/08/2018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B555-8B6D-48A5-AC8F-F77D3CBC53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443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0E7B-56ED-4C4A-AC92-46E46D1C9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Naïve-Bayes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E741B-BEE1-4531-8822-FEAA1AC74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218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40F34-3DDD-433F-8597-AD522CA81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9123" y="4788150"/>
                <a:ext cx="4885564" cy="129218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40F34-3DDD-433F-8597-AD522CA81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9123" y="4788150"/>
                <a:ext cx="4885564" cy="12921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D71E414-DAAB-4F09-8C3F-25A4C30B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36" y="1048287"/>
            <a:ext cx="4885564" cy="35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0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2E3B-AB31-4D3D-869B-DB175858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Teorema</a:t>
            </a:r>
            <a:r>
              <a:rPr lang="en-ID" dirty="0"/>
              <a:t>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1963FE0-E497-46ED-82B7-6C8D28DA3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710" y="1619946"/>
                <a:ext cx="4162290" cy="12921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sz="32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1963FE0-E497-46ED-82B7-6C8D28DA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710" y="1619946"/>
                <a:ext cx="4162290" cy="12921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FB76DF8-3578-4410-89C2-C9583FBA44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3060" y="1619946"/>
                <a:ext cx="4162290" cy="1292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D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3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ID" sz="320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ID" sz="3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sz="3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FB76DF8-3578-4410-89C2-C9583FBA4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060" y="1619946"/>
                <a:ext cx="4162290" cy="1292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E2578B-2D8B-4CB0-93B8-F65B2D61C4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1915" y="3945874"/>
                <a:ext cx="4162290" cy="1292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32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ID" sz="320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D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ID" sz="3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320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sz="3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E2578B-2D8B-4CB0-93B8-F65B2D61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15" y="3945874"/>
                <a:ext cx="4162290" cy="1292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1D413B-5A04-460F-961D-F54358E5596D}"/>
              </a:ext>
            </a:extLst>
          </p:cNvPr>
          <p:cNvCxnSpPr/>
          <p:nvPr/>
        </p:nvCxnSpPr>
        <p:spPr>
          <a:xfrm>
            <a:off x="1841679" y="2912126"/>
            <a:ext cx="1493949" cy="86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443F40-CF8C-4ED7-B870-D21B076A1CF0}"/>
              </a:ext>
            </a:extLst>
          </p:cNvPr>
          <p:cNvCxnSpPr>
            <a:cxnSpLocks/>
          </p:cNvCxnSpPr>
          <p:nvPr/>
        </p:nvCxnSpPr>
        <p:spPr>
          <a:xfrm flipH="1">
            <a:off x="5514571" y="2820473"/>
            <a:ext cx="1336990" cy="81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AA102DF-B953-46D2-A6CD-A00AF5D974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1915" y="5238054"/>
                <a:ext cx="4162290" cy="1292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D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D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3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D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3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D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ID" sz="3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sz="32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AA102DF-B953-46D2-A6CD-A00AF5D97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915" y="5238054"/>
                <a:ext cx="4162290" cy="1292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17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D6352-7398-4CC2-A6AD-2A19A1B29B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315" y="1811628"/>
                <a:ext cx="8675370" cy="144672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D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D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= </a:t>
                </a:r>
                <a:r>
                  <a:rPr lang="en-ID" dirty="0" err="1"/>
                  <a:t>Bawa</a:t>
                </a:r>
                <a:r>
                  <a:rPr lang="en-ID" dirty="0"/>
                  <a:t> </a:t>
                </a:r>
                <a:r>
                  <a:rPr lang="en-ID" dirty="0" err="1"/>
                  <a:t>Payung</a:t>
                </a:r>
                <a:endParaRPr lang="en-ID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D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Cuaca</a:t>
                </a:r>
                <a:r>
                  <a:rPr lang="en-ID" dirty="0"/>
                  <a:t>, </a:t>
                </a:r>
                <a:r>
                  <a:rPr lang="en-ID" dirty="0" err="1"/>
                  <a:t>Suhu</a:t>
                </a:r>
                <a:r>
                  <a:rPr lang="en-ID" dirty="0"/>
                  <a:t>, </a:t>
                </a:r>
                <a:r>
                  <a:rPr lang="en-ID" dirty="0" err="1"/>
                  <a:t>Berangin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D6352-7398-4CC2-A6AD-2A19A1B29B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315" y="1811628"/>
                <a:ext cx="8675370" cy="1446726"/>
              </a:xfrm>
              <a:blipFill>
                <a:blip r:embed="rId2"/>
                <a:stretch>
                  <a:fillRect t="-1008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90B0066-D119-4933-8720-A38C18791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1080" y="519448"/>
                <a:ext cx="6480486" cy="1292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D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ID" sz="3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D" sz="3200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D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ID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D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sz="3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90B0066-D119-4933-8720-A38C18791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80" y="519448"/>
                <a:ext cx="6480486" cy="12921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663F547-8B13-464B-941C-30A541B941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117" y="4478088"/>
                <a:ext cx="7186411" cy="7330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D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D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D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D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D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D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D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D" sz="3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ID" sz="14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663F547-8B13-464B-941C-30A541B9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17" y="4478088"/>
                <a:ext cx="7186411" cy="733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0F7A3E7-F197-45D5-AF94-4F3EA0D11E10}"/>
              </a:ext>
            </a:extLst>
          </p:cNvPr>
          <p:cNvSpPr txBox="1">
            <a:spLocks/>
          </p:cNvSpPr>
          <p:nvPr/>
        </p:nvSpPr>
        <p:spPr>
          <a:xfrm>
            <a:off x="234315" y="3735944"/>
            <a:ext cx="6539972" cy="631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3200" b="0" i="0" dirty="0" err="1"/>
              <a:t>Asumsi</a:t>
            </a:r>
            <a:r>
              <a:rPr lang="en-ID" sz="3200" b="0" i="0" dirty="0"/>
              <a:t> </a:t>
            </a:r>
            <a:r>
              <a:rPr lang="en-ID" sz="3200" b="0" i="0" dirty="0" err="1"/>
              <a:t>semua</a:t>
            </a:r>
            <a:r>
              <a:rPr lang="en-ID" sz="3200" b="0" i="0" dirty="0"/>
              <a:t> X independent (naïve)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35913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446">
            <a:extLst>
              <a:ext uri="{FF2B5EF4-FFF2-40B4-BE49-F238E27FC236}">
                <a16:creationId xmlns:a16="http://schemas.microsoft.com/office/drawing/2014/main" id="{513E2B53-DF19-4CD0-AF74-9B2081339CC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1154" y="1090454"/>
            <a:ext cx="7706542" cy="4677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97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452">
            <a:extLst>
              <a:ext uri="{FF2B5EF4-FFF2-40B4-BE49-F238E27FC236}">
                <a16:creationId xmlns:a16="http://schemas.microsoft.com/office/drawing/2014/main" id="{E9825678-74F0-4BC1-AD04-7489390CC8E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9841" y="1129613"/>
            <a:ext cx="8044318" cy="4598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274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458">
            <a:extLst>
              <a:ext uri="{FF2B5EF4-FFF2-40B4-BE49-F238E27FC236}">
                <a16:creationId xmlns:a16="http://schemas.microsoft.com/office/drawing/2014/main" id="{68BD590A-03C0-499C-9AD1-0B8D29DD67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5897" y="798105"/>
            <a:ext cx="7243399" cy="50367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500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1F03-5966-4199-B2BE-08C274F6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What about continuous data ?</a:t>
            </a:r>
          </a:p>
        </p:txBody>
      </p:sp>
      <p:pic>
        <p:nvPicPr>
          <p:cNvPr id="1026" name="Picture 2" descr="Image result for gaussian">
            <a:extLst>
              <a:ext uri="{FF2B5EF4-FFF2-40B4-BE49-F238E27FC236}">
                <a16:creationId xmlns:a16="http://schemas.microsoft.com/office/drawing/2014/main" id="{B5972010-F805-411F-9D14-6F8A29D58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98" y="1038224"/>
            <a:ext cx="7066204" cy="52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48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CB19-74DD-4824-92D3-BC036428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9045-C56C-4CFA-A48A-17FEF6D4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8458"/>
            <a:ext cx="7886700" cy="570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3200" dirty="0" err="1"/>
              <a:t>Ukuran</a:t>
            </a:r>
            <a:r>
              <a:rPr lang="en-ID" sz="3200" dirty="0"/>
              <a:t> </a:t>
            </a:r>
            <a:r>
              <a:rPr lang="en-ID" sz="3200" dirty="0" err="1"/>
              <a:t>kemungkinan</a:t>
            </a:r>
            <a:r>
              <a:rPr lang="en-ID" sz="3200" dirty="0"/>
              <a:t> </a:t>
            </a:r>
            <a:r>
              <a:rPr lang="en-ID" sz="3200" dirty="0" err="1"/>
              <a:t>sesuatu</a:t>
            </a:r>
            <a:r>
              <a:rPr lang="en-ID" sz="3200" dirty="0"/>
              <a:t> </a:t>
            </a:r>
            <a:r>
              <a:rPr lang="en-ID" sz="3200" dirty="0" err="1"/>
              <a:t>akan</a:t>
            </a:r>
            <a:r>
              <a:rPr lang="en-ID" sz="3200" dirty="0"/>
              <a:t> </a:t>
            </a:r>
            <a:r>
              <a:rPr lang="en-ID" sz="3200" dirty="0" err="1"/>
              <a:t>terjadi</a:t>
            </a:r>
            <a:endParaRPr lang="en-ID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D48125D-4C31-4179-927B-CAB7A51396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540617"/>
                <a:ext cx="7886700" cy="892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D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𝑘𝑒𝑚𝑢𝑛𝑔𝑘𝑖𝑛𝑎𝑛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𝑡𝑒𝑟𝑗𝑎𝑑𝑖𝑛𝑦𝑎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𝑑𝑎𝑙𝑎𝑚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𝑠𝑢𝑎𝑡𝑢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</m:num>
                        <m:den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𝑠𝑒𝑚𝑢𝑎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𝑘𝑒𝑚𝑢𝑛𝑔𝑘𝑖𝑛𝑎𝑛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𝑑𝑎𝑙𝑎𝑚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400" b="0" i="1" dirty="0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</m:den>
                      </m:f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D48125D-4C31-4179-927B-CAB7A5139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40617"/>
                <a:ext cx="7886700" cy="8929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22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D66F-1645-4B03-868D-7EEEEE40A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647" y="1321712"/>
            <a:ext cx="4046380" cy="1781577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u="sng" dirty="0" err="1"/>
              <a:t>munculnya</a:t>
            </a:r>
            <a:r>
              <a:rPr lang="en-ID" u="sng" dirty="0"/>
              <a:t> </a:t>
            </a:r>
            <a:r>
              <a:rPr lang="en-ID" u="sng" dirty="0" err="1"/>
              <a:t>angka</a:t>
            </a:r>
            <a:r>
              <a:rPr lang="en-ID" u="sng" dirty="0"/>
              <a:t> 1</a:t>
            </a:r>
            <a:r>
              <a:rPr lang="en-ID" dirty="0"/>
              <a:t> pada event </a:t>
            </a:r>
            <a:r>
              <a:rPr lang="en-ID" u="sng" dirty="0" err="1"/>
              <a:t>melempar</a:t>
            </a:r>
            <a:r>
              <a:rPr lang="en-ID" u="sng" dirty="0"/>
              <a:t> </a:t>
            </a:r>
            <a:r>
              <a:rPr lang="en-ID" u="sng" dirty="0" err="1"/>
              <a:t>dadu</a:t>
            </a:r>
            <a:endParaRPr lang="en-ID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D44E5-2CB0-4144-AA37-AC6F0D9B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0" y="774007"/>
            <a:ext cx="3052293" cy="3012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4CD7BDC-831E-40A0-95A8-EA1DBD8E87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1310" y="4011602"/>
                <a:ext cx="3460392" cy="12728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ID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ID" u="sng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4CD7BDC-831E-40A0-95A8-EA1DBD8E8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10" y="4011602"/>
                <a:ext cx="3460392" cy="1272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6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8AAE-1614-4D95-8B0D-969F777F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Note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6A97D-E5CB-4CD8-AF50-45FC7EF27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D" dirty="0"/>
                  <a:t>Nilai </a:t>
                </a:r>
                <a:r>
                  <a:rPr lang="en-ID" dirty="0" err="1"/>
                  <a:t>probabilitas</a:t>
                </a:r>
                <a:r>
                  <a:rPr lang="en-ID" dirty="0"/>
                  <a:t> </a:t>
                </a:r>
                <a:r>
                  <a:rPr lang="en-ID" dirty="0" err="1"/>
                  <a:t>itu</a:t>
                </a:r>
                <a:r>
                  <a:rPr lang="en-ID" dirty="0"/>
                  <a:t> non-negative</a:t>
                </a:r>
              </a:p>
              <a:p>
                <a:pPr marL="0" indent="0">
                  <a:buNone/>
                </a:pPr>
                <a:endParaRPr lang="en-ID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Penjumlahan</a:t>
                </a:r>
                <a:r>
                  <a:rPr lang="en-ID" dirty="0"/>
                  <a:t> </a:t>
                </a:r>
                <a:r>
                  <a:rPr lang="en-ID" dirty="0" err="1"/>
                  <a:t>semua</a:t>
                </a:r>
                <a:r>
                  <a:rPr lang="en-ID" dirty="0"/>
                  <a:t> </a:t>
                </a:r>
                <a:r>
                  <a:rPr lang="en-ID" dirty="0" err="1"/>
                  <a:t>probabilitas</a:t>
                </a:r>
                <a:r>
                  <a:rPr lang="en-ID" dirty="0"/>
                  <a:t> =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+…=1</m:t>
                      </m:r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66A97D-E5CB-4CD8-AF50-45FC7EF27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18" t="-295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73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94B6-13E2-4ABD-9271-A3A985F4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B24E3-785F-4B35-A6D3-FAA411140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ID" sz="3200" dirty="0"/>
                  <a:t>Peluang </a:t>
                </a:r>
                <a:r>
                  <a:rPr lang="en-ID" sz="3200" dirty="0" err="1"/>
                  <a:t>hari</a:t>
                </a:r>
                <a:r>
                  <a:rPr lang="en-ID" sz="3200" dirty="0"/>
                  <a:t> </a:t>
                </a:r>
                <a:r>
                  <a:rPr lang="en-ID" sz="3200" dirty="0" err="1"/>
                  <a:t>ini</a:t>
                </a:r>
                <a:r>
                  <a:rPr lang="en-ID" sz="3200" dirty="0"/>
                  <a:t> </a:t>
                </a:r>
                <a:r>
                  <a:rPr lang="en-ID" sz="3200" dirty="0" err="1"/>
                  <a:t>terjadi</a:t>
                </a:r>
                <a:r>
                  <a:rPr lang="en-ID" sz="3200" dirty="0"/>
                  <a:t> </a:t>
                </a:r>
                <a:r>
                  <a:rPr lang="en-ID" sz="3200" dirty="0" err="1"/>
                  <a:t>hujan</a:t>
                </a:r>
                <a:r>
                  <a:rPr lang="en-ID" sz="3200" dirty="0"/>
                  <a:t> </a:t>
                </a:r>
                <a:r>
                  <a:rPr lang="en-ID" sz="3200" dirty="0" err="1"/>
                  <a:t>adalah</a:t>
                </a:r>
                <a:r>
                  <a:rPr lang="en-ID" sz="3200" dirty="0"/>
                  <a:t> 30%</a:t>
                </a:r>
              </a:p>
              <a:p>
                <a:pPr marL="0" indent="0" algn="ctr">
                  <a:buNone/>
                </a:pPr>
                <a:endParaRPr lang="en-ID" dirty="0"/>
              </a:p>
              <a:p>
                <a:pPr marL="0" indent="0" algn="ctr">
                  <a:buNone/>
                </a:pPr>
                <a:r>
                  <a:rPr lang="en-ID" sz="3200" dirty="0" err="1"/>
                  <a:t>Kalau</a:t>
                </a:r>
                <a:r>
                  <a:rPr lang="en-ID" sz="3200" dirty="0"/>
                  <a:t> </a:t>
                </a:r>
                <a:r>
                  <a:rPr lang="en-ID" sz="3200" dirty="0" err="1"/>
                  <a:t>peluang</a:t>
                </a:r>
                <a:r>
                  <a:rPr lang="en-ID" sz="3200" dirty="0"/>
                  <a:t> </a:t>
                </a:r>
                <a:r>
                  <a:rPr lang="en-ID" sz="3200" dirty="0" err="1"/>
                  <a:t>hari</a:t>
                </a:r>
                <a:r>
                  <a:rPr lang="en-ID" sz="3200" dirty="0"/>
                  <a:t> </a:t>
                </a:r>
                <a:r>
                  <a:rPr lang="en-ID" sz="3200" dirty="0" err="1"/>
                  <a:t>ini</a:t>
                </a:r>
                <a:r>
                  <a:rPr lang="en-ID" sz="3200" dirty="0"/>
                  <a:t> </a:t>
                </a:r>
                <a:r>
                  <a:rPr lang="en-ID" sz="3200" u="sng" dirty="0" err="1"/>
                  <a:t>tidak</a:t>
                </a:r>
                <a:r>
                  <a:rPr lang="en-ID" sz="3200" u="sng" dirty="0"/>
                  <a:t> </a:t>
                </a:r>
                <a:r>
                  <a:rPr lang="en-ID" sz="3200" u="sng" dirty="0" err="1"/>
                  <a:t>terjadi</a:t>
                </a:r>
                <a:r>
                  <a:rPr lang="en-ID" sz="3200" u="sng" dirty="0"/>
                  <a:t> </a:t>
                </a:r>
                <a:r>
                  <a:rPr lang="en-ID" sz="3200" u="sng" dirty="0" err="1"/>
                  <a:t>hujan</a:t>
                </a:r>
                <a:r>
                  <a:rPr lang="en-ID" sz="3200" dirty="0"/>
                  <a:t> ?</a:t>
                </a:r>
              </a:p>
              <a:p>
                <a:pPr marL="0" indent="0" algn="ctr">
                  <a:buNone/>
                </a:pPr>
                <a:endParaRPr lang="en-ID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h𝑢𝑗𝑎𝑛</m:t>
                          </m:r>
                        </m:e>
                      </m:d>
                      <m:r>
                        <a:rPr lang="en-ID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ID" sz="3200" b="0" dirty="0"/>
              </a:p>
              <a:p>
                <a:pPr marL="0" indent="0" algn="ctr">
                  <a:buNone/>
                </a:pPr>
                <a:endParaRPr lang="en-ID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B24E3-785F-4B35-A6D3-FAA411140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8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ADB3448-8AEC-4B44-9DB7-B944385B9052}"/>
              </a:ext>
            </a:extLst>
          </p:cNvPr>
          <p:cNvSpPr/>
          <p:nvPr/>
        </p:nvSpPr>
        <p:spPr>
          <a:xfrm>
            <a:off x="2073498" y="5136626"/>
            <a:ext cx="4997003" cy="7143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B24364-F0C8-444F-AEE5-5F0FCA1AB5B3}"/>
              </a:ext>
            </a:extLst>
          </p:cNvPr>
          <p:cNvSpPr/>
          <p:nvPr/>
        </p:nvSpPr>
        <p:spPr>
          <a:xfrm>
            <a:off x="2099255" y="5160545"/>
            <a:ext cx="1622738" cy="6618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/>
              <a:t>Hujan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B281B-A61B-4923-946B-F641AAF229D8}"/>
              </a:ext>
            </a:extLst>
          </p:cNvPr>
          <p:cNvSpPr/>
          <p:nvPr/>
        </p:nvSpPr>
        <p:spPr>
          <a:xfrm>
            <a:off x="3747749" y="5160545"/>
            <a:ext cx="3296995" cy="6618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hujan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1B7E03-C61B-48AE-BD9A-662F477283C1}"/>
              </a:ext>
            </a:extLst>
          </p:cNvPr>
          <p:cNvSpPr txBox="1">
            <a:spLocks/>
          </p:cNvSpPr>
          <p:nvPr/>
        </p:nvSpPr>
        <p:spPr>
          <a:xfrm>
            <a:off x="2073498" y="4527781"/>
            <a:ext cx="1560759" cy="55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sz="3200" dirty="0"/>
              <a:t>0.3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5B89B8-E28B-449E-A708-64496E33C950}"/>
              </a:ext>
            </a:extLst>
          </p:cNvPr>
          <p:cNvCxnSpPr/>
          <p:nvPr/>
        </p:nvCxnSpPr>
        <p:spPr>
          <a:xfrm>
            <a:off x="2099256" y="5035641"/>
            <a:ext cx="15607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B33EF-08E1-47C5-B8DC-471F8FAD7E88}"/>
              </a:ext>
            </a:extLst>
          </p:cNvPr>
          <p:cNvCxnSpPr>
            <a:cxnSpLocks/>
          </p:cNvCxnSpPr>
          <p:nvPr/>
        </p:nvCxnSpPr>
        <p:spPr>
          <a:xfrm>
            <a:off x="2099256" y="5975798"/>
            <a:ext cx="49712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851EFED-B0A8-43DF-B4E0-02790B24B069}"/>
              </a:ext>
            </a:extLst>
          </p:cNvPr>
          <p:cNvSpPr txBox="1">
            <a:spLocks/>
          </p:cNvSpPr>
          <p:nvPr/>
        </p:nvSpPr>
        <p:spPr>
          <a:xfrm>
            <a:off x="3835487" y="5998369"/>
            <a:ext cx="1560759" cy="55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sz="3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519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BCF8-DB3A-4B13-9E6D-8A63F26B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Kasus</a:t>
            </a:r>
            <a:r>
              <a:rPr lang="en-ID" dirty="0"/>
              <a:t> yang </a:t>
            </a:r>
            <a:r>
              <a:rPr lang="en-ID" dirty="0" err="1"/>
              <a:t>beririsan</a:t>
            </a:r>
            <a:endParaRPr lang="en-ID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8E2470-94A1-402B-BB4F-C8161C7BAE73}"/>
              </a:ext>
            </a:extLst>
          </p:cNvPr>
          <p:cNvGrpSpPr/>
          <p:nvPr/>
        </p:nvGrpSpPr>
        <p:grpSpPr>
          <a:xfrm>
            <a:off x="369554" y="1455313"/>
            <a:ext cx="8297928" cy="4919729"/>
            <a:chOff x="369554" y="1455313"/>
            <a:chExt cx="8297928" cy="49197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C5AF3ED-0631-479D-9D3E-150054FF3AE6}"/>
                </a:ext>
              </a:extLst>
            </p:cNvPr>
            <p:cNvSpPr/>
            <p:nvPr/>
          </p:nvSpPr>
          <p:spPr>
            <a:xfrm>
              <a:off x="1251397" y="1719733"/>
              <a:ext cx="3958375" cy="39583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F18905A-19F8-41CE-B050-ECA50A8F64AC}"/>
                </a:ext>
              </a:extLst>
            </p:cNvPr>
            <p:cNvSpPr/>
            <p:nvPr/>
          </p:nvSpPr>
          <p:spPr>
            <a:xfrm>
              <a:off x="3749899" y="1719733"/>
              <a:ext cx="3958375" cy="39583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3A3C5B-54A8-4279-B008-46A0FDCB9670}"/>
                </a:ext>
              </a:extLst>
            </p:cNvPr>
            <p:cNvSpPr txBox="1"/>
            <p:nvPr/>
          </p:nvSpPr>
          <p:spPr>
            <a:xfrm>
              <a:off x="2070760" y="5523562"/>
              <a:ext cx="2017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800" dirty="0" err="1"/>
                <a:t>angka</a:t>
              </a:r>
              <a:r>
                <a:rPr lang="en-ID" sz="2800" dirty="0"/>
                <a:t> </a:t>
              </a:r>
              <a:r>
                <a:rPr lang="en-ID" sz="2800" dirty="0" err="1"/>
                <a:t>genap</a:t>
              </a:r>
              <a:endParaRPr lang="en-ID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758922-7151-4F34-8442-78855EDA3319}"/>
                </a:ext>
              </a:extLst>
            </p:cNvPr>
            <p:cNvSpPr txBox="1"/>
            <p:nvPr/>
          </p:nvSpPr>
          <p:spPr>
            <a:xfrm>
              <a:off x="5157475" y="5600835"/>
              <a:ext cx="14814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800" dirty="0" err="1"/>
                <a:t>Dadu</a:t>
              </a:r>
              <a:r>
                <a:rPr lang="en-ID" sz="2800" dirty="0"/>
                <a:t> &gt; 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CA8D0C-E1F4-4C2D-B35F-423EEE08A89E}"/>
                </a:ext>
              </a:extLst>
            </p:cNvPr>
            <p:cNvSpPr txBox="1"/>
            <p:nvPr/>
          </p:nvSpPr>
          <p:spPr>
            <a:xfrm>
              <a:off x="6091615" y="330021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800" b="1" dirty="0"/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3FCCE2-F0F9-4110-A2D9-CD7B0A2DD022}"/>
                </a:ext>
              </a:extLst>
            </p:cNvPr>
            <p:cNvSpPr txBox="1"/>
            <p:nvPr/>
          </p:nvSpPr>
          <p:spPr>
            <a:xfrm>
              <a:off x="4291252" y="27769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AEBAA1-BEFC-499E-8019-66A5A49EE31B}"/>
                </a:ext>
              </a:extLst>
            </p:cNvPr>
            <p:cNvSpPr txBox="1"/>
            <p:nvPr/>
          </p:nvSpPr>
          <p:spPr>
            <a:xfrm>
              <a:off x="4388296" y="372011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800" b="1" dirty="0"/>
                <a:t>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74DC7C-C878-469F-AFC4-9BCE46803900}"/>
                </a:ext>
              </a:extLst>
            </p:cNvPr>
            <p:cNvSpPr txBox="1"/>
            <p:nvPr/>
          </p:nvSpPr>
          <p:spPr>
            <a:xfrm>
              <a:off x="2544831" y="354706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800" b="1" dirty="0"/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9BE624-D316-44DB-ABD2-4A2729D06467}"/>
                </a:ext>
              </a:extLst>
            </p:cNvPr>
            <p:cNvSpPr/>
            <p:nvPr/>
          </p:nvSpPr>
          <p:spPr>
            <a:xfrm>
              <a:off x="369554" y="1455313"/>
              <a:ext cx="8297928" cy="4919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B6CA7D-54D2-4393-A2D1-846360FCF5B1}"/>
                </a:ext>
              </a:extLst>
            </p:cNvPr>
            <p:cNvSpPr txBox="1"/>
            <p:nvPr/>
          </p:nvSpPr>
          <p:spPr>
            <a:xfrm>
              <a:off x="7604837" y="504757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800" b="1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1094DA-7135-4039-B016-9155DB55EEC0}"/>
                </a:ext>
              </a:extLst>
            </p:cNvPr>
            <p:cNvSpPr txBox="1"/>
            <p:nvPr/>
          </p:nvSpPr>
          <p:spPr>
            <a:xfrm>
              <a:off x="7892603" y="424333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800" b="1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61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4BC199-4F53-4D36-80E5-2B92FD69F6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37916" y="172858"/>
                <a:ext cx="3155324" cy="1133341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𝑔𝑒𝑛𝑎𝑝</m:t>
                          </m:r>
                        </m:e>
                      </m:d>
                      <m:r>
                        <a:rPr lang="en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ID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4BC199-4F53-4D36-80E5-2B92FD69F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37916" y="172858"/>
                <a:ext cx="3155324" cy="11333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B2C04E10-EA08-481A-A5B4-F45D96A6B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27" y="320329"/>
            <a:ext cx="4908934" cy="2905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57819BAB-92BB-40C2-A932-C569AEC66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7916" y="1512261"/>
                <a:ext cx="3155324" cy="113334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&gt;3</m:t>
                          </m:r>
                        </m:e>
                      </m:d>
                      <m:r>
                        <a:rPr lang="en-ID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32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D" sz="32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ID" sz="3200" dirty="0"/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57819BAB-92BB-40C2-A932-C569AEC66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916" y="1512261"/>
                <a:ext cx="3155324" cy="11333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10AFFD3C-F7E3-4BB8-BF58-059D6B7156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5507" y="3806290"/>
                <a:ext cx="4732985" cy="17000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𝑔𝑒𝑛𝑎𝑝</m:t>
                          </m:r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∩ &gt;3</m:t>
                          </m:r>
                        </m:e>
                      </m:d>
                      <m:r>
                        <a:rPr lang="en-ID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D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ID" sz="3200" dirty="0"/>
              </a:p>
            </p:txBody>
          </p:sp>
        </mc:Choice>
        <mc:Fallback xmlns=""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10AFFD3C-F7E3-4BB8-BF58-059D6B715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507" y="3806290"/>
                <a:ext cx="4732985" cy="17000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54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726F-D61B-4B22-8950-755275DF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kalau</a:t>
            </a:r>
            <a:r>
              <a:rPr lang="en-ID" dirty="0"/>
              <a:t> independent 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352C52-C302-4BD1-B016-03E8D7C96231}"/>
              </a:ext>
            </a:extLst>
          </p:cNvPr>
          <p:cNvSpPr/>
          <p:nvPr/>
        </p:nvSpPr>
        <p:spPr>
          <a:xfrm>
            <a:off x="873326" y="1238586"/>
            <a:ext cx="3290820" cy="3290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FC846-3F0B-40E0-8B38-74A15D2F8572}"/>
              </a:ext>
            </a:extLst>
          </p:cNvPr>
          <p:cNvSpPr txBox="1"/>
          <p:nvPr/>
        </p:nvSpPr>
        <p:spPr>
          <a:xfrm>
            <a:off x="1257012" y="4513667"/>
            <a:ext cx="252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dirty="0" err="1"/>
              <a:t>Melempar</a:t>
            </a:r>
            <a:r>
              <a:rPr lang="en-ID" sz="2800" dirty="0"/>
              <a:t> </a:t>
            </a:r>
            <a:r>
              <a:rPr lang="en-ID" sz="2800" dirty="0" err="1"/>
              <a:t>dadu</a:t>
            </a:r>
            <a:endParaRPr lang="en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72881-22F7-4C62-BAE9-8F66159A2D47}"/>
              </a:ext>
            </a:extLst>
          </p:cNvPr>
          <p:cNvSpPr txBox="1"/>
          <p:nvPr/>
        </p:nvSpPr>
        <p:spPr>
          <a:xfrm>
            <a:off x="5235056" y="4513667"/>
            <a:ext cx="239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dirty="0" err="1"/>
              <a:t>Huruf</a:t>
            </a:r>
            <a:r>
              <a:rPr lang="en-ID" sz="2800" dirty="0"/>
              <a:t> alphabet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4D165-F591-41CF-915F-A037E6FBB48B}"/>
              </a:ext>
            </a:extLst>
          </p:cNvPr>
          <p:cNvSpPr txBox="1"/>
          <p:nvPr/>
        </p:nvSpPr>
        <p:spPr>
          <a:xfrm>
            <a:off x="1703352" y="1935308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1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1699C-030B-49FF-AB3B-6A21BD1EFA26}"/>
              </a:ext>
            </a:extLst>
          </p:cNvPr>
          <p:cNvSpPr txBox="1"/>
          <p:nvPr/>
        </p:nvSpPr>
        <p:spPr>
          <a:xfrm>
            <a:off x="3009480" y="21201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64C94-2FFA-4722-96AF-4CE30720E9FD}"/>
              </a:ext>
            </a:extLst>
          </p:cNvPr>
          <p:cNvSpPr txBox="1"/>
          <p:nvPr/>
        </p:nvSpPr>
        <p:spPr>
          <a:xfrm>
            <a:off x="2264095" y="34602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F474C8-7667-429D-8C3E-033C523DA642}"/>
              </a:ext>
            </a:extLst>
          </p:cNvPr>
          <p:cNvSpPr txBox="1"/>
          <p:nvPr/>
        </p:nvSpPr>
        <p:spPr>
          <a:xfrm>
            <a:off x="6088495" y="259346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/>
              <a:t>A-Z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51AC-442D-4BF9-B9B6-C4BCBC61F74C}"/>
              </a:ext>
            </a:extLst>
          </p:cNvPr>
          <p:cNvSpPr/>
          <p:nvPr/>
        </p:nvSpPr>
        <p:spPr>
          <a:xfrm>
            <a:off x="4785487" y="1238586"/>
            <a:ext cx="3290820" cy="32908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FA6AE-9689-4741-9B3A-B816215A1774}"/>
              </a:ext>
            </a:extLst>
          </p:cNvPr>
          <p:cNvSpPr txBox="1"/>
          <p:nvPr/>
        </p:nvSpPr>
        <p:spPr>
          <a:xfrm>
            <a:off x="3066849" y="311668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CDEA10-CB10-494A-8E7E-39304625937F}"/>
              </a:ext>
            </a:extLst>
          </p:cNvPr>
          <p:cNvSpPr txBox="1"/>
          <p:nvPr/>
        </p:nvSpPr>
        <p:spPr>
          <a:xfrm>
            <a:off x="1446629" y="296287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9A617B-FC68-4386-8B9D-3CD701209314}"/>
              </a:ext>
            </a:extLst>
          </p:cNvPr>
          <p:cNvSpPr txBox="1"/>
          <p:nvPr/>
        </p:nvSpPr>
        <p:spPr>
          <a:xfrm>
            <a:off x="2256739" y="243751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CB2B0-8F8A-4464-A307-DBD9C710CE04}"/>
                  </a:ext>
                </a:extLst>
              </p:cNvPr>
              <p:cNvSpPr txBox="1"/>
              <p:nvPr/>
            </p:nvSpPr>
            <p:spPr>
              <a:xfrm>
                <a:off x="1745233" y="5226128"/>
                <a:ext cx="5653534" cy="910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D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800" b="0" i="1" dirty="0" smtClean="0">
                              <a:latin typeface="Cambria Math" panose="02040503050406030204" pitchFamily="18" charset="0"/>
                            </a:rPr>
                            <m:t>𝑔𝑒𝑛𝑎𝑝</m:t>
                          </m:r>
                          <m:r>
                            <a:rPr lang="en-ID" sz="2800" b="0" i="1" dirty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ID" sz="2800" b="0" i="1" dirty="0" smtClean="0">
                              <a:latin typeface="Cambria Math" panose="02040503050406030204" pitchFamily="18" charset="0"/>
                            </a:rPr>
                            <m:t>h𝑢𝑟𝑢𝑓</m:t>
                          </m:r>
                          <m:r>
                            <a:rPr lang="en-ID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D" sz="2800" b="0" i="1" dirty="0" smtClean="0">
                              <a:latin typeface="Cambria Math" panose="02040503050406030204" pitchFamily="18" charset="0"/>
                            </a:rPr>
                            <m:t>𝑣𝑜𝑘𝑎𝑙</m:t>
                          </m:r>
                        </m:e>
                      </m:d>
                      <m:r>
                        <a:rPr lang="en-ID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D" sz="28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ID" sz="2800" b="0" i="1" dirty="0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ID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8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ID" sz="2800" b="0" i="1" dirty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</m:oMath>
                  </m:oMathPara>
                </a14:m>
                <a:endParaRPr lang="en-ID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CB2B0-8F8A-4464-A307-DBD9C710C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33" y="5226128"/>
                <a:ext cx="5653534" cy="910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FC8769E-FC54-4241-9A9D-1602C353C85F}"/>
              </a:ext>
            </a:extLst>
          </p:cNvPr>
          <p:cNvSpPr txBox="1"/>
          <p:nvPr/>
        </p:nvSpPr>
        <p:spPr>
          <a:xfrm>
            <a:off x="104261" y="6272540"/>
            <a:ext cx="3676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0" i="0" dirty="0" err="1"/>
              <a:t>kedua</a:t>
            </a:r>
            <a:r>
              <a:rPr lang="en-ID" sz="2800" b="0" i="0" dirty="0"/>
              <a:t> </a:t>
            </a:r>
            <a:r>
              <a:rPr lang="en-ID" sz="2800" b="0" i="0" dirty="0" err="1"/>
              <a:t>peluang</a:t>
            </a:r>
            <a:r>
              <a:rPr lang="en-ID" sz="2800" b="0" i="0" dirty="0"/>
              <a:t> </a:t>
            </a:r>
            <a:r>
              <a:rPr lang="en-ID" sz="2800" b="0" i="0" dirty="0" err="1"/>
              <a:t>dikalikan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046330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7EEB-C223-4DDF-B2E4-3A5EE3F7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Bersyarat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5CFB-A313-454C-A735-19E21C161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9200"/>
            <a:ext cx="7886700" cy="714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3200" dirty="0" err="1"/>
              <a:t>Peluang</a:t>
            </a:r>
            <a:r>
              <a:rPr lang="en-ID" sz="3200" dirty="0"/>
              <a:t> </a:t>
            </a:r>
            <a:r>
              <a:rPr lang="en-ID" sz="3200" dirty="0" err="1"/>
              <a:t>hari</a:t>
            </a:r>
            <a:r>
              <a:rPr lang="en-ID" sz="3200" dirty="0"/>
              <a:t> </a:t>
            </a:r>
            <a:r>
              <a:rPr lang="en-ID" sz="3200" dirty="0" err="1"/>
              <a:t>ini</a:t>
            </a:r>
            <a:r>
              <a:rPr lang="en-ID" sz="3200" dirty="0"/>
              <a:t> </a:t>
            </a:r>
            <a:r>
              <a:rPr lang="en-ID" sz="3200" dirty="0" err="1"/>
              <a:t>hujan</a:t>
            </a:r>
            <a:r>
              <a:rPr lang="en-ID" sz="3200" dirty="0"/>
              <a:t> </a:t>
            </a:r>
            <a:r>
              <a:rPr lang="en-ID" sz="3200" dirty="0" err="1"/>
              <a:t>kalau</a:t>
            </a:r>
            <a:r>
              <a:rPr lang="en-ID" sz="3200" dirty="0"/>
              <a:t> </a:t>
            </a:r>
            <a:r>
              <a:rPr lang="en-ID" sz="3200" dirty="0" err="1"/>
              <a:t>kemarin</a:t>
            </a:r>
            <a:r>
              <a:rPr lang="en-ID" sz="3200" dirty="0"/>
              <a:t> </a:t>
            </a:r>
            <a:r>
              <a:rPr lang="en-ID" sz="3200" dirty="0" err="1"/>
              <a:t>hujan</a:t>
            </a:r>
            <a:endParaRPr lang="en-ID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8CB0B6-0164-44D1-A9AC-B8F886D5BC8E}"/>
              </a:ext>
            </a:extLst>
          </p:cNvPr>
          <p:cNvGrpSpPr/>
          <p:nvPr/>
        </p:nvGrpSpPr>
        <p:grpSpPr>
          <a:xfrm>
            <a:off x="1839266" y="2210605"/>
            <a:ext cx="5681998" cy="4048527"/>
            <a:chOff x="1839266" y="2210605"/>
            <a:chExt cx="5681998" cy="404852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2450D0-EFE1-4AAE-B079-F6994C9E68D2}"/>
                </a:ext>
              </a:extLst>
            </p:cNvPr>
            <p:cNvSpPr/>
            <p:nvPr/>
          </p:nvSpPr>
          <p:spPr>
            <a:xfrm>
              <a:off x="1839266" y="2210605"/>
              <a:ext cx="3428195" cy="3428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60474BD-EA32-4EAC-98A6-502123EAE409}"/>
                </a:ext>
              </a:extLst>
            </p:cNvPr>
            <p:cNvSpPr/>
            <p:nvPr/>
          </p:nvSpPr>
          <p:spPr>
            <a:xfrm>
              <a:off x="4093069" y="2210605"/>
              <a:ext cx="3428195" cy="34281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8955AD4A-FE75-4CB3-AF38-7EC4B7D84864}"/>
                </a:ext>
              </a:extLst>
            </p:cNvPr>
            <p:cNvSpPr txBox="1">
              <a:spLocks/>
            </p:cNvSpPr>
            <p:nvPr/>
          </p:nvSpPr>
          <p:spPr>
            <a:xfrm>
              <a:off x="2574567" y="5638800"/>
              <a:ext cx="1957592" cy="6203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ID" sz="3200" dirty="0"/>
                <a:t>Hari </a:t>
              </a:r>
              <a:r>
                <a:rPr lang="en-ID" sz="3200" dirty="0" err="1"/>
                <a:t>ini</a:t>
              </a:r>
              <a:endParaRPr lang="en-ID" sz="3200" dirty="0"/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4588352-2820-4C6C-B279-94EB64B5200C}"/>
                </a:ext>
              </a:extLst>
            </p:cNvPr>
            <p:cNvSpPr txBox="1">
              <a:spLocks/>
            </p:cNvSpPr>
            <p:nvPr/>
          </p:nvSpPr>
          <p:spPr>
            <a:xfrm>
              <a:off x="4995797" y="5638800"/>
              <a:ext cx="1957592" cy="6203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ID" sz="3200" dirty="0" err="1"/>
                <a:t>Kemarin</a:t>
              </a:r>
              <a:endParaRPr lang="en-ID" sz="3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E8C15B-C695-493E-9722-764DE4AC1DE3}"/>
                </a:ext>
              </a:extLst>
            </p:cNvPr>
            <p:cNvSpPr/>
            <p:nvPr/>
          </p:nvSpPr>
          <p:spPr>
            <a:xfrm>
              <a:off x="4095482" y="2653048"/>
              <a:ext cx="1197735" cy="2562896"/>
            </a:xfrm>
            <a:custGeom>
              <a:avLst/>
              <a:gdLst>
                <a:gd name="connsiteX0" fmla="*/ 579549 w 1197735"/>
                <a:gd name="connsiteY0" fmla="*/ 0 h 2562896"/>
                <a:gd name="connsiteX1" fmla="*/ 257577 w 1197735"/>
                <a:gd name="connsiteY1" fmla="*/ 334851 h 2562896"/>
                <a:gd name="connsiteX2" fmla="*/ 77273 w 1197735"/>
                <a:gd name="connsiteY2" fmla="*/ 746975 h 2562896"/>
                <a:gd name="connsiteX3" fmla="*/ 0 w 1197735"/>
                <a:gd name="connsiteY3" fmla="*/ 1197735 h 2562896"/>
                <a:gd name="connsiteX4" fmla="*/ 25758 w 1197735"/>
                <a:gd name="connsiteY4" fmla="*/ 1609859 h 2562896"/>
                <a:gd name="connsiteX5" fmla="*/ 154546 w 1197735"/>
                <a:gd name="connsiteY5" fmla="*/ 1983346 h 2562896"/>
                <a:gd name="connsiteX6" fmla="*/ 334851 w 1197735"/>
                <a:gd name="connsiteY6" fmla="*/ 2305318 h 2562896"/>
                <a:gd name="connsiteX7" fmla="*/ 592428 w 1197735"/>
                <a:gd name="connsiteY7" fmla="*/ 2562896 h 2562896"/>
                <a:gd name="connsiteX8" fmla="*/ 914400 w 1197735"/>
                <a:gd name="connsiteY8" fmla="*/ 2189408 h 2562896"/>
                <a:gd name="connsiteX9" fmla="*/ 1107583 w 1197735"/>
                <a:gd name="connsiteY9" fmla="*/ 1815921 h 2562896"/>
                <a:gd name="connsiteX10" fmla="*/ 1197735 w 1197735"/>
                <a:gd name="connsiteY10" fmla="*/ 1339403 h 2562896"/>
                <a:gd name="connsiteX11" fmla="*/ 1133341 w 1197735"/>
                <a:gd name="connsiteY11" fmla="*/ 850006 h 2562896"/>
                <a:gd name="connsiteX12" fmla="*/ 953037 w 1197735"/>
                <a:gd name="connsiteY12" fmla="*/ 437882 h 2562896"/>
                <a:gd name="connsiteX13" fmla="*/ 708338 w 1197735"/>
                <a:gd name="connsiteY13" fmla="*/ 77273 h 2562896"/>
                <a:gd name="connsiteX14" fmla="*/ 579549 w 1197735"/>
                <a:gd name="connsiteY14" fmla="*/ 0 h 256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7735" h="2562896">
                  <a:moveTo>
                    <a:pt x="579549" y="0"/>
                  </a:moveTo>
                  <a:lnTo>
                    <a:pt x="257577" y="334851"/>
                  </a:lnTo>
                  <a:lnTo>
                    <a:pt x="77273" y="746975"/>
                  </a:lnTo>
                  <a:lnTo>
                    <a:pt x="0" y="1197735"/>
                  </a:lnTo>
                  <a:lnTo>
                    <a:pt x="25758" y="1609859"/>
                  </a:lnTo>
                  <a:lnTo>
                    <a:pt x="154546" y="1983346"/>
                  </a:lnTo>
                  <a:lnTo>
                    <a:pt x="334851" y="2305318"/>
                  </a:lnTo>
                  <a:lnTo>
                    <a:pt x="592428" y="2562896"/>
                  </a:lnTo>
                  <a:lnTo>
                    <a:pt x="914400" y="2189408"/>
                  </a:lnTo>
                  <a:lnTo>
                    <a:pt x="1107583" y="1815921"/>
                  </a:lnTo>
                  <a:lnTo>
                    <a:pt x="1197735" y="1339403"/>
                  </a:lnTo>
                  <a:lnTo>
                    <a:pt x="1133341" y="850006"/>
                  </a:lnTo>
                  <a:lnTo>
                    <a:pt x="953037" y="437882"/>
                  </a:lnTo>
                  <a:lnTo>
                    <a:pt x="708338" y="77273"/>
                  </a:lnTo>
                  <a:lnTo>
                    <a:pt x="579549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6179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198</Words>
  <Application>Microsoft Office PowerPoint</Application>
  <PresentationFormat>On-screen Show (4:3)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Naïve-Bayes Classifier</vt:lpstr>
      <vt:lpstr>Probability</vt:lpstr>
      <vt:lpstr>PowerPoint Presentation</vt:lpstr>
      <vt:lpstr>Note</vt:lpstr>
      <vt:lpstr>Contoh</vt:lpstr>
      <vt:lpstr>Kasus yang beririsan</vt:lpstr>
      <vt:lpstr>P(genap)=3/6</vt:lpstr>
      <vt:lpstr>Bagaimana kalau independent ?</vt:lpstr>
      <vt:lpstr>Peluang Bersyarat</vt:lpstr>
      <vt:lpstr>PowerPoint Presentation</vt:lpstr>
      <vt:lpstr>Teorema Bayes</vt:lpstr>
      <vt:lpstr>PowerPoint Presentation</vt:lpstr>
      <vt:lpstr>PowerPoint Presentation</vt:lpstr>
      <vt:lpstr>PowerPoint Presentation</vt:lpstr>
      <vt:lpstr>PowerPoint Presentation</vt:lpstr>
      <vt:lpstr>What about continuous data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Naïve-Bayes Classifier</dc:title>
  <dc:creator>JCOp Untuk Indonesia</dc:creator>
  <cp:lastModifiedBy>JCOp Untuk Indonesia</cp:lastModifiedBy>
  <cp:revision>11</cp:revision>
  <dcterms:created xsi:type="dcterms:W3CDTF">2018-08-07T09:36:36Z</dcterms:created>
  <dcterms:modified xsi:type="dcterms:W3CDTF">2018-08-07T11:47:19Z</dcterms:modified>
</cp:coreProperties>
</file>