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89" r:id="rId2"/>
    <p:sldMasterId id="2147483721" r:id="rId3"/>
  </p:sldMasterIdLst>
  <p:notesMasterIdLst>
    <p:notesMasterId r:id="rId7"/>
  </p:notesMasterIdLst>
  <p:sldIdLst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599" autoAdjust="0"/>
  </p:normalViewPr>
  <p:slideViewPr>
    <p:cSldViewPr snapToGrid="0">
      <p:cViewPr varScale="1">
        <p:scale>
          <a:sx n="87" d="100"/>
          <a:sy n="87" d="100"/>
        </p:scale>
        <p:origin x="142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5C6EA-62EF-40E5-9393-1AC5E9857531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CDE12-5BCC-429C-933B-536D641C2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6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6/16/2016 4:23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42658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0796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473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2843164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09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91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87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3887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76551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647794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3406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4339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87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067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3308" y="5954047"/>
            <a:ext cx="186284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6694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771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84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23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0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472392"/>
            <a:ext cx="11655840" cy="899665"/>
          </a:xfrm>
        </p:spPr>
        <p:txBody>
          <a:bodyPr/>
          <a:lstStyle>
            <a:lvl1pPr marL="0" algn="l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399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046525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No t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H="1">
            <a:off x="2655521" y="-2678480"/>
            <a:ext cx="6858002" cy="12214964"/>
          </a:xfrm>
          <a:prstGeom prst="rect">
            <a:avLst/>
          </a:prstGeom>
        </p:spPr>
      </p:pic>
      <p:sp>
        <p:nvSpPr>
          <p:cNvPr id="1214" name="Rectangle 1213"/>
          <p:cNvSpPr/>
          <p:nvPr userDrawn="1"/>
        </p:nvSpPr>
        <p:spPr bwMode="auto">
          <a:xfrm>
            <a:off x="-34879" y="0"/>
            <a:ext cx="12226883" cy="685800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92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586" y="470067"/>
            <a:ext cx="1254995" cy="269134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5647788" y="470069"/>
            <a:ext cx="6096000" cy="2321878"/>
            <a:chOff x="5761038" y="479425"/>
            <a:chExt cx="6218237" cy="2368101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6208"/>
            <a:stretch/>
          </p:blipFill>
          <p:spPr>
            <a:xfrm>
              <a:off x="5761038" y="479425"/>
              <a:ext cx="6218237" cy="155481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7290055" y="1942791"/>
              <a:ext cx="3945402" cy="9047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312" b="0" i="0" u="none" strike="noStrike" kern="1200" cap="none" spc="-147" normalizeH="0" baseline="0" noProof="0" dirty="0">
                  <a:ln>
                    <a:noFill/>
                  </a:ln>
                  <a:gradFill>
                    <a:gsLst>
                      <a:gs pos="14634">
                        <a:srgbClr val="0078D7"/>
                      </a:gs>
                      <a:gs pos="53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Shenzhen 2015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002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H="1">
            <a:off x="2655521" y="-2678480"/>
            <a:ext cx="6858002" cy="1221496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-34879" y="-44362"/>
            <a:ext cx="12273739" cy="6902362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92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586" y="470067"/>
            <a:ext cx="1254995" cy="269134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5647788" y="1187621"/>
            <a:ext cx="6274974" cy="359258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647851" y="1187635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646232" y="2987098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6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016742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5734 0.00045 L -5.97396E-7 -4.5892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97" y="-4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9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2301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9294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208403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48212" y="481157"/>
            <a:ext cx="1214650" cy="30482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3308" y="5954047"/>
            <a:ext cx="186284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201011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 marL="0" indent="0">
              <a:buNone/>
              <a:defRPr sz="392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02988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425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170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8127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2981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5202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472392"/>
            <a:ext cx="11655840" cy="899665"/>
          </a:xfrm>
        </p:spPr>
        <p:txBody>
          <a:bodyPr/>
          <a:lstStyle>
            <a:lvl1pPr marL="0" algn="l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399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663380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7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61540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7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6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314959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283145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34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5073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67226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06619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71268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22112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0776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430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070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72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49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18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7105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374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4" y="3083652"/>
            <a:ext cx="3227129" cy="69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87261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374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6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64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41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881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74"/>
            <a:ext cx="8964186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7985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6" y="1557"/>
            <a:ext cx="12185847" cy="685551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8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69239" y="2077801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8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255" y="6547868"/>
            <a:ext cx="806774" cy="17199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91153" y="2979831"/>
            <a:ext cx="4244880" cy="77130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647">
              <a:lnSpc>
                <a:spcPct val="90000"/>
              </a:lnSpc>
              <a:spcBef>
                <a:spcPct val="0"/>
              </a:spcBef>
            </a:pPr>
            <a:r>
              <a:rPr lang="en-US" sz="4902" spc="-123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latin typeface="Segoe UI Light"/>
                <a:cs typeface="Segoe UI" pitchFamily="34" charset="0"/>
              </a:rPr>
              <a:t>Spark the future.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394100" y="4526821"/>
            <a:ext cx="2141933" cy="7033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647">
              <a:lnSpc>
                <a:spcPct val="90000"/>
              </a:lnSpc>
              <a:spcBef>
                <a:spcPct val="0"/>
              </a:spcBef>
            </a:pPr>
            <a:r>
              <a:rPr lang="en-US" sz="2206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May 4 – 8, 2015</a:t>
            </a:r>
            <a:br>
              <a:rPr lang="en-US" sz="2206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</a:br>
            <a:r>
              <a:rPr lang="en-US" sz="2206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Chicago, IL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3145" y="4008248"/>
            <a:ext cx="2445282" cy="3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4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6" y="1070"/>
            <a:ext cx="12185847" cy="685551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6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2" spc="-98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73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8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255" y="6547868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67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36" indent="0">
              <a:buNone/>
              <a:defRPr/>
            </a:lvl3pPr>
            <a:lvl4pPr marL="448071" indent="0">
              <a:buNone/>
              <a:defRPr/>
            </a:lvl4pPr>
            <a:lvl5pPr marL="67210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342373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36" indent="0">
              <a:buNone/>
              <a:defRPr/>
            </a:lvl3pPr>
            <a:lvl4pPr marL="448071" indent="0">
              <a:buNone/>
              <a:defRPr/>
            </a:lvl4pPr>
            <a:lvl5pPr marL="67210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01111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2052030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3920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187560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6050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111967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47" indent="0">
              <a:buNone/>
              <a:tabLst/>
              <a:defRPr sz="1961"/>
            </a:lvl3pPr>
            <a:lvl4pPr marL="451182" indent="0">
              <a:buNone/>
              <a:defRPr/>
            </a:lvl4pPr>
            <a:lvl5pPr marL="672106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47" indent="0">
              <a:buNone/>
              <a:tabLst/>
              <a:defRPr sz="1961"/>
            </a:lvl3pPr>
            <a:lvl4pPr marL="451182" indent="0">
              <a:buNone/>
              <a:defRPr/>
            </a:lvl4pPr>
            <a:lvl5pPr marL="672106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6576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47" indent="0">
              <a:buNone/>
              <a:tabLst/>
              <a:defRPr sz="1961"/>
            </a:lvl3pPr>
            <a:lvl4pPr marL="451182" indent="0">
              <a:buNone/>
              <a:defRPr/>
            </a:lvl4pPr>
            <a:lvl5pPr marL="672106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47" indent="0">
              <a:buNone/>
              <a:tabLst/>
              <a:defRPr sz="1961"/>
            </a:lvl3pPr>
            <a:lvl4pPr marL="451182" indent="0">
              <a:buNone/>
              <a:defRPr/>
            </a:lvl4pPr>
            <a:lvl5pPr marL="672106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85472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2377940"/>
          </a:xfrm>
        </p:spPr>
        <p:txBody>
          <a:bodyPr wrap="square">
            <a:spAutoFit/>
          </a:bodyPr>
          <a:lstStyle>
            <a:lvl1pPr marL="281601" indent="-281601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6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560" indent="-228538">
              <a:buFont typeface="Wingdings" panose="05000000000000000000" pitchFamily="2" charset="2"/>
              <a:buChar char="§"/>
              <a:defRPr sz="2353"/>
            </a:lvl2pPr>
            <a:lvl3pPr marL="685616" indent="-165056">
              <a:buFont typeface="Wingdings" panose="05000000000000000000" pitchFamily="2" charset="2"/>
              <a:buChar char="§"/>
              <a:tabLst/>
              <a:defRPr sz="1961"/>
            </a:lvl3pPr>
            <a:lvl4pPr marL="863368" indent="-177752">
              <a:buFont typeface="Wingdings" panose="05000000000000000000" pitchFamily="2" charset="2"/>
              <a:buChar char="§"/>
              <a:defRPr/>
            </a:lvl4pPr>
            <a:lvl5pPr marL="1028425" indent="-16505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01" indent="-281601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6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560" indent="-228538">
              <a:buFont typeface="Wingdings" panose="05000000000000000000" pitchFamily="2" charset="2"/>
              <a:buChar char="§"/>
              <a:defRPr sz="2353"/>
            </a:lvl2pPr>
            <a:lvl3pPr marL="685616" indent="-165056">
              <a:buFont typeface="Wingdings" panose="05000000000000000000" pitchFamily="2" charset="2"/>
              <a:buChar char="§"/>
              <a:tabLst/>
              <a:defRPr sz="1961"/>
            </a:lvl3pPr>
            <a:lvl4pPr marL="863368" indent="-177752">
              <a:buFont typeface="Wingdings" panose="05000000000000000000" pitchFamily="2" charset="2"/>
              <a:buChar char="§"/>
              <a:defRPr/>
            </a:lvl4pPr>
            <a:lvl5pPr marL="1028425" indent="-16505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40901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2377940"/>
          </a:xfrm>
        </p:spPr>
        <p:txBody>
          <a:bodyPr wrap="square">
            <a:spAutoFit/>
          </a:bodyPr>
          <a:lstStyle>
            <a:lvl1pPr marL="281601" indent="-281601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6"/>
            </a:lvl1pPr>
            <a:lvl2pPr marL="520560" indent="-228538">
              <a:buFont typeface="Wingdings" panose="05000000000000000000" pitchFamily="2" charset="2"/>
              <a:buChar char="§"/>
              <a:defRPr sz="2353"/>
            </a:lvl2pPr>
            <a:lvl3pPr marL="685616" indent="-165056">
              <a:buFont typeface="Wingdings" panose="05000000000000000000" pitchFamily="2" charset="2"/>
              <a:buChar char="§"/>
              <a:tabLst/>
              <a:defRPr sz="1961"/>
            </a:lvl3pPr>
            <a:lvl4pPr marL="863368" indent="-177752">
              <a:buFont typeface="Wingdings" panose="05000000000000000000" pitchFamily="2" charset="2"/>
              <a:buChar char="§"/>
              <a:defRPr/>
            </a:lvl4pPr>
            <a:lvl5pPr marL="1028425" indent="-16505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01" indent="-281601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6"/>
            </a:lvl1pPr>
            <a:lvl2pPr marL="520560" indent="-228538">
              <a:buFont typeface="Wingdings" panose="05000000000000000000" pitchFamily="2" charset="2"/>
              <a:buChar char="§"/>
              <a:defRPr sz="2353"/>
            </a:lvl2pPr>
            <a:lvl3pPr marL="685616" indent="-165056">
              <a:buFont typeface="Wingdings" panose="05000000000000000000" pitchFamily="2" charset="2"/>
              <a:buChar char="§"/>
              <a:tabLst/>
              <a:defRPr sz="1961"/>
            </a:lvl3pPr>
            <a:lvl4pPr marL="863368" indent="-177752">
              <a:buFont typeface="Wingdings" panose="05000000000000000000" pitchFamily="2" charset="2"/>
              <a:buChar char="§"/>
              <a:defRPr/>
            </a:lvl4pPr>
            <a:lvl5pPr marL="1028425" indent="-16505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64504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71209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6" y="1070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95070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5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2" y="4785989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8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255" y="6547868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19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6" y="1070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5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8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255" y="6547868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59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6" y="1070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5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13993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5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0569461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5876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5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09347394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5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48552478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5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55223374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3" y="1217195"/>
            <a:ext cx="5378548" cy="1973570"/>
          </a:xfrm>
        </p:spPr>
        <p:txBody>
          <a:bodyPr>
            <a:spAutoFit/>
          </a:bodyPr>
          <a:lstStyle>
            <a:lvl1pPr>
              <a:defRPr sz="6468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1"/>
            <a:ext cx="6094444" cy="68561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31386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5021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956663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060822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058484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4" fontAlgn="base">
              <a:spcBef>
                <a:spcPct val="0"/>
              </a:spcBef>
              <a:spcAft>
                <a:spcPct val="0"/>
              </a:spcAft>
            </a:pPr>
            <a:endParaRPr lang="en-US" sz="2206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197324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3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3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29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1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44891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" y="1"/>
            <a:ext cx="12191377" cy="685862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773828"/>
            <a:ext cx="12192000" cy="208417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854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440624" y="6171617"/>
            <a:ext cx="4482123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13675" eaLnBrk="0" hangingPunct="0"/>
            <a:r>
              <a:rPr lang="en-US" sz="686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4" y="5471929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64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43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12" indent="-284712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089" indent="-275378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02" indent="-284712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838" indent="-224036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873" indent="-224036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15902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421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68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image" Target="../media/image5.png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80.xml"/><Relationship Id="rId3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75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9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74.xml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78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77.xml"/><Relationship Id="rId28" Type="http://schemas.openxmlformats.org/officeDocument/2006/relationships/theme" Target="../theme/theme3.xml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49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98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34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4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15" r:id="rId26"/>
    <p:sldLayoutId id="2147483716" r:id="rId27"/>
    <p:sldLayoutId id="2147483717" r:id="rId28"/>
    <p:sldLayoutId id="2147483718" r:id="rId29"/>
    <p:sldLayoutId id="2147483719" r:id="rId30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9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4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76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  <p:sldLayoutId id="2147483741" r:id="rId20"/>
    <p:sldLayoutId id="2147483742" r:id="rId21"/>
    <p:sldLayoutId id="2147483743" r:id="rId22"/>
    <p:sldLayoutId id="2147483744" r:id="rId23"/>
    <p:sldLayoutId id="2147483745" r:id="rId24"/>
    <p:sldLayoutId id="2147483746" r:id="rId25"/>
    <p:sldLayoutId id="2147483747" r:id="rId26"/>
    <p:sldLayoutId id="2147483748" r:id="rId27"/>
  </p:sldLayoutIdLst>
  <p:transition>
    <p:fade/>
  </p:transition>
  <p:txStyles>
    <p:titleStyle>
      <a:lvl1pPr algn="l" defTabSz="914117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54" marR="0" indent="-336054" algn="l" defTabSz="91411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36" marR="0" indent="-236483" algn="l" defTabSz="91411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24" marR="0" indent="-224036" algn="l" defTabSz="91411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160" marR="0" indent="-224036" algn="l" defTabSz="91411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195" marR="0" indent="-224036" algn="l" defTabSz="91411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3824" indent="-228530" algn="l" defTabSz="91411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0885" indent="-228530" algn="l" defTabSz="91411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7943" indent="-228530" algn="l" defTabSz="91411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003" indent="-228530" algn="l" defTabSz="91411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1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59" algn="l" defTabSz="91411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17" algn="l" defTabSz="91411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8" algn="l" defTabSz="91411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6" algn="l" defTabSz="91411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297" algn="l" defTabSz="91411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4" algn="l" defTabSz="91411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5" algn="l" defTabSz="91411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4" algn="l" defTabSz="91411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5467310"/>
            <a:ext cx="12190271" cy="146950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0040" y="2314116"/>
            <a:ext cx="12979400" cy="3527884"/>
          </a:xfrm>
        </p:spPr>
        <p:txBody>
          <a:bodyPr>
            <a:normAutofit/>
          </a:bodyPr>
          <a:lstStyle/>
          <a:p>
            <a:r>
              <a:rPr lang="ru-RU" dirty="0"/>
              <a:t>Введение в </a:t>
            </a:r>
            <a:br>
              <a:rPr lang="ru-RU" dirty="0"/>
            </a:br>
            <a:r>
              <a:rPr lang="en-US" dirty="0"/>
              <a:t>ASP.NET Core</a:t>
            </a:r>
          </a:p>
        </p:txBody>
      </p:sp>
      <p:sp>
        <p:nvSpPr>
          <p:cNvPr id="2" name="AutoShape 2" descr="https://pp.vk.me/c626428/v626428646/49db/B6g3xCP4WAo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mspthailand-public.sharepoint.com/SiteAssets/site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900" y="5654655"/>
            <a:ext cx="3429000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4700" y="5620087"/>
            <a:ext cx="2203696" cy="108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2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82" y="946443"/>
            <a:ext cx="10438574" cy="48142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7200" dirty="0"/>
              <a:t>Module </a:t>
            </a:r>
            <a:r>
              <a:rPr lang="en-US" sz="7200" dirty="0" smtClean="0"/>
              <a:t>2: </a:t>
            </a:r>
            <a:r>
              <a:rPr lang="ru-RU" sz="7200" dirty="0"/>
              <a:t>Первое приложение на </a:t>
            </a:r>
            <a:r>
              <a:rPr lang="en-US" sz="7200" dirty="0"/>
              <a:t>ASP.NET Core 1.0</a:t>
            </a:r>
          </a:p>
        </p:txBody>
      </p:sp>
    </p:spTree>
    <p:extLst>
      <p:ext uri="{BB962C8B-B14F-4D97-AF65-F5344CB8AC3E}">
        <p14:creationId xmlns:p14="http://schemas.microsoft.com/office/powerpoint/2010/main" val="952805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65" y="1517345"/>
            <a:ext cx="12190271" cy="519471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06" y="288167"/>
            <a:ext cx="11654187" cy="899537"/>
          </a:xfrm>
        </p:spPr>
        <p:txBody>
          <a:bodyPr/>
          <a:lstStyle/>
          <a:p>
            <a:r>
              <a:rPr lang="en-US" sz="4000" dirty="0"/>
              <a:t>Module 2: </a:t>
            </a:r>
            <a:r>
              <a:rPr lang="ru-RU" sz="4000" dirty="0"/>
              <a:t>Первое приложение на </a:t>
            </a:r>
            <a:r>
              <a:rPr lang="en-US" sz="4000" dirty="0"/>
              <a:t>ASP.NET Core 1.0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58570" y="1657239"/>
            <a:ext cx="11832566" cy="4754959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en-US" sz="3921" dirty="0" smtClean="0"/>
              <a:t>Requirements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3921" dirty="0" smtClean="0"/>
              <a:t>First Application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3921" dirty="0" smtClean="0"/>
              <a:t>Architecture of the project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3921" dirty="0" smtClean="0"/>
              <a:t>Configurations and configuration file</a:t>
            </a:r>
            <a:endParaRPr lang="en-US" sz="3921" dirty="0"/>
          </a:p>
        </p:txBody>
      </p:sp>
    </p:spTree>
    <p:extLst>
      <p:ext uri="{BB962C8B-B14F-4D97-AF65-F5344CB8AC3E}">
        <p14:creationId xmlns:p14="http://schemas.microsoft.com/office/powerpoint/2010/main" val="252347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 [Read-Only]" id="{62C8F834-9186-4898-AE6F-C61716902C44}" vid="{D032FD0F-7DAB-4113-97A5-C89486A2E43E}"/>
    </a:ext>
  </a:extLst>
</a:theme>
</file>

<file path=ppt/theme/theme2.xml><?xml version="1.0" encoding="utf-8"?>
<a:theme xmlns:a="http://schemas.openxmlformats.org/drawingml/2006/main" name="5_WinHEC_15_English_Light_Template">
  <a:themeElements>
    <a:clrScheme name="Custom 23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5C2D91"/>
      </a:accent2>
      <a:accent3>
        <a:srgbClr val="B4009E"/>
      </a:accent3>
      <a:accent4>
        <a:srgbClr val="008272"/>
      </a:accent4>
      <a:accent5>
        <a:srgbClr val="D83B01"/>
      </a:accent5>
      <a:accent6>
        <a:srgbClr val="737373"/>
      </a:accent6>
      <a:hlink>
        <a:srgbClr val="FFFFFF"/>
      </a:hlink>
      <a:folHlink>
        <a:srgbClr val="FFFF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nHEC-2015_Template_English.potx" id="{81AB864D-238E-4588-9D0A-99D6225255FB}" vid="{A24EE2F5-30D2-458F-B57A-D072799E705F}"/>
    </a:ext>
  </a:extLst>
</a:theme>
</file>

<file path=ppt/theme/theme3.xml><?xml version="1.0" encoding="utf-8"?>
<a:theme xmlns:a="http://schemas.openxmlformats.org/drawingml/2006/main" name="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5_Breakout_Template.potx" id="{1A2CE55D-C0EF-4064-A39F-620642E032AA}" vid="{A3A9C9DA-6617-4D3E-A382-CDB23C8F3BF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uild 2016">
    <a:dk1>
      <a:srgbClr val="505050"/>
    </a:dk1>
    <a:lt1>
      <a:srgbClr val="FFFFFF"/>
    </a:lt1>
    <a:dk2>
      <a:srgbClr val="0078D7"/>
    </a:dk2>
    <a:lt2>
      <a:srgbClr val="F8F8F8"/>
    </a:lt2>
    <a:accent1>
      <a:srgbClr val="0078D7"/>
    </a:accent1>
    <a:accent2>
      <a:srgbClr val="002050"/>
    </a:accent2>
    <a:accent3>
      <a:srgbClr val="00BCF2"/>
    </a:accent3>
    <a:accent4>
      <a:srgbClr val="D2D2D2"/>
    </a:accent4>
    <a:accent5>
      <a:srgbClr val="737373"/>
    </a:accent5>
    <a:accent6>
      <a:srgbClr val="505050"/>
    </a:accent6>
    <a:hlink>
      <a:srgbClr val="0078D7"/>
    </a:hlink>
    <a:folHlink>
      <a:srgbClr val="0078D7"/>
    </a:folHlink>
  </a:clrScheme>
</a:themeOverride>
</file>

<file path=ppt/theme/themeOverride2.xml><?xml version="1.0" encoding="utf-8"?>
<a:themeOverride xmlns:a="http://schemas.openxmlformats.org/drawingml/2006/main">
  <a:clrScheme name="Build 2016">
    <a:dk1>
      <a:srgbClr val="505050"/>
    </a:dk1>
    <a:lt1>
      <a:srgbClr val="FFFFFF"/>
    </a:lt1>
    <a:dk2>
      <a:srgbClr val="0078D7"/>
    </a:dk2>
    <a:lt2>
      <a:srgbClr val="F8F8F8"/>
    </a:lt2>
    <a:accent1>
      <a:srgbClr val="0078D7"/>
    </a:accent1>
    <a:accent2>
      <a:srgbClr val="002050"/>
    </a:accent2>
    <a:accent3>
      <a:srgbClr val="00BCF2"/>
    </a:accent3>
    <a:accent4>
      <a:srgbClr val="D2D2D2"/>
    </a:accent4>
    <a:accent5>
      <a:srgbClr val="737373"/>
    </a:accent5>
    <a:accent6>
      <a:srgbClr val="505050"/>
    </a:accent6>
    <a:hlink>
      <a:srgbClr val="0078D7"/>
    </a:hlink>
    <a:folHlink>
      <a:srgbClr val="0078D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66</Words>
  <Application>Microsoft Office PowerPoint</Application>
  <PresentationFormat>Широкоэкранный</PresentationFormat>
  <Paragraphs>13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</vt:i4>
      </vt:variant>
    </vt:vector>
  </HeadingPairs>
  <TitlesOfParts>
    <vt:vector size="12" baseType="lpstr">
      <vt:lpstr>Arial</vt:lpstr>
      <vt:lpstr>Calibri</vt:lpstr>
      <vt:lpstr>Consolas</vt:lpstr>
      <vt:lpstr>Segoe UI</vt:lpstr>
      <vt:lpstr>Segoe UI Light</vt:lpstr>
      <vt:lpstr>Wingdings</vt:lpstr>
      <vt:lpstr>5-30721_Build_2016_Template_Light</vt:lpstr>
      <vt:lpstr>5_WinHEC_15_English_Light_Template</vt:lpstr>
      <vt:lpstr>5-30610_Microsoft_Ignite_Keynote_Template</vt:lpstr>
      <vt:lpstr>Введение в  ASP.NET Core</vt:lpstr>
      <vt:lpstr>Module 2: Первое приложение на ASP.NET Core 1.0</vt:lpstr>
      <vt:lpstr>Module 2: Первое приложение на ASP.NET Core 1.0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 1: Introduction to ASP.NET Core</dc:title>
  <dc:creator>Igor Leontyev</dc:creator>
  <cp:lastModifiedBy>GNS</cp:lastModifiedBy>
  <cp:revision>18</cp:revision>
  <dcterms:created xsi:type="dcterms:W3CDTF">2016-04-23T10:19:46Z</dcterms:created>
  <dcterms:modified xsi:type="dcterms:W3CDTF">2016-06-16T13:24:15Z</dcterms:modified>
</cp:coreProperties>
</file>