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9" r:id="rId2"/>
    <p:sldMasterId id="2147483721" r:id="rId3"/>
  </p:sldMasterIdLst>
  <p:notesMasterIdLst>
    <p:notesMasterId r:id="rId10"/>
  </p:notesMasterIdLst>
  <p:sldIdLst>
    <p:sldId id="257" r:id="rId4"/>
    <p:sldId id="260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78599" autoAdjust="0"/>
  </p:normalViewPr>
  <p:slideViewPr>
    <p:cSldViewPr snapToGrid="0">
      <p:cViewPr varScale="1">
        <p:scale>
          <a:sx n="109" d="100"/>
          <a:sy n="109" d="100"/>
        </p:scale>
        <p:origin x="7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5C6EA-62EF-40E5-9393-1AC5E985753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DE12-5BCC-429C-933B-536D641C2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6/16/2016 4:26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2658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796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73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79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809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9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2843164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09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91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8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3887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76551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47794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406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4339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87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67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6694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771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8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23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0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472392"/>
            <a:ext cx="11655840" cy="899665"/>
          </a:xfrm>
        </p:spPr>
        <p:txBody>
          <a:bodyPr/>
          <a:lstStyle>
            <a:lvl1pPr marL="0" algn="l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399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46525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No 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>
            <a:off x="2655521" y="-2678480"/>
            <a:ext cx="6858002" cy="12214964"/>
          </a:xfrm>
          <a:prstGeom prst="rect">
            <a:avLst/>
          </a:prstGeom>
        </p:spPr>
      </p:pic>
      <p:sp>
        <p:nvSpPr>
          <p:cNvPr id="1214" name="Rectangle 1213"/>
          <p:cNvSpPr/>
          <p:nvPr userDrawn="1"/>
        </p:nvSpPr>
        <p:spPr bwMode="auto">
          <a:xfrm>
            <a:off x="-34879" y="0"/>
            <a:ext cx="12226883" cy="685800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586" y="470067"/>
            <a:ext cx="1254995" cy="269134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5647788" y="470069"/>
            <a:ext cx="6096000" cy="2321878"/>
            <a:chOff x="5761038" y="479425"/>
            <a:chExt cx="6218237" cy="236810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6208"/>
            <a:stretch/>
          </p:blipFill>
          <p:spPr>
            <a:xfrm>
              <a:off x="5761038" y="479425"/>
              <a:ext cx="6218237" cy="155481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7290055" y="1942791"/>
              <a:ext cx="3945402" cy="9047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12" b="0" i="0" u="none" strike="noStrike" kern="1200" cap="none" spc="-147" normalizeH="0" baseline="0" noProof="0" dirty="0">
                  <a:ln>
                    <a:noFill/>
                  </a:ln>
                  <a:gradFill>
                    <a:gsLst>
                      <a:gs pos="14634">
                        <a:srgbClr val="0078D7"/>
                      </a:gs>
                      <a:gs pos="53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Shenzhen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002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>
            <a:off x="2655521" y="-2678480"/>
            <a:ext cx="6858002" cy="1221496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34879" y="-44362"/>
            <a:ext cx="12273739" cy="6902362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586" y="470067"/>
            <a:ext cx="1254995" cy="26913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647788" y="1187621"/>
            <a:ext cx="6274974" cy="359258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647851" y="1187635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46232" y="2987098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01674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734 0.00045 L -5.97396E-7 -4.589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7" y="-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9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2301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9294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20840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48212" y="481157"/>
            <a:ext cx="1214650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01011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 marL="0" indent="0">
              <a:buNone/>
              <a:defRPr sz="392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02988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425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170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8127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2981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5202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472392"/>
            <a:ext cx="11655840" cy="899665"/>
          </a:xfrm>
        </p:spPr>
        <p:txBody>
          <a:bodyPr/>
          <a:lstStyle>
            <a:lvl1pPr marL="0" algn="l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399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63380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7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61540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7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6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1495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28314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34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5073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67226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661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71268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2211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0776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430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070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72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4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18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7105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74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4" y="3083652"/>
            <a:ext cx="3227129" cy="6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87261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74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6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64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41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74"/>
            <a:ext cx="8964186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7985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6" y="1557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255" y="6547868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1153" y="2979831"/>
            <a:ext cx="4244880" cy="7713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64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394100" y="4526821"/>
            <a:ext cx="2141933" cy="7033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647">
              <a:lnSpc>
                <a:spcPct val="90000"/>
              </a:lnSpc>
              <a:spcBef>
                <a:spcPct val="0"/>
              </a:spcBef>
            </a:pPr>
            <a:r>
              <a:rPr lang="en-US" sz="2206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145" y="4008248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4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6" y="1070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2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255" y="6547868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67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36" indent="0">
              <a:buNone/>
              <a:defRPr/>
            </a:lvl3pPr>
            <a:lvl4pPr marL="448071" indent="0">
              <a:buNone/>
              <a:defRPr/>
            </a:lvl4pPr>
            <a:lvl5pPr marL="67210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42373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36" indent="0">
              <a:buNone/>
              <a:defRPr/>
            </a:lvl3pPr>
            <a:lvl4pPr marL="448071" indent="0">
              <a:buNone/>
              <a:defRPr/>
            </a:lvl4pPr>
            <a:lvl5pPr marL="67210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0111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18756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6050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111967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47" indent="0">
              <a:buNone/>
              <a:tabLst/>
              <a:defRPr sz="1961"/>
            </a:lvl3pPr>
            <a:lvl4pPr marL="451182" indent="0">
              <a:buNone/>
              <a:defRPr/>
            </a:lvl4pPr>
            <a:lvl5pPr marL="67210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47" indent="0">
              <a:buNone/>
              <a:tabLst/>
              <a:defRPr sz="1961"/>
            </a:lvl3pPr>
            <a:lvl4pPr marL="451182" indent="0">
              <a:buNone/>
              <a:defRPr/>
            </a:lvl4pPr>
            <a:lvl5pPr marL="67210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576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47" indent="0">
              <a:buNone/>
              <a:tabLst/>
              <a:defRPr sz="1961"/>
            </a:lvl3pPr>
            <a:lvl4pPr marL="451182" indent="0">
              <a:buNone/>
              <a:defRPr/>
            </a:lvl4pPr>
            <a:lvl5pPr marL="67210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47" indent="0">
              <a:buNone/>
              <a:tabLst/>
              <a:defRPr sz="1961"/>
            </a:lvl3pPr>
            <a:lvl4pPr marL="451182" indent="0">
              <a:buNone/>
              <a:defRPr/>
            </a:lvl4pPr>
            <a:lvl5pPr marL="67210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8547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2377940"/>
          </a:xfrm>
        </p:spPr>
        <p:txBody>
          <a:bodyPr wrap="square">
            <a:spAutoFit/>
          </a:bodyPr>
          <a:lstStyle>
            <a:lvl1pPr marL="281601" indent="-281601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6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560" indent="-228538">
              <a:buFont typeface="Wingdings" panose="05000000000000000000" pitchFamily="2" charset="2"/>
              <a:buChar char="§"/>
              <a:defRPr sz="2353"/>
            </a:lvl2pPr>
            <a:lvl3pPr marL="685616" indent="-165056">
              <a:buFont typeface="Wingdings" panose="05000000000000000000" pitchFamily="2" charset="2"/>
              <a:buChar char="§"/>
              <a:tabLst/>
              <a:defRPr sz="1961"/>
            </a:lvl3pPr>
            <a:lvl4pPr marL="863368" indent="-177752">
              <a:buFont typeface="Wingdings" panose="05000000000000000000" pitchFamily="2" charset="2"/>
              <a:buChar char="§"/>
              <a:defRPr/>
            </a:lvl4pPr>
            <a:lvl5pPr marL="1028425" indent="-16505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01" indent="-281601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6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560" indent="-228538">
              <a:buFont typeface="Wingdings" panose="05000000000000000000" pitchFamily="2" charset="2"/>
              <a:buChar char="§"/>
              <a:defRPr sz="2353"/>
            </a:lvl2pPr>
            <a:lvl3pPr marL="685616" indent="-165056">
              <a:buFont typeface="Wingdings" panose="05000000000000000000" pitchFamily="2" charset="2"/>
              <a:buChar char="§"/>
              <a:tabLst/>
              <a:defRPr sz="1961"/>
            </a:lvl3pPr>
            <a:lvl4pPr marL="863368" indent="-177752">
              <a:buFont typeface="Wingdings" panose="05000000000000000000" pitchFamily="2" charset="2"/>
              <a:buChar char="§"/>
              <a:defRPr/>
            </a:lvl4pPr>
            <a:lvl5pPr marL="1028425" indent="-16505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4090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2377940"/>
          </a:xfrm>
        </p:spPr>
        <p:txBody>
          <a:bodyPr wrap="square">
            <a:spAutoFit/>
          </a:bodyPr>
          <a:lstStyle>
            <a:lvl1pPr marL="281601" indent="-281601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6"/>
            </a:lvl1pPr>
            <a:lvl2pPr marL="520560" indent="-228538">
              <a:buFont typeface="Wingdings" panose="05000000000000000000" pitchFamily="2" charset="2"/>
              <a:buChar char="§"/>
              <a:defRPr sz="2353"/>
            </a:lvl2pPr>
            <a:lvl3pPr marL="685616" indent="-165056">
              <a:buFont typeface="Wingdings" panose="05000000000000000000" pitchFamily="2" charset="2"/>
              <a:buChar char="§"/>
              <a:tabLst/>
              <a:defRPr sz="1961"/>
            </a:lvl3pPr>
            <a:lvl4pPr marL="863368" indent="-177752">
              <a:buFont typeface="Wingdings" panose="05000000000000000000" pitchFamily="2" charset="2"/>
              <a:buChar char="§"/>
              <a:defRPr/>
            </a:lvl4pPr>
            <a:lvl5pPr marL="1028425" indent="-16505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01" indent="-281601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6"/>
            </a:lvl1pPr>
            <a:lvl2pPr marL="520560" indent="-228538">
              <a:buFont typeface="Wingdings" panose="05000000000000000000" pitchFamily="2" charset="2"/>
              <a:buChar char="§"/>
              <a:defRPr sz="2353"/>
            </a:lvl2pPr>
            <a:lvl3pPr marL="685616" indent="-165056">
              <a:buFont typeface="Wingdings" panose="05000000000000000000" pitchFamily="2" charset="2"/>
              <a:buChar char="§"/>
              <a:tabLst/>
              <a:defRPr sz="1961"/>
            </a:lvl3pPr>
            <a:lvl4pPr marL="863368" indent="-177752">
              <a:buFont typeface="Wingdings" panose="05000000000000000000" pitchFamily="2" charset="2"/>
              <a:buChar char="§"/>
              <a:defRPr/>
            </a:lvl4pPr>
            <a:lvl5pPr marL="1028425" indent="-16505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64504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7120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6" y="1070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70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5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255" y="6547868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19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6" y="1070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5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255" y="6547868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59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6" y="1070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5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1399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5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056946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5876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5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09347394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5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4855247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5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55223374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3" y="1217195"/>
            <a:ext cx="5378548" cy="1973570"/>
          </a:xfrm>
        </p:spPr>
        <p:txBody>
          <a:bodyPr>
            <a:spAutoFit/>
          </a:bodyPr>
          <a:lstStyle>
            <a:lvl1pPr>
              <a:defRPr sz="646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31386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021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956663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06082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058484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4" fontAlgn="base">
              <a:spcBef>
                <a:spcPct val="0"/>
              </a:spcBef>
              <a:spcAft>
                <a:spcPct val="0"/>
              </a:spcAft>
            </a:pPr>
            <a:endParaRPr lang="en-US" sz="220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4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3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3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2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1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44891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" y="1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854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4" y="6171617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675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4" y="5471929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64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43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12" indent="-284712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089" indent="-275378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02" indent="-284712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838" indent="-224036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873" indent="-224036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15902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21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68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4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4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  <p:sldLayoutId id="2147483719" r:id="rId30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4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76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46" r:id="rId25"/>
    <p:sldLayoutId id="2147483747" r:id="rId26"/>
    <p:sldLayoutId id="2147483748" r:id="rId27"/>
  </p:sldLayoutIdLst>
  <p:transition>
    <p:fade/>
  </p:transition>
  <p:txStyles>
    <p:titleStyle>
      <a:lvl1pPr algn="l" defTabSz="914117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54" marR="0" indent="-336054" algn="l" defTabSz="91411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36" marR="0" indent="-236483" algn="l" defTabSz="91411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24" marR="0" indent="-224036" algn="l" defTabSz="91411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160" marR="0" indent="-224036" algn="l" defTabSz="91411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195" marR="0" indent="-224036" algn="l" defTabSz="91411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824" indent="-228530" algn="l" defTabSz="91411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885" indent="-228530" algn="l" defTabSz="91411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943" indent="-228530" algn="l" defTabSz="91411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003" indent="-228530" algn="l" defTabSz="91411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17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8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6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7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4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5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4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467310"/>
            <a:ext cx="12190271" cy="146950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0040" y="2314116"/>
            <a:ext cx="12979400" cy="3527884"/>
          </a:xfrm>
        </p:spPr>
        <p:txBody>
          <a:bodyPr>
            <a:normAutofit/>
          </a:bodyPr>
          <a:lstStyle/>
          <a:p>
            <a:r>
              <a:rPr lang="ru-RU" dirty="0"/>
              <a:t>Введение в </a:t>
            </a:r>
            <a:br>
              <a:rPr lang="ru-RU" dirty="0"/>
            </a:br>
            <a:r>
              <a:rPr lang="en-US" dirty="0"/>
              <a:t>ASP.NET Core</a:t>
            </a:r>
          </a:p>
        </p:txBody>
      </p:sp>
      <p:sp>
        <p:nvSpPr>
          <p:cNvPr id="2" name="AutoShape 2" descr="https://pp.vk.me/c626428/v626428646/49db/B6g3xCP4WAo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mspthailand-public.sharepoint.com/SiteAssets/site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900" y="5654655"/>
            <a:ext cx="34290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700" y="5620087"/>
            <a:ext cx="2203696" cy="10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82" y="1499599"/>
            <a:ext cx="10438574" cy="27337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7200" dirty="0"/>
              <a:t>Module 4 – </a:t>
            </a:r>
            <a:r>
              <a:rPr lang="ru-RU" sz="7200" dirty="0"/>
              <a:t>Модель </a:t>
            </a:r>
            <a:r>
              <a:rPr lang="fr-FR" sz="7200" dirty="0"/>
              <a:t>MVC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52805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65" y="1517345"/>
            <a:ext cx="12190271" cy="519471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06" y="288167"/>
            <a:ext cx="11654187" cy="899537"/>
          </a:xfrm>
        </p:spPr>
        <p:txBody>
          <a:bodyPr/>
          <a:lstStyle/>
          <a:p>
            <a:r>
              <a:rPr lang="en-US" sz="4000" dirty="0"/>
              <a:t>Module 4 – </a:t>
            </a:r>
            <a:r>
              <a:rPr lang="ru-RU" sz="4000" dirty="0"/>
              <a:t>Модель </a:t>
            </a:r>
            <a:r>
              <a:rPr lang="en-US" sz="4000" dirty="0"/>
              <a:t>MVC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58570" y="1657239"/>
            <a:ext cx="11832566" cy="4754959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ru-RU" sz="3200" dirty="0"/>
              <a:t>Модель </a:t>
            </a:r>
            <a:r>
              <a:rPr lang="en-US" sz="3200" dirty="0"/>
              <a:t>MVC –</a:t>
            </a:r>
            <a:r>
              <a:rPr lang="ru-RU" sz="3200" dirty="0"/>
              <a:t> что это такое и с чем ее едят;)</a:t>
            </a:r>
            <a:endParaRPr lang="en-US" sz="32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3200" dirty="0"/>
              <a:t>Конфигурация </a:t>
            </a:r>
            <a:r>
              <a:rPr lang="en-US" sz="3200" dirty="0"/>
              <a:t>Middleware</a:t>
            </a:r>
            <a:r>
              <a:rPr lang="ru-RU" sz="3200" dirty="0"/>
              <a:t> для работы с </a:t>
            </a:r>
            <a:r>
              <a:rPr lang="en-US" sz="3200" dirty="0"/>
              <a:t>MVC </a:t>
            </a:r>
            <a:r>
              <a:rPr lang="ru-RU" sz="3200" dirty="0"/>
              <a:t>проектом</a:t>
            </a:r>
            <a:endParaRPr lang="en-US" sz="32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3200" dirty="0"/>
              <a:t>Шаблон </a:t>
            </a:r>
            <a:r>
              <a:rPr lang="fr-FR" sz="3200" dirty="0" err="1"/>
              <a:t>Asp.Net</a:t>
            </a:r>
            <a:r>
              <a:rPr lang="fr-FR" sz="3200" dirty="0"/>
              <a:t> </a:t>
            </a:r>
            <a:r>
              <a:rPr lang="fr-FR" sz="3200" dirty="0" err="1"/>
              <a:t>Core</a:t>
            </a:r>
            <a:r>
              <a:rPr lang="fr-FR" sz="3200" dirty="0"/>
              <a:t> </a:t>
            </a:r>
            <a:r>
              <a:rPr lang="ru-RU" sz="3200" dirty="0"/>
              <a:t>проекта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3200" dirty="0"/>
              <a:t>Работа с </a:t>
            </a:r>
            <a:r>
              <a:rPr lang="fr-FR" sz="3200" dirty="0" err="1"/>
              <a:t>Controllers</a:t>
            </a:r>
            <a:endParaRPr lang="ru-RU" sz="32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3200" dirty="0"/>
              <a:t>Работа с </a:t>
            </a:r>
            <a:r>
              <a:rPr lang="fr-FR" sz="3200" dirty="0" err="1"/>
              <a:t>Models</a:t>
            </a:r>
            <a:endParaRPr lang="ru-RU" sz="32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3200" dirty="0"/>
              <a:t>Работа с </a:t>
            </a:r>
            <a:r>
              <a:rPr lang="fr-FR" sz="3200" dirty="0" err="1"/>
              <a:t>Views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347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1729" y="1502677"/>
            <a:ext cx="12190271" cy="519471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06" y="98093"/>
            <a:ext cx="11654187" cy="8995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000" dirty="0"/>
              <a:t>Модель </a:t>
            </a:r>
            <a:r>
              <a:rPr lang="en-US" sz="4000" dirty="0"/>
              <a:t>MVC –</a:t>
            </a:r>
            <a:r>
              <a:rPr lang="ru-RU" sz="4000" dirty="0"/>
              <a:t> что это такое и с чем ее едят;)</a:t>
            </a:r>
            <a:endParaRPr lang="en-US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1207911" y="1727199"/>
            <a:ext cx="9708445" cy="4793275"/>
            <a:chOff x="1981200" y="884057"/>
            <a:chExt cx="8229608" cy="5197068"/>
          </a:xfrm>
        </p:grpSpPr>
        <p:sp>
          <p:nvSpPr>
            <p:cNvPr id="24" name="Rectangle 23"/>
            <p:cNvSpPr/>
            <p:nvPr/>
          </p:nvSpPr>
          <p:spPr bwMode="gray">
            <a:xfrm>
              <a:off x="1981200" y="4308882"/>
              <a:ext cx="2743200" cy="1466556"/>
            </a:xfrm>
            <a:prstGeom prst="rect">
              <a:avLst/>
            </a:prstGeom>
            <a:solidFill>
              <a:srgbClr val="1D438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45712" tIns="45712" rIns="45712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886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399" b="1" kern="0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ea typeface="Segoe UI" pitchFamily="34" charset="0"/>
                  <a:cs typeface="Segoe UI" pitchFamily="34" charset="0"/>
                </a:rPr>
                <a:t>View</a:t>
              </a:r>
              <a:endParaRPr lang="en-US" sz="5399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7467608" y="4308882"/>
              <a:ext cx="2743200" cy="1466556"/>
            </a:xfrm>
            <a:prstGeom prst="rect">
              <a:avLst/>
            </a:prstGeom>
            <a:solidFill>
              <a:srgbClr val="80B94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45712" tIns="45712" rIns="45712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886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b="1" kern="0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ea typeface="Segoe UI" pitchFamily="34" charset="0"/>
                  <a:cs typeface="Segoe UI" pitchFamily="34" charset="0"/>
                </a:rPr>
                <a:t>Model</a:t>
              </a:r>
              <a:endParaRPr lang="en-US" sz="5400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3352800" y="1931649"/>
              <a:ext cx="5486400" cy="1528146"/>
            </a:xfrm>
            <a:prstGeom prst="rect">
              <a:avLst/>
            </a:prstGeom>
            <a:solidFill>
              <a:srgbClr val="46B4B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45712" tIns="45712" rIns="45712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886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399" b="1" kern="0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ea typeface="Segoe UI" pitchFamily="34" charset="0"/>
                  <a:cs typeface="Segoe UI" pitchFamily="34" charset="0"/>
                </a:rPr>
                <a:t>Controller</a:t>
              </a:r>
              <a:endParaRPr lang="en-US" sz="5399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 rot="5400000">
              <a:off x="5604487" y="113094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 rot="7669378">
              <a:off x="4704024" y="3893889"/>
              <a:ext cx="1304563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 rot="2206537">
              <a:off x="6192117" y="3781902"/>
              <a:ext cx="1112642" cy="6980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5604487" y="50430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36006" y="964274"/>
              <a:ext cx="1232401" cy="5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Request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192" y="3709180"/>
              <a:ext cx="1139294" cy="5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Update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34610" y="3709180"/>
              <a:ext cx="1139294" cy="5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Update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48032" y="5513828"/>
              <a:ext cx="2110583" cy="5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Get Data From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099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1729" y="1502677"/>
            <a:ext cx="12190271" cy="519471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06" y="98093"/>
            <a:ext cx="11654187" cy="8995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000" dirty="0"/>
              <a:t>Конфигурация </a:t>
            </a:r>
            <a:r>
              <a:rPr lang="en-US" sz="4000" dirty="0"/>
              <a:t>Middleware</a:t>
            </a:r>
            <a:r>
              <a:rPr lang="ru-RU" sz="4000" dirty="0"/>
              <a:t> для работы с </a:t>
            </a:r>
            <a:r>
              <a:rPr lang="en-US" sz="4000" dirty="0"/>
              <a:t>MVC </a:t>
            </a:r>
            <a:r>
              <a:rPr lang="ru-RU" sz="4000" dirty="0"/>
              <a:t>проектом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19287" y="2201333"/>
            <a:ext cx="10927645" cy="89433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1. Add package dependency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19285" y="3367681"/>
            <a:ext cx="10927645" cy="89433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2. Add MVC Services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19286" y="4534030"/>
            <a:ext cx="10927645" cy="89433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3. 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Add MVC Middleware</a:t>
            </a:r>
          </a:p>
        </p:txBody>
      </p:sp>
    </p:spTree>
    <p:extLst>
      <p:ext uri="{BB962C8B-B14F-4D97-AF65-F5344CB8AC3E}">
        <p14:creationId xmlns:p14="http://schemas.microsoft.com/office/powerpoint/2010/main" val="3949467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1729" y="1502677"/>
            <a:ext cx="12190271" cy="519471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06" y="98093"/>
            <a:ext cx="11654187" cy="8995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 dirty="0"/>
              <a:t>ASP.NET Core MVC Web Project Template*</a:t>
            </a:r>
            <a:endParaRPr lang="en-US" sz="4000" dirty="0"/>
          </a:p>
        </p:txBody>
      </p:sp>
      <p:sp>
        <p:nvSpPr>
          <p:cNvPr id="24" name="Text Placeholder 4"/>
          <p:cNvSpPr txBox="1">
            <a:spLocks/>
          </p:cNvSpPr>
          <p:nvPr/>
        </p:nvSpPr>
        <p:spPr>
          <a:xfrm>
            <a:off x="7125242" y="5293078"/>
            <a:ext cx="4469476" cy="1038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kern="12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4"/>
              </a:buBlip>
              <a:defRPr sz="28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4"/>
              </a:buBlip>
              <a:defRPr sz="24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4"/>
              </a:buBlip>
              <a:defRPr sz="24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i="1" dirty="0">
                <a:solidFill>
                  <a:schemeClr val="tx1"/>
                </a:solidFill>
              </a:rPr>
              <a:t>* Subject to rename with the release of RC2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795" y="1783644"/>
            <a:ext cx="6063165" cy="472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2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 [Read-Only]" id="{62C8F834-9186-4898-AE6F-C61716902C44}" vid="{D032FD0F-7DAB-4113-97A5-C89486A2E43E}"/>
    </a:ext>
  </a:extLst>
</a:theme>
</file>

<file path=ppt/theme/theme2.xml><?xml version="1.0" encoding="utf-8"?>
<a:theme xmlns:a="http://schemas.openxmlformats.org/drawingml/2006/main" name="5_WinHEC_15_English_Light_Template">
  <a:themeElements>
    <a:clrScheme name="Custom 23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D83B01"/>
      </a:accent5>
      <a:accent6>
        <a:srgbClr val="737373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HEC-2015_Template_English.potx" id="{81AB864D-238E-4588-9D0A-99D6225255FB}" vid="{A24EE2F5-30D2-458F-B57A-D072799E705F}"/>
    </a:ext>
  </a:extLst>
</a:theme>
</file>

<file path=ppt/theme/theme3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Breakout_Template.potx" id="{1A2CE55D-C0EF-4064-A39F-620642E032AA}" vid="{A3A9C9DA-6617-4D3E-A382-CDB23C8F3BF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uild 2016">
    <a:dk1>
      <a:srgbClr val="505050"/>
    </a:dk1>
    <a:lt1>
      <a:srgbClr val="FFFFFF"/>
    </a:lt1>
    <a:dk2>
      <a:srgbClr val="0078D7"/>
    </a:dk2>
    <a:lt2>
      <a:srgbClr val="F8F8F8"/>
    </a:lt2>
    <a:accent1>
      <a:srgbClr val="0078D7"/>
    </a:accent1>
    <a:accent2>
      <a:srgbClr val="002050"/>
    </a:accent2>
    <a:accent3>
      <a:srgbClr val="00BCF2"/>
    </a:accent3>
    <a:accent4>
      <a:srgbClr val="D2D2D2"/>
    </a:accent4>
    <a:accent5>
      <a:srgbClr val="737373"/>
    </a:accent5>
    <a:accent6>
      <a:srgbClr val="505050"/>
    </a:accent6>
    <a:hlink>
      <a:srgbClr val="0078D7"/>
    </a:hlink>
    <a:folHlink>
      <a:srgbClr val="0078D7"/>
    </a:folHlink>
  </a:clrScheme>
</a:themeOverride>
</file>

<file path=ppt/theme/themeOverride2.xml><?xml version="1.0" encoding="utf-8"?>
<a:themeOverride xmlns:a="http://schemas.openxmlformats.org/drawingml/2006/main">
  <a:clrScheme name="Build 2016">
    <a:dk1>
      <a:srgbClr val="505050"/>
    </a:dk1>
    <a:lt1>
      <a:srgbClr val="FFFFFF"/>
    </a:lt1>
    <a:dk2>
      <a:srgbClr val="0078D7"/>
    </a:dk2>
    <a:lt2>
      <a:srgbClr val="F8F8F8"/>
    </a:lt2>
    <a:accent1>
      <a:srgbClr val="0078D7"/>
    </a:accent1>
    <a:accent2>
      <a:srgbClr val="002050"/>
    </a:accent2>
    <a:accent3>
      <a:srgbClr val="00BCF2"/>
    </a:accent3>
    <a:accent4>
      <a:srgbClr val="D2D2D2"/>
    </a:accent4>
    <a:accent5>
      <a:srgbClr val="737373"/>
    </a:accent5>
    <a:accent6>
      <a:srgbClr val="505050"/>
    </a:accent6>
    <a:hlink>
      <a:srgbClr val="0078D7"/>
    </a:hlink>
    <a:folHlink>
      <a:srgbClr val="0078D7"/>
    </a:folHlink>
  </a:clrScheme>
</a:themeOverride>
</file>

<file path=ppt/theme/themeOverride3.xml><?xml version="1.0" encoding="utf-8"?>
<a:themeOverride xmlns:a="http://schemas.openxmlformats.org/drawingml/2006/main">
  <a:clrScheme name="Build 2016">
    <a:dk1>
      <a:srgbClr val="505050"/>
    </a:dk1>
    <a:lt1>
      <a:srgbClr val="FFFFFF"/>
    </a:lt1>
    <a:dk2>
      <a:srgbClr val="0078D7"/>
    </a:dk2>
    <a:lt2>
      <a:srgbClr val="F8F8F8"/>
    </a:lt2>
    <a:accent1>
      <a:srgbClr val="0078D7"/>
    </a:accent1>
    <a:accent2>
      <a:srgbClr val="002050"/>
    </a:accent2>
    <a:accent3>
      <a:srgbClr val="00BCF2"/>
    </a:accent3>
    <a:accent4>
      <a:srgbClr val="D2D2D2"/>
    </a:accent4>
    <a:accent5>
      <a:srgbClr val="737373"/>
    </a:accent5>
    <a:accent6>
      <a:srgbClr val="505050"/>
    </a:accent6>
    <a:hlink>
      <a:srgbClr val="0078D7"/>
    </a:hlink>
    <a:folHlink>
      <a:srgbClr val="0078D7"/>
    </a:folHlink>
  </a:clrScheme>
</a:themeOverride>
</file>

<file path=ppt/theme/themeOverride4.xml><?xml version="1.0" encoding="utf-8"?>
<a:themeOverride xmlns:a="http://schemas.openxmlformats.org/drawingml/2006/main">
  <a:clrScheme name="Build 2016">
    <a:dk1>
      <a:srgbClr val="505050"/>
    </a:dk1>
    <a:lt1>
      <a:srgbClr val="FFFFFF"/>
    </a:lt1>
    <a:dk2>
      <a:srgbClr val="0078D7"/>
    </a:dk2>
    <a:lt2>
      <a:srgbClr val="F8F8F8"/>
    </a:lt2>
    <a:accent1>
      <a:srgbClr val="0078D7"/>
    </a:accent1>
    <a:accent2>
      <a:srgbClr val="002050"/>
    </a:accent2>
    <a:accent3>
      <a:srgbClr val="00BCF2"/>
    </a:accent3>
    <a:accent4>
      <a:srgbClr val="D2D2D2"/>
    </a:accent4>
    <a:accent5>
      <a:srgbClr val="737373"/>
    </a:accent5>
    <a:accent6>
      <a:srgbClr val="505050"/>
    </a:accent6>
    <a:hlink>
      <a:srgbClr val="0078D7"/>
    </a:hlink>
    <a:folHlink>
      <a:srgbClr val="0078D7"/>
    </a:folHlink>
  </a:clrScheme>
</a:themeOverride>
</file>

<file path=ppt/theme/themeOverride5.xml><?xml version="1.0" encoding="utf-8"?>
<a:themeOverride xmlns:a="http://schemas.openxmlformats.org/drawingml/2006/main">
  <a:clrScheme name="Build 2016">
    <a:dk1>
      <a:srgbClr val="505050"/>
    </a:dk1>
    <a:lt1>
      <a:srgbClr val="FFFFFF"/>
    </a:lt1>
    <a:dk2>
      <a:srgbClr val="0078D7"/>
    </a:dk2>
    <a:lt2>
      <a:srgbClr val="F8F8F8"/>
    </a:lt2>
    <a:accent1>
      <a:srgbClr val="0078D7"/>
    </a:accent1>
    <a:accent2>
      <a:srgbClr val="002050"/>
    </a:accent2>
    <a:accent3>
      <a:srgbClr val="00BCF2"/>
    </a:accent3>
    <a:accent4>
      <a:srgbClr val="D2D2D2"/>
    </a:accent4>
    <a:accent5>
      <a:srgbClr val="737373"/>
    </a:accent5>
    <a:accent6>
      <a:srgbClr val="505050"/>
    </a:accent6>
    <a:hlink>
      <a:srgbClr val="0078D7"/>
    </a:hlink>
    <a:folHlink>
      <a:srgbClr val="0078D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141</Words>
  <Application>Microsoft Office PowerPoint</Application>
  <PresentationFormat>Широкоэкранный</PresentationFormat>
  <Paragraphs>32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Calibri</vt:lpstr>
      <vt:lpstr>Consolas</vt:lpstr>
      <vt:lpstr>Segoe UI</vt:lpstr>
      <vt:lpstr>Segoe UI Light</vt:lpstr>
      <vt:lpstr>Wingdings</vt:lpstr>
      <vt:lpstr>5-30721_Build_2016_Template_Light</vt:lpstr>
      <vt:lpstr>5_WinHEC_15_English_Light_Template</vt:lpstr>
      <vt:lpstr>5-30610_Microsoft_Ignite_Keynote_Template</vt:lpstr>
      <vt:lpstr>Введение в  ASP.NET Core</vt:lpstr>
      <vt:lpstr>Module 4 – Модель MVC</vt:lpstr>
      <vt:lpstr>Module 4 – Модель MVC</vt:lpstr>
      <vt:lpstr>Модель MVC – что это такое и с чем ее едят;)</vt:lpstr>
      <vt:lpstr>Конфигурация Middleware для работы с MVC проектом</vt:lpstr>
      <vt:lpstr>ASP.NET Core MVC Web Project Template*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 1: Introduction to ASP.NET Core</dc:title>
  <dc:creator>Igor Leontyev</dc:creator>
  <cp:lastModifiedBy>GNS</cp:lastModifiedBy>
  <cp:revision>31</cp:revision>
  <dcterms:created xsi:type="dcterms:W3CDTF">2016-04-23T10:19:46Z</dcterms:created>
  <dcterms:modified xsi:type="dcterms:W3CDTF">2016-06-16T13:26:28Z</dcterms:modified>
</cp:coreProperties>
</file>