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2ABF3-72B7-324E-9E14-04F30C55B78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0F4ACE2-2D0B-8546-8F24-8435A73752FA}">
      <dgm:prSet phldrT="[Text]"/>
      <dgm:spPr/>
      <dgm:t>
        <a:bodyPr/>
        <a:lstStyle/>
        <a:p>
          <a:r>
            <a:rPr lang="de-DE" dirty="0" smtClean="0"/>
            <a:t>Aufteilung in Sätze</a:t>
          </a:r>
          <a:endParaRPr lang="de-DE" dirty="0"/>
        </a:p>
      </dgm:t>
    </dgm:pt>
    <dgm:pt modelId="{A3D6AD42-955F-474E-AAD6-C447A3E89A20}" type="parTrans" cxnId="{DA42CAB1-F86A-F74F-BBD5-B7ACE076BFB6}">
      <dgm:prSet/>
      <dgm:spPr/>
      <dgm:t>
        <a:bodyPr/>
        <a:lstStyle/>
        <a:p>
          <a:endParaRPr lang="de-DE"/>
        </a:p>
      </dgm:t>
    </dgm:pt>
    <dgm:pt modelId="{673C3F1A-428B-0C43-8B82-C2DAA9B0A950}" type="sibTrans" cxnId="{DA42CAB1-F86A-F74F-BBD5-B7ACE076BFB6}">
      <dgm:prSet/>
      <dgm:spPr/>
      <dgm:t>
        <a:bodyPr/>
        <a:lstStyle/>
        <a:p>
          <a:endParaRPr lang="de-DE"/>
        </a:p>
      </dgm:t>
    </dgm:pt>
    <dgm:pt modelId="{711B4686-3D59-314A-9019-397FDC295B87}">
      <dgm:prSet phldrT="[Text]"/>
      <dgm:spPr/>
      <dgm:t>
        <a:bodyPr/>
        <a:lstStyle/>
        <a:p>
          <a:r>
            <a:rPr lang="de-DE" dirty="0" smtClean="0"/>
            <a:t>Aufteilung in Wörter</a:t>
          </a:r>
          <a:endParaRPr lang="de-DE" dirty="0"/>
        </a:p>
      </dgm:t>
    </dgm:pt>
    <dgm:pt modelId="{BB3B8F79-DEDA-B341-A28E-599EC0D4E2B2}" type="parTrans" cxnId="{62975D0E-9A94-9441-BE1C-ED395F706051}">
      <dgm:prSet/>
      <dgm:spPr/>
      <dgm:t>
        <a:bodyPr/>
        <a:lstStyle/>
        <a:p>
          <a:endParaRPr lang="de-DE"/>
        </a:p>
      </dgm:t>
    </dgm:pt>
    <dgm:pt modelId="{2D849AD6-6943-E743-B62F-33E8A91580E6}" type="sibTrans" cxnId="{62975D0E-9A94-9441-BE1C-ED395F706051}">
      <dgm:prSet/>
      <dgm:spPr/>
      <dgm:t>
        <a:bodyPr/>
        <a:lstStyle/>
        <a:p>
          <a:endParaRPr lang="de-DE"/>
        </a:p>
      </dgm:t>
    </dgm:pt>
    <dgm:pt modelId="{DA1BE079-54F4-0042-9D28-B813D0CDF04F}">
      <dgm:prSet phldrT="[Text]"/>
      <dgm:spPr/>
      <dgm:t>
        <a:bodyPr/>
        <a:lstStyle/>
        <a:p>
          <a:r>
            <a:rPr lang="de-DE" dirty="0" smtClean="0"/>
            <a:t>Wortarten erkennen</a:t>
          </a:r>
          <a:endParaRPr lang="de-DE" dirty="0"/>
        </a:p>
      </dgm:t>
    </dgm:pt>
    <dgm:pt modelId="{2342243D-B3FD-F942-9C12-F22E16A00809}" type="parTrans" cxnId="{8BEBEABB-6616-F54B-9900-2ED60B92D2C7}">
      <dgm:prSet/>
      <dgm:spPr/>
      <dgm:t>
        <a:bodyPr/>
        <a:lstStyle/>
        <a:p>
          <a:endParaRPr lang="de-DE"/>
        </a:p>
      </dgm:t>
    </dgm:pt>
    <dgm:pt modelId="{FCF3B636-3E61-9345-9451-FCD6CA20821D}" type="sibTrans" cxnId="{8BEBEABB-6616-F54B-9900-2ED60B92D2C7}">
      <dgm:prSet/>
      <dgm:spPr/>
      <dgm:t>
        <a:bodyPr/>
        <a:lstStyle/>
        <a:p>
          <a:endParaRPr lang="de-DE"/>
        </a:p>
      </dgm:t>
    </dgm:pt>
    <dgm:pt modelId="{E1868450-F9BB-0F40-8406-98A3C7CED396}" type="pres">
      <dgm:prSet presAssocID="{B942ABF3-72B7-324E-9E14-04F30C55B78C}" presName="Name0" presStyleCnt="0">
        <dgm:presLayoutVars>
          <dgm:dir/>
          <dgm:animLvl val="lvl"/>
          <dgm:resizeHandles val="exact"/>
        </dgm:presLayoutVars>
      </dgm:prSet>
      <dgm:spPr/>
    </dgm:pt>
    <dgm:pt modelId="{0F6D08DB-9DE9-414A-A35B-CB63F9A7C05A}" type="pres">
      <dgm:prSet presAssocID="{10F4ACE2-2D0B-8546-8F24-8435A73752F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A2A542-02FD-DF4C-9FAF-21DFFECCDF26}" type="pres">
      <dgm:prSet presAssocID="{673C3F1A-428B-0C43-8B82-C2DAA9B0A950}" presName="parTxOnlySpace" presStyleCnt="0"/>
      <dgm:spPr/>
    </dgm:pt>
    <dgm:pt modelId="{5D9D0AE9-1BBF-444E-915F-9D4B3B6B1AF7}" type="pres">
      <dgm:prSet presAssocID="{711B4686-3D59-314A-9019-397FDC295B8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AD3591-6F63-2F4E-955C-E7A1153B836F}" type="pres">
      <dgm:prSet presAssocID="{2D849AD6-6943-E743-B62F-33E8A91580E6}" presName="parTxOnlySpace" presStyleCnt="0"/>
      <dgm:spPr/>
    </dgm:pt>
    <dgm:pt modelId="{02B49047-8AF6-6F46-A0C1-5A4363637D6F}" type="pres">
      <dgm:prSet presAssocID="{DA1BE079-54F4-0042-9D28-B813D0CDF04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AC8A538-EFE8-5C42-B5D2-88CAD8ECDA5C}" type="presOf" srcId="{DA1BE079-54F4-0042-9D28-B813D0CDF04F}" destId="{02B49047-8AF6-6F46-A0C1-5A4363637D6F}" srcOrd="0" destOrd="0" presId="urn:microsoft.com/office/officeart/2005/8/layout/chevron1"/>
    <dgm:cxn modelId="{5F9F253A-DC8E-3347-855B-7EFD7B664E82}" type="presOf" srcId="{711B4686-3D59-314A-9019-397FDC295B87}" destId="{5D9D0AE9-1BBF-444E-915F-9D4B3B6B1AF7}" srcOrd="0" destOrd="0" presId="urn:microsoft.com/office/officeart/2005/8/layout/chevron1"/>
    <dgm:cxn modelId="{62975D0E-9A94-9441-BE1C-ED395F706051}" srcId="{B942ABF3-72B7-324E-9E14-04F30C55B78C}" destId="{711B4686-3D59-314A-9019-397FDC295B87}" srcOrd="1" destOrd="0" parTransId="{BB3B8F79-DEDA-B341-A28E-599EC0D4E2B2}" sibTransId="{2D849AD6-6943-E743-B62F-33E8A91580E6}"/>
    <dgm:cxn modelId="{47B3D56E-E4DF-9A4B-B9FB-C0219D002D89}" type="presOf" srcId="{10F4ACE2-2D0B-8546-8F24-8435A73752FA}" destId="{0F6D08DB-9DE9-414A-A35B-CB63F9A7C05A}" srcOrd="0" destOrd="0" presId="urn:microsoft.com/office/officeart/2005/8/layout/chevron1"/>
    <dgm:cxn modelId="{DA42CAB1-F86A-F74F-BBD5-B7ACE076BFB6}" srcId="{B942ABF3-72B7-324E-9E14-04F30C55B78C}" destId="{10F4ACE2-2D0B-8546-8F24-8435A73752FA}" srcOrd="0" destOrd="0" parTransId="{A3D6AD42-955F-474E-AAD6-C447A3E89A20}" sibTransId="{673C3F1A-428B-0C43-8B82-C2DAA9B0A950}"/>
    <dgm:cxn modelId="{8BEBEABB-6616-F54B-9900-2ED60B92D2C7}" srcId="{B942ABF3-72B7-324E-9E14-04F30C55B78C}" destId="{DA1BE079-54F4-0042-9D28-B813D0CDF04F}" srcOrd="2" destOrd="0" parTransId="{2342243D-B3FD-F942-9C12-F22E16A00809}" sibTransId="{FCF3B636-3E61-9345-9451-FCD6CA20821D}"/>
    <dgm:cxn modelId="{CF0BCB29-9388-A24B-AF48-9C991370A91C}" type="presOf" srcId="{B942ABF3-72B7-324E-9E14-04F30C55B78C}" destId="{E1868450-F9BB-0F40-8406-98A3C7CED396}" srcOrd="0" destOrd="0" presId="urn:microsoft.com/office/officeart/2005/8/layout/chevron1"/>
    <dgm:cxn modelId="{635F2B6C-B731-AA41-978F-DF3386E8F530}" type="presParOf" srcId="{E1868450-F9BB-0F40-8406-98A3C7CED396}" destId="{0F6D08DB-9DE9-414A-A35B-CB63F9A7C05A}" srcOrd="0" destOrd="0" presId="urn:microsoft.com/office/officeart/2005/8/layout/chevron1"/>
    <dgm:cxn modelId="{83A55BCF-47AE-EE4A-AC47-599CFA2BACFC}" type="presParOf" srcId="{E1868450-F9BB-0F40-8406-98A3C7CED396}" destId="{6BA2A542-02FD-DF4C-9FAF-21DFFECCDF26}" srcOrd="1" destOrd="0" presId="urn:microsoft.com/office/officeart/2005/8/layout/chevron1"/>
    <dgm:cxn modelId="{FEA05611-77D4-7C42-A44F-CE51F3FB601B}" type="presParOf" srcId="{E1868450-F9BB-0F40-8406-98A3C7CED396}" destId="{5D9D0AE9-1BBF-444E-915F-9D4B3B6B1AF7}" srcOrd="2" destOrd="0" presId="urn:microsoft.com/office/officeart/2005/8/layout/chevron1"/>
    <dgm:cxn modelId="{ABC1C3D8-3BB4-324C-8D74-668F5EE70D5D}" type="presParOf" srcId="{E1868450-F9BB-0F40-8406-98A3C7CED396}" destId="{D4AD3591-6F63-2F4E-955C-E7A1153B836F}" srcOrd="3" destOrd="0" presId="urn:microsoft.com/office/officeart/2005/8/layout/chevron1"/>
    <dgm:cxn modelId="{FD000151-30FB-F143-9C45-80274B0014C4}" type="presParOf" srcId="{E1868450-F9BB-0F40-8406-98A3C7CED396}" destId="{02B49047-8AF6-6F46-A0C1-5A4363637D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2ABF3-72B7-324E-9E14-04F30C55B78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B6E254C-1720-ED48-B2E9-7C84CD5AF158}">
      <dgm:prSet/>
      <dgm:spPr/>
      <dgm:t>
        <a:bodyPr/>
        <a:lstStyle/>
        <a:p>
          <a:r>
            <a:rPr lang="de-DE" dirty="0" smtClean="0"/>
            <a:t>Einheiten erkennen</a:t>
          </a:r>
          <a:endParaRPr lang="de-DE" dirty="0"/>
        </a:p>
      </dgm:t>
    </dgm:pt>
    <dgm:pt modelId="{28BDDB04-6EF6-F84B-85F7-A8F1AB1B7D1E}" type="parTrans" cxnId="{DFE5355E-426C-A44B-A54A-A09D098554F8}">
      <dgm:prSet/>
      <dgm:spPr/>
      <dgm:t>
        <a:bodyPr/>
        <a:lstStyle/>
        <a:p>
          <a:endParaRPr lang="de-DE"/>
        </a:p>
      </dgm:t>
    </dgm:pt>
    <dgm:pt modelId="{D11265F5-1499-4845-BB62-95B58B0EF577}" type="sibTrans" cxnId="{DFE5355E-426C-A44B-A54A-A09D098554F8}">
      <dgm:prSet/>
      <dgm:spPr/>
      <dgm:t>
        <a:bodyPr/>
        <a:lstStyle/>
        <a:p>
          <a:endParaRPr lang="de-DE"/>
        </a:p>
      </dgm:t>
    </dgm:pt>
    <dgm:pt modelId="{74576AE4-40BD-0049-A24F-DB4AB0944A46}">
      <dgm:prSet/>
      <dgm:spPr/>
      <dgm:t>
        <a:bodyPr/>
        <a:lstStyle/>
        <a:p>
          <a:r>
            <a:rPr lang="de-DE" dirty="0" smtClean="0"/>
            <a:t>Beziehungen erkennen</a:t>
          </a:r>
          <a:endParaRPr lang="de-DE" dirty="0"/>
        </a:p>
      </dgm:t>
    </dgm:pt>
    <dgm:pt modelId="{D72F2CE0-D845-854A-A022-34156D6C2ADF}" type="parTrans" cxnId="{C4F132E9-DE82-804E-B0FD-AAA5F62A08CD}">
      <dgm:prSet/>
      <dgm:spPr/>
      <dgm:t>
        <a:bodyPr/>
        <a:lstStyle/>
        <a:p>
          <a:endParaRPr lang="de-DE"/>
        </a:p>
      </dgm:t>
    </dgm:pt>
    <dgm:pt modelId="{0AFE4FEB-5D7B-FA42-8DE7-01301CC27D2D}" type="sibTrans" cxnId="{C4F132E9-DE82-804E-B0FD-AAA5F62A08CD}">
      <dgm:prSet/>
      <dgm:spPr/>
      <dgm:t>
        <a:bodyPr/>
        <a:lstStyle/>
        <a:p>
          <a:endParaRPr lang="de-DE"/>
        </a:p>
      </dgm:t>
    </dgm:pt>
    <dgm:pt modelId="{E1868450-F9BB-0F40-8406-98A3C7CED396}" type="pres">
      <dgm:prSet presAssocID="{B942ABF3-72B7-324E-9E14-04F30C55B78C}" presName="Name0" presStyleCnt="0">
        <dgm:presLayoutVars>
          <dgm:dir/>
          <dgm:animLvl val="lvl"/>
          <dgm:resizeHandles val="exact"/>
        </dgm:presLayoutVars>
      </dgm:prSet>
      <dgm:spPr/>
    </dgm:pt>
    <dgm:pt modelId="{85233493-5921-A842-92BC-228C9B5CDC04}" type="pres">
      <dgm:prSet presAssocID="{5B6E254C-1720-ED48-B2E9-7C84CD5AF158}" presName="parTxOnly" presStyleLbl="node1" presStyleIdx="0" presStyleCnt="2" custLinFactNeighborX="1673" custLinFactNeighborY="-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D1632-6FD4-794E-9C06-C399A40AFF63}" type="pres">
      <dgm:prSet presAssocID="{D11265F5-1499-4845-BB62-95B58B0EF577}" presName="parTxOnlySpace" presStyleCnt="0"/>
      <dgm:spPr/>
    </dgm:pt>
    <dgm:pt modelId="{B565EB1F-8B26-494E-992D-89E6C99816C8}" type="pres">
      <dgm:prSet presAssocID="{74576AE4-40BD-0049-A24F-DB4AB0944A4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FE5355E-426C-A44B-A54A-A09D098554F8}" srcId="{B942ABF3-72B7-324E-9E14-04F30C55B78C}" destId="{5B6E254C-1720-ED48-B2E9-7C84CD5AF158}" srcOrd="0" destOrd="0" parTransId="{28BDDB04-6EF6-F84B-85F7-A8F1AB1B7D1E}" sibTransId="{D11265F5-1499-4845-BB62-95B58B0EF577}"/>
    <dgm:cxn modelId="{5E636788-2D91-1542-A289-BC1A7068DD5F}" type="presOf" srcId="{5B6E254C-1720-ED48-B2E9-7C84CD5AF158}" destId="{85233493-5921-A842-92BC-228C9B5CDC04}" srcOrd="0" destOrd="0" presId="urn:microsoft.com/office/officeart/2005/8/layout/chevron1"/>
    <dgm:cxn modelId="{7A45D3AB-2E6A-3249-A9D8-0566000541D3}" type="presOf" srcId="{B942ABF3-72B7-324E-9E14-04F30C55B78C}" destId="{E1868450-F9BB-0F40-8406-98A3C7CED396}" srcOrd="0" destOrd="0" presId="urn:microsoft.com/office/officeart/2005/8/layout/chevron1"/>
    <dgm:cxn modelId="{46D757AF-0CC6-9741-A251-0E4C0B239485}" type="presOf" srcId="{74576AE4-40BD-0049-A24F-DB4AB0944A46}" destId="{B565EB1F-8B26-494E-992D-89E6C99816C8}" srcOrd="0" destOrd="0" presId="urn:microsoft.com/office/officeart/2005/8/layout/chevron1"/>
    <dgm:cxn modelId="{C4F132E9-DE82-804E-B0FD-AAA5F62A08CD}" srcId="{B942ABF3-72B7-324E-9E14-04F30C55B78C}" destId="{74576AE4-40BD-0049-A24F-DB4AB0944A46}" srcOrd="1" destOrd="0" parTransId="{D72F2CE0-D845-854A-A022-34156D6C2ADF}" sibTransId="{0AFE4FEB-5D7B-FA42-8DE7-01301CC27D2D}"/>
    <dgm:cxn modelId="{949817AA-E5D8-0043-B94D-45D340D78BE5}" type="presParOf" srcId="{E1868450-F9BB-0F40-8406-98A3C7CED396}" destId="{85233493-5921-A842-92BC-228C9B5CDC04}" srcOrd="0" destOrd="0" presId="urn:microsoft.com/office/officeart/2005/8/layout/chevron1"/>
    <dgm:cxn modelId="{8EB6D1D9-6812-1143-A976-3EECF402448B}" type="presParOf" srcId="{E1868450-F9BB-0F40-8406-98A3C7CED396}" destId="{1EED1632-6FD4-794E-9C06-C399A40AFF63}" srcOrd="1" destOrd="0" presId="urn:microsoft.com/office/officeart/2005/8/layout/chevron1"/>
    <dgm:cxn modelId="{04CEC4CB-ACF0-DF44-A08F-E87E83E66279}" type="presParOf" srcId="{E1868450-F9BB-0F40-8406-98A3C7CED396}" destId="{B565EB1F-8B26-494E-992D-89E6C99816C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2ABF3-72B7-324E-9E14-04F30C55B78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0F4ACE2-2D0B-8546-8F24-8435A73752FA}">
      <dgm:prSet phldrT="[Text]"/>
      <dgm:spPr/>
      <dgm:t>
        <a:bodyPr/>
        <a:lstStyle/>
        <a:p>
          <a:r>
            <a:rPr lang="de-DE" dirty="0" smtClean="0"/>
            <a:t>Aufteilung in Sätze</a:t>
          </a:r>
          <a:endParaRPr lang="de-DE" dirty="0"/>
        </a:p>
      </dgm:t>
    </dgm:pt>
    <dgm:pt modelId="{A3D6AD42-955F-474E-AAD6-C447A3E89A20}" type="parTrans" cxnId="{DA42CAB1-F86A-F74F-BBD5-B7ACE076BFB6}">
      <dgm:prSet/>
      <dgm:spPr/>
      <dgm:t>
        <a:bodyPr/>
        <a:lstStyle/>
        <a:p>
          <a:endParaRPr lang="de-DE"/>
        </a:p>
      </dgm:t>
    </dgm:pt>
    <dgm:pt modelId="{673C3F1A-428B-0C43-8B82-C2DAA9B0A950}" type="sibTrans" cxnId="{DA42CAB1-F86A-F74F-BBD5-B7ACE076BFB6}">
      <dgm:prSet/>
      <dgm:spPr/>
      <dgm:t>
        <a:bodyPr/>
        <a:lstStyle/>
        <a:p>
          <a:endParaRPr lang="de-DE"/>
        </a:p>
      </dgm:t>
    </dgm:pt>
    <dgm:pt modelId="{711B4686-3D59-314A-9019-397FDC295B87}">
      <dgm:prSet phldrT="[Text]"/>
      <dgm:spPr/>
      <dgm:t>
        <a:bodyPr/>
        <a:lstStyle/>
        <a:p>
          <a:r>
            <a:rPr lang="de-DE" dirty="0" smtClean="0"/>
            <a:t>Aufteilung in Wörter</a:t>
          </a:r>
          <a:endParaRPr lang="de-DE" dirty="0"/>
        </a:p>
      </dgm:t>
    </dgm:pt>
    <dgm:pt modelId="{BB3B8F79-DEDA-B341-A28E-599EC0D4E2B2}" type="parTrans" cxnId="{62975D0E-9A94-9441-BE1C-ED395F706051}">
      <dgm:prSet/>
      <dgm:spPr/>
      <dgm:t>
        <a:bodyPr/>
        <a:lstStyle/>
        <a:p>
          <a:endParaRPr lang="de-DE"/>
        </a:p>
      </dgm:t>
    </dgm:pt>
    <dgm:pt modelId="{2D849AD6-6943-E743-B62F-33E8A91580E6}" type="sibTrans" cxnId="{62975D0E-9A94-9441-BE1C-ED395F706051}">
      <dgm:prSet/>
      <dgm:spPr/>
      <dgm:t>
        <a:bodyPr/>
        <a:lstStyle/>
        <a:p>
          <a:endParaRPr lang="de-DE"/>
        </a:p>
      </dgm:t>
    </dgm:pt>
    <dgm:pt modelId="{DA1BE079-54F4-0042-9D28-B813D0CDF04F}">
      <dgm:prSet phldrT="[Text]"/>
      <dgm:spPr/>
      <dgm:t>
        <a:bodyPr/>
        <a:lstStyle/>
        <a:p>
          <a:r>
            <a:rPr lang="de-DE" dirty="0" smtClean="0"/>
            <a:t>Wortarten erkennen</a:t>
          </a:r>
          <a:endParaRPr lang="de-DE" dirty="0"/>
        </a:p>
      </dgm:t>
    </dgm:pt>
    <dgm:pt modelId="{2342243D-B3FD-F942-9C12-F22E16A00809}" type="parTrans" cxnId="{8BEBEABB-6616-F54B-9900-2ED60B92D2C7}">
      <dgm:prSet/>
      <dgm:spPr/>
      <dgm:t>
        <a:bodyPr/>
        <a:lstStyle/>
        <a:p>
          <a:endParaRPr lang="de-DE"/>
        </a:p>
      </dgm:t>
    </dgm:pt>
    <dgm:pt modelId="{FCF3B636-3E61-9345-9451-FCD6CA20821D}" type="sibTrans" cxnId="{8BEBEABB-6616-F54B-9900-2ED60B92D2C7}">
      <dgm:prSet/>
      <dgm:spPr/>
      <dgm:t>
        <a:bodyPr/>
        <a:lstStyle/>
        <a:p>
          <a:endParaRPr lang="de-DE"/>
        </a:p>
      </dgm:t>
    </dgm:pt>
    <dgm:pt modelId="{E1868450-F9BB-0F40-8406-98A3C7CED396}" type="pres">
      <dgm:prSet presAssocID="{B942ABF3-72B7-324E-9E14-04F30C55B78C}" presName="Name0" presStyleCnt="0">
        <dgm:presLayoutVars>
          <dgm:dir/>
          <dgm:animLvl val="lvl"/>
          <dgm:resizeHandles val="exact"/>
        </dgm:presLayoutVars>
      </dgm:prSet>
      <dgm:spPr/>
    </dgm:pt>
    <dgm:pt modelId="{0F6D08DB-9DE9-414A-A35B-CB63F9A7C05A}" type="pres">
      <dgm:prSet presAssocID="{10F4ACE2-2D0B-8546-8F24-8435A73752F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A2A542-02FD-DF4C-9FAF-21DFFECCDF26}" type="pres">
      <dgm:prSet presAssocID="{673C3F1A-428B-0C43-8B82-C2DAA9B0A950}" presName="parTxOnlySpace" presStyleCnt="0"/>
      <dgm:spPr/>
    </dgm:pt>
    <dgm:pt modelId="{5D9D0AE9-1BBF-444E-915F-9D4B3B6B1AF7}" type="pres">
      <dgm:prSet presAssocID="{711B4686-3D59-314A-9019-397FDC295B8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AD3591-6F63-2F4E-955C-E7A1153B836F}" type="pres">
      <dgm:prSet presAssocID="{2D849AD6-6943-E743-B62F-33E8A91580E6}" presName="parTxOnlySpace" presStyleCnt="0"/>
      <dgm:spPr/>
    </dgm:pt>
    <dgm:pt modelId="{02B49047-8AF6-6F46-A0C1-5A4363637D6F}" type="pres">
      <dgm:prSet presAssocID="{DA1BE079-54F4-0042-9D28-B813D0CDF04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82FBE62-159A-B84B-9EE6-D35F4DA985D8}" type="presOf" srcId="{DA1BE079-54F4-0042-9D28-B813D0CDF04F}" destId="{02B49047-8AF6-6F46-A0C1-5A4363637D6F}" srcOrd="0" destOrd="0" presId="urn:microsoft.com/office/officeart/2005/8/layout/chevron1"/>
    <dgm:cxn modelId="{62975D0E-9A94-9441-BE1C-ED395F706051}" srcId="{B942ABF3-72B7-324E-9E14-04F30C55B78C}" destId="{711B4686-3D59-314A-9019-397FDC295B87}" srcOrd="1" destOrd="0" parTransId="{BB3B8F79-DEDA-B341-A28E-599EC0D4E2B2}" sibTransId="{2D849AD6-6943-E743-B62F-33E8A91580E6}"/>
    <dgm:cxn modelId="{DA42CAB1-F86A-F74F-BBD5-B7ACE076BFB6}" srcId="{B942ABF3-72B7-324E-9E14-04F30C55B78C}" destId="{10F4ACE2-2D0B-8546-8F24-8435A73752FA}" srcOrd="0" destOrd="0" parTransId="{A3D6AD42-955F-474E-AAD6-C447A3E89A20}" sibTransId="{673C3F1A-428B-0C43-8B82-C2DAA9B0A950}"/>
    <dgm:cxn modelId="{8BEBEABB-6616-F54B-9900-2ED60B92D2C7}" srcId="{B942ABF3-72B7-324E-9E14-04F30C55B78C}" destId="{DA1BE079-54F4-0042-9D28-B813D0CDF04F}" srcOrd="2" destOrd="0" parTransId="{2342243D-B3FD-F942-9C12-F22E16A00809}" sibTransId="{FCF3B636-3E61-9345-9451-FCD6CA20821D}"/>
    <dgm:cxn modelId="{41800069-EB79-5741-BCC3-FB42B8279B0E}" type="presOf" srcId="{711B4686-3D59-314A-9019-397FDC295B87}" destId="{5D9D0AE9-1BBF-444E-915F-9D4B3B6B1AF7}" srcOrd="0" destOrd="0" presId="urn:microsoft.com/office/officeart/2005/8/layout/chevron1"/>
    <dgm:cxn modelId="{6CD91434-58E8-4D4C-AD4E-F5A3765D35E0}" type="presOf" srcId="{B942ABF3-72B7-324E-9E14-04F30C55B78C}" destId="{E1868450-F9BB-0F40-8406-98A3C7CED396}" srcOrd="0" destOrd="0" presId="urn:microsoft.com/office/officeart/2005/8/layout/chevron1"/>
    <dgm:cxn modelId="{BB7A7B75-903D-154A-98BC-39764AECC205}" type="presOf" srcId="{10F4ACE2-2D0B-8546-8F24-8435A73752FA}" destId="{0F6D08DB-9DE9-414A-A35B-CB63F9A7C05A}" srcOrd="0" destOrd="0" presId="urn:microsoft.com/office/officeart/2005/8/layout/chevron1"/>
    <dgm:cxn modelId="{5D2E0C44-4D14-E64B-B14E-8751BDDB09E5}" type="presParOf" srcId="{E1868450-F9BB-0F40-8406-98A3C7CED396}" destId="{0F6D08DB-9DE9-414A-A35B-CB63F9A7C05A}" srcOrd="0" destOrd="0" presId="urn:microsoft.com/office/officeart/2005/8/layout/chevron1"/>
    <dgm:cxn modelId="{3CF567AE-E86C-BF44-B603-91187F71F1CF}" type="presParOf" srcId="{E1868450-F9BB-0F40-8406-98A3C7CED396}" destId="{6BA2A542-02FD-DF4C-9FAF-21DFFECCDF26}" srcOrd="1" destOrd="0" presId="urn:microsoft.com/office/officeart/2005/8/layout/chevron1"/>
    <dgm:cxn modelId="{19F39CAC-1368-BA4D-83A4-8F2543D0D698}" type="presParOf" srcId="{E1868450-F9BB-0F40-8406-98A3C7CED396}" destId="{5D9D0AE9-1BBF-444E-915F-9D4B3B6B1AF7}" srcOrd="2" destOrd="0" presId="urn:microsoft.com/office/officeart/2005/8/layout/chevron1"/>
    <dgm:cxn modelId="{15C344C9-9A93-6F4F-9938-8CEF79B7BE73}" type="presParOf" srcId="{E1868450-F9BB-0F40-8406-98A3C7CED396}" destId="{D4AD3591-6F63-2F4E-955C-E7A1153B836F}" srcOrd="3" destOrd="0" presId="urn:microsoft.com/office/officeart/2005/8/layout/chevron1"/>
    <dgm:cxn modelId="{B17D9397-DA2C-304C-9757-B9A9B1D363DD}" type="presParOf" srcId="{E1868450-F9BB-0F40-8406-98A3C7CED396}" destId="{02B49047-8AF6-6F46-A0C1-5A4363637D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08DB-9DE9-414A-A35B-CB63F9A7C05A}">
      <dsp:nvSpPr>
        <dsp:cNvPr id="0" name=""/>
        <dsp:cNvSpPr/>
      </dsp:nvSpPr>
      <dsp:spPr>
        <a:xfrm>
          <a:off x="2381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Aufteilung in Sätze</a:t>
          </a:r>
          <a:endParaRPr lang="de-DE" sz="2500" kern="1200" dirty="0"/>
        </a:p>
      </dsp:txBody>
      <dsp:txXfrm>
        <a:off x="582612" y="517259"/>
        <a:ext cx="1740694" cy="1160462"/>
      </dsp:txXfrm>
    </dsp:sp>
    <dsp:sp modelId="{5D9D0AE9-1BBF-444E-915F-9D4B3B6B1AF7}">
      <dsp:nvSpPr>
        <dsp:cNvPr id="0" name=""/>
        <dsp:cNvSpPr/>
      </dsp:nvSpPr>
      <dsp:spPr>
        <a:xfrm>
          <a:off x="2613421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Aufteilung in Wörter</a:t>
          </a:r>
          <a:endParaRPr lang="de-DE" sz="2500" kern="1200" dirty="0"/>
        </a:p>
      </dsp:txBody>
      <dsp:txXfrm>
        <a:off x="3193652" y="517259"/>
        <a:ext cx="1740694" cy="1160462"/>
      </dsp:txXfrm>
    </dsp:sp>
    <dsp:sp modelId="{02B49047-8AF6-6F46-A0C1-5A4363637D6F}">
      <dsp:nvSpPr>
        <dsp:cNvPr id="0" name=""/>
        <dsp:cNvSpPr/>
      </dsp:nvSpPr>
      <dsp:spPr>
        <a:xfrm>
          <a:off x="5224462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Wortarten erkennen</a:t>
          </a:r>
          <a:endParaRPr lang="de-DE" sz="2500" kern="1200" dirty="0"/>
        </a:p>
      </dsp:txBody>
      <dsp:txXfrm>
        <a:off x="5804693" y="517259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33493-5921-A842-92BC-228C9B5CDC04}">
      <dsp:nvSpPr>
        <dsp:cNvPr id="0" name=""/>
        <dsp:cNvSpPr/>
      </dsp:nvSpPr>
      <dsp:spPr>
        <a:xfrm>
          <a:off x="14288" y="242066"/>
          <a:ext cx="4270374" cy="17081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Einheiten erkennen</a:t>
          </a:r>
          <a:endParaRPr lang="de-DE" sz="3000" kern="1200" dirty="0"/>
        </a:p>
      </dsp:txBody>
      <dsp:txXfrm>
        <a:off x="868363" y="242066"/>
        <a:ext cx="2562225" cy="1708149"/>
      </dsp:txXfrm>
    </dsp:sp>
    <dsp:sp modelId="{B565EB1F-8B26-494E-992D-89E6C99816C8}">
      <dsp:nvSpPr>
        <dsp:cNvPr id="0" name=""/>
        <dsp:cNvSpPr/>
      </dsp:nvSpPr>
      <dsp:spPr>
        <a:xfrm>
          <a:off x="3850481" y="243416"/>
          <a:ext cx="4270374" cy="17081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Beziehungen erkennen</a:t>
          </a:r>
          <a:endParaRPr lang="de-DE" sz="3000" kern="1200" dirty="0"/>
        </a:p>
      </dsp:txBody>
      <dsp:txXfrm>
        <a:off x="4704556" y="243416"/>
        <a:ext cx="2562225" cy="1708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08DB-9DE9-414A-A35B-CB63F9A7C05A}">
      <dsp:nvSpPr>
        <dsp:cNvPr id="0" name=""/>
        <dsp:cNvSpPr/>
      </dsp:nvSpPr>
      <dsp:spPr>
        <a:xfrm>
          <a:off x="2381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Aufteilung in Sätze</a:t>
          </a:r>
          <a:endParaRPr lang="de-DE" sz="2500" kern="1200" dirty="0"/>
        </a:p>
      </dsp:txBody>
      <dsp:txXfrm>
        <a:off x="582612" y="517259"/>
        <a:ext cx="1740694" cy="1160462"/>
      </dsp:txXfrm>
    </dsp:sp>
    <dsp:sp modelId="{5D9D0AE9-1BBF-444E-915F-9D4B3B6B1AF7}">
      <dsp:nvSpPr>
        <dsp:cNvPr id="0" name=""/>
        <dsp:cNvSpPr/>
      </dsp:nvSpPr>
      <dsp:spPr>
        <a:xfrm>
          <a:off x="2613421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Aufteilung in Wörter</a:t>
          </a:r>
          <a:endParaRPr lang="de-DE" sz="2500" kern="1200" dirty="0"/>
        </a:p>
      </dsp:txBody>
      <dsp:txXfrm>
        <a:off x="3193652" y="517259"/>
        <a:ext cx="1740694" cy="1160462"/>
      </dsp:txXfrm>
    </dsp:sp>
    <dsp:sp modelId="{02B49047-8AF6-6F46-A0C1-5A4363637D6F}">
      <dsp:nvSpPr>
        <dsp:cNvPr id="0" name=""/>
        <dsp:cNvSpPr/>
      </dsp:nvSpPr>
      <dsp:spPr>
        <a:xfrm>
          <a:off x="5224462" y="517259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Wortarten erkennen</a:t>
          </a:r>
          <a:endParaRPr lang="de-DE" sz="2500" kern="1200" dirty="0"/>
        </a:p>
      </dsp:txBody>
      <dsp:txXfrm>
        <a:off x="5804693" y="517259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permedia.ids-mannheim.de/call/public/gruwi.ansicht?v_typ=o&amp;v_id=5886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Extracting</a:t>
            </a:r>
            <a:r>
              <a:rPr lang="de-DE" b="1" dirty="0"/>
              <a:t> Information </a:t>
            </a:r>
            <a:r>
              <a:rPr lang="de-DE" b="1" dirty="0" err="1"/>
              <a:t>from</a:t>
            </a:r>
            <a:r>
              <a:rPr lang="de-DE" b="1" dirty="0"/>
              <a:t> Text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68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Gute </a:t>
            </a:r>
            <a:r>
              <a:rPr lang="de-DE" dirty="0" err="1" smtClean="0"/>
              <a:t>Chunker</a:t>
            </a:r>
            <a:r>
              <a:rPr lang="de-DE" dirty="0" smtClean="0"/>
              <a:t> finden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Unigram-</a:t>
            </a:r>
            <a:r>
              <a:rPr lang="de-DE" dirty="0" err="1" smtClean="0"/>
              <a:t>Tagger</a:t>
            </a:r>
            <a:endParaRPr lang="de-DE" dirty="0" smtClean="0"/>
          </a:p>
          <a:p>
            <a:pPr lvl="1"/>
            <a:r>
              <a:rPr lang="de-DE" dirty="0" err="1" smtClean="0"/>
              <a:t>Tagging</a:t>
            </a:r>
            <a:r>
              <a:rPr lang="de-DE" dirty="0" smtClean="0"/>
              <a:t> von z.B. NP nach statistischer Analyse von Trainingsdaten</a:t>
            </a:r>
          </a:p>
          <a:p>
            <a:pPr lvl="2"/>
            <a:r>
              <a:rPr lang="de-DE" b="1" dirty="0" smtClean="0"/>
              <a:t>Trinken: </a:t>
            </a:r>
          </a:p>
          <a:p>
            <a:pPr lvl="3"/>
            <a:r>
              <a:rPr lang="de-DE" dirty="0" smtClean="0"/>
              <a:t>Substantiv: das Trinken</a:t>
            </a:r>
          </a:p>
          <a:p>
            <a:pPr lvl="3"/>
            <a:r>
              <a:rPr lang="de-DE" dirty="0" smtClean="0"/>
              <a:t>Verb: wir trinken</a:t>
            </a:r>
          </a:p>
          <a:p>
            <a:pPr lvl="3"/>
            <a:r>
              <a:rPr lang="de-DE" dirty="0" smtClean="0"/>
              <a:t>Unigram-</a:t>
            </a:r>
            <a:r>
              <a:rPr lang="de-DE" dirty="0" err="1" smtClean="0"/>
              <a:t>Tagger</a:t>
            </a:r>
            <a:r>
              <a:rPr lang="de-DE" dirty="0" smtClean="0"/>
              <a:t>: trinken </a:t>
            </a:r>
            <a:r>
              <a:rPr lang="de-DE" dirty="0" smtClean="0">
                <a:sym typeface="Wingdings"/>
              </a:rPr>
              <a:t> Verb, weil häufiger als Verb genutzt</a:t>
            </a:r>
            <a:endParaRPr lang="de-DE" dirty="0"/>
          </a:p>
          <a:p>
            <a:pPr lvl="2"/>
            <a:r>
              <a:rPr lang="de-DE" dirty="0" smtClean="0">
                <a:sym typeface="Wingdings"/>
              </a:rPr>
              <a:t> Beispiel Python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Gute </a:t>
            </a:r>
            <a:r>
              <a:rPr lang="de-DE" dirty="0" err="1" smtClean="0"/>
              <a:t>Chunker</a:t>
            </a:r>
            <a:r>
              <a:rPr lang="de-DE" dirty="0" smtClean="0"/>
              <a:t> finden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jetzt</a:t>
            </a:r>
          </a:p>
          <a:p>
            <a:pPr lvl="1"/>
            <a:r>
              <a:rPr lang="de-DE" dirty="0" err="1" smtClean="0"/>
              <a:t>Chunking</a:t>
            </a:r>
            <a:r>
              <a:rPr lang="de-DE" dirty="0" smtClean="0"/>
              <a:t> nur nach Wortarten</a:t>
            </a:r>
          </a:p>
          <a:p>
            <a:pPr lvl="1"/>
            <a:r>
              <a:rPr lang="de-DE" dirty="0" smtClean="0"/>
              <a:t>Problem: z.T. gleiche Wortarten, aber </a:t>
            </a:r>
            <a:r>
              <a:rPr lang="de-DE" dirty="0" err="1" smtClean="0"/>
              <a:t>unterschdl</a:t>
            </a:r>
            <a:r>
              <a:rPr lang="de-DE" dirty="0" smtClean="0"/>
              <a:t>. </a:t>
            </a:r>
            <a:r>
              <a:rPr lang="de-DE" dirty="0" err="1" smtClean="0"/>
              <a:t>Chunks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88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17744"/>
              </p:ext>
            </p:extLst>
          </p:nvPr>
        </p:nvGraphicFramePr>
        <p:xfrm>
          <a:off x="1103684" y="1390869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Organisation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Stephen</a:t>
                      </a:r>
                      <a:r>
                        <a:rPr lang="de-DE" baseline="0" dirty="0" smtClean="0"/>
                        <a:t> Hawkins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Mount Everest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13. April 2017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Bereich erkennen</a:t>
            </a:r>
          </a:p>
          <a:p>
            <a:pPr lvl="1"/>
            <a:r>
              <a:rPr lang="de-DE" dirty="0" smtClean="0"/>
              <a:t>Ein toller Text, den (Stephan Hawking) nicht geschrieben hat. </a:t>
            </a:r>
          </a:p>
          <a:p>
            <a:r>
              <a:rPr lang="de-DE" dirty="0" smtClean="0"/>
              <a:t>Art erkennen </a:t>
            </a:r>
          </a:p>
          <a:p>
            <a:pPr lvl="1"/>
            <a:r>
              <a:rPr lang="de-DE" dirty="0"/>
              <a:t>Ein toller Text, den (Stephan Hawking)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Name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nicht </a:t>
            </a:r>
            <a:r>
              <a:rPr lang="de-DE" dirty="0"/>
              <a:t>geschrieben hat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smtClean="0"/>
              <a:t>Python Beispiel 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6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1" y="1948746"/>
            <a:ext cx="5447958" cy="4195481"/>
          </a:xfrm>
        </p:spPr>
        <p:txBody>
          <a:bodyPr>
            <a:normAutofit fontScale="92500"/>
          </a:bodyPr>
          <a:lstStyle/>
          <a:p>
            <a:r>
              <a:rPr lang="de-DE" dirty="0"/>
              <a:t>The </a:t>
            </a:r>
            <a:r>
              <a:rPr lang="de-DE" dirty="0" err="1"/>
              <a:t>fourth</a:t>
            </a:r>
            <a:r>
              <a:rPr lang="de-DE" dirty="0"/>
              <a:t> Wells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agency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-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Georgia-Pacific Corp.,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arrived</a:t>
            </a:r>
            <a:r>
              <a:rPr lang="de-DE" dirty="0"/>
              <a:t> at Wells </a:t>
            </a:r>
            <a:r>
              <a:rPr lang="de-DE" dirty="0" err="1"/>
              <a:t>only</a:t>
            </a:r>
            <a:r>
              <a:rPr lang="de-DE" dirty="0"/>
              <a:t> last fall. Like Hertz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Channel,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leaving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Omnicom-owned</a:t>
            </a:r>
            <a:r>
              <a:rPr lang="de-DE" dirty="0"/>
              <a:t> </a:t>
            </a:r>
            <a:r>
              <a:rPr lang="de-DE" dirty="0" err="1"/>
              <a:t>agency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BBDO South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BBDO Worldwide. BBDO South in Atlanta,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corporate</a:t>
            </a:r>
            <a:r>
              <a:rPr lang="de-DE" dirty="0"/>
              <a:t> </a:t>
            </a:r>
            <a:r>
              <a:rPr lang="de-DE" dirty="0" err="1"/>
              <a:t>advertising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Georgia-Pacific, will </a:t>
            </a:r>
            <a:r>
              <a:rPr lang="de-DE" dirty="0" err="1"/>
              <a:t>assume</a:t>
            </a:r>
            <a:r>
              <a:rPr lang="de-DE" dirty="0"/>
              <a:t> additional </a:t>
            </a:r>
            <a:r>
              <a:rPr lang="de-DE" dirty="0" err="1"/>
              <a:t>duties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brands</a:t>
            </a:r>
            <a:r>
              <a:rPr lang="de-DE" dirty="0"/>
              <a:t> like Angel Soft </a:t>
            </a:r>
            <a:r>
              <a:rPr lang="de-DE" dirty="0" err="1"/>
              <a:t>toilet</a:t>
            </a:r>
            <a:r>
              <a:rPr lang="de-DE" dirty="0"/>
              <a:t> </a:t>
            </a:r>
            <a:r>
              <a:rPr lang="de-DE" dirty="0" err="1"/>
              <a:t>tissue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Sparkle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towels</a:t>
            </a:r>
            <a:r>
              <a:rPr lang="de-DE" dirty="0"/>
              <a:t>, </a:t>
            </a:r>
            <a:r>
              <a:rPr lang="de-DE" dirty="0" err="1"/>
              <a:t>said</a:t>
            </a:r>
            <a:r>
              <a:rPr lang="de-DE" dirty="0"/>
              <a:t> Ken </a:t>
            </a:r>
            <a:r>
              <a:rPr lang="de-DE" dirty="0" err="1"/>
              <a:t>Haldin</a:t>
            </a:r>
            <a:r>
              <a:rPr lang="de-DE" dirty="0"/>
              <a:t>, a </a:t>
            </a:r>
            <a:r>
              <a:rPr lang="de-DE" dirty="0" err="1"/>
              <a:t>spokesman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Georgia-Pacific in Atlanta.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5987"/>
              </p:ext>
            </p:extLst>
          </p:nvPr>
        </p:nvGraphicFramePr>
        <p:xfrm>
          <a:off x="7886775" y="3355606"/>
          <a:ext cx="36552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26"/>
                <a:gridCol w="182762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Organisation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Location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BBDO South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Atlanta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Georgia-Pacific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Atlanta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6615113" y="4046486"/>
            <a:ext cx="1271662" cy="1"/>
          </a:xfrm>
          <a:prstGeom prst="straightConnector1">
            <a:avLst/>
          </a:prstGeom>
          <a:ln w="1174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rechts 9"/>
          <p:cNvSpPr/>
          <p:nvPr/>
        </p:nvSpPr>
        <p:spPr>
          <a:xfrm>
            <a:off x="5686425" y="1948746"/>
            <a:ext cx="814388" cy="419548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Wie? / Allg.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Umwandlung </a:t>
            </a:r>
            <a:r>
              <a:rPr lang="de-DE" b="1" dirty="0" smtClean="0"/>
              <a:t>unstrukturierter Daten </a:t>
            </a:r>
            <a:r>
              <a:rPr lang="de-DE" dirty="0" smtClean="0"/>
              <a:t>(Sätze)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b="1" dirty="0" smtClean="0"/>
              <a:t>strukturierte Daten</a:t>
            </a:r>
          </a:p>
          <a:p>
            <a:pPr lvl="1"/>
            <a:r>
              <a:rPr lang="de-DE" dirty="0" smtClean="0"/>
              <a:t>“Information </a:t>
            </a:r>
            <a:r>
              <a:rPr lang="de-DE" dirty="0" err="1" smtClean="0"/>
              <a:t>extraction</a:t>
            </a:r>
            <a:r>
              <a:rPr lang="de-DE" dirty="0" smtClean="0"/>
              <a:t>“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565655575"/>
              </p:ext>
            </p:extLst>
          </p:nvPr>
        </p:nvGraphicFramePr>
        <p:xfrm>
          <a:off x="1512582" y="2628900"/>
          <a:ext cx="8128000" cy="219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96040457"/>
              </p:ext>
            </p:extLst>
          </p:nvPr>
        </p:nvGraphicFramePr>
        <p:xfrm>
          <a:off x="1498295" y="4422120"/>
          <a:ext cx="8128000" cy="219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6309"/>
              </p:ext>
            </p:extLst>
          </p:nvPr>
        </p:nvGraphicFramePr>
        <p:xfrm>
          <a:off x="9358387" y="4576021"/>
          <a:ext cx="25580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1"/>
                <a:gridCol w="1279031"/>
              </a:tblGrid>
              <a:tr h="242402">
                <a:tc>
                  <a:txBody>
                    <a:bodyPr/>
                    <a:lstStyle/>
                    <a:p>
                      <a:r>
                        <a:rPr lang="de-DE" dirty="0" smtClean="0"/>
                        <a:t>Organisation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Location</a:t>
                      </a:r>
                      <a:endParaRPr lang="de-DE" dirty="0"/>
                    </a:p>
                  </a:txBody>
                  <a:tcPr/>
                </a:tc>
              </a:tr>
              <a:tr h="2424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Omnicom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New York</a:t>
                      </a:r>
                      <a:endParaRPr lang="de-DE" dirty="0"/>
                    </a:p>
                  </a:txBody>
                  <a:tcPr/>
                </a:tc>
              </a:tr>
              <a:tr h="418393">
                <a:tc>
                  <a:txBody>
                    <a:bodyPr/>
                    <a:lstStyle/>
                    <a:p>
                      <a:r>
                        <a:rPr lang="de-DE" dirty="0" smtClean="0"/>
                        <a:t>Georgia-Pacific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Atlanta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r>
              <a:rPr lang="de-DE" dirty="0" smtClean="0"/>
              <a:t>. The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simple. </a:t>
            </a:r>
          </a:p>
          <a:p>
            <a:r>
              <a:rPr lang="de-DE" dirty="0" smtClean="0"/>
              <a:t>Aufteilung Sätze</a:t>
            </a:r>
          </a:p>
          <a:p>
            <a:pPr lvl="1"/>
            <a:r>
              <a:rPr lang="de-DE" dirty="0" smtClean="0"/>
              <a:t>(This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 smtClean="0"/>
              <a:t>.) (The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simple</a:t>
            </a:r>
            <a:r>
              <a:rPr lang="de-DE" dirty="0" smtClean="0"/>
              <a:t>.)</a:t>
            </a:r>
          </a:p>
          <a:p>
            <a:r>
              <a:rPr lang="de-DE" dirty="0" smtClean="0"/>
              <a:t>Aufteilung Wörter</a:t>
            </a:r>
          </a:p>
          <a:p>
            <a:pPr lvl="1"/>
            <a:r>
              <a:rPr lang="de-DE" dirty="0" smtClean="0"/>
              <a:t>(This) (</a:t>
            </a:r>
            <a:r>
              <a:rPr lang="de-DE" dirty="0" err="1" smtClean="0"/>
              <a:t>is</a:t>
            </a:r>
            <a:r>
              <a:rPr lang="de-DE" dirty="0" smtClean="0"/>
              <a:t>) (an) (</a:t>
            </a:r>
            <a:r>
              <a:rPr lang="de-DE" dirty="0" err="1" smtClean="0"/>
              <a:t>example</a:t>
            </a:r>
            <a:r>
              <a:rPr lang="de-DE" dirty="0" smtClean="0"/>
              <a:t>) (.) (The) (</a:t>
            </a:r>
            <a:r>
              <a:rPr lang="de-DE" dirty="0" err="1" smtClean="0"/>
              <a:t>example</a:t>
            </a:r>
            <a:r>
              <a:rPr lang="de-DE" dirty="0" smtClean="0"/>
              <a:t>) (</a:t>
            </a:r>
            <a:r>
              <a:rPr lang="de-DE" dirty="0" err="1" smtClean="0"/>
              <a:t>is</a:t>
            </a:r>
            <a:r>
              <a:rPr lang="de-DE" dirty="0" smtClean="0"/>
              <a:t>) (</a:t>
            </a:r>
            <a:r>
              <a:rPr lang="de-DE" dirty="0" err="1" smtClean="0"/>
              <a:t>really</a:t>
            </a:r>
            <a:r>
              <a:rPr lang="de-DE" dirty="0" smtClean="0"/>
              <a:t>) (simple) (.)</a:t>
            </a:r>
          </a:p>
          <a:p>
            <a:r>
              <a:rPr lang="de-DE" dirty="0" smtClean="0"/>
              <a:t> Wortarten erkennen</a:t>
            </a:r>
          </a:p>
          <a:p>
            <a:pPr lvl="1"/>
            <a:r>
              <a:rPr lang="de-DE" dirty="0"/>
              <a:t>(This</a:t>
            </a:r>
            <a:r>
              <a:rPr lang="de-DE" dirty="0" smtClean="0"/>
              <a:t>)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Artikel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is</a:t>
            </a:r>
            <a:r>
              <a:rPr lang="de-DE" dirty="0" smtClean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Verb</a:t>
            </a:r>
            <a:r>
              <a:rPr lang="de-DE" dirty="0" smtClean="0"/>
              <a:t> </a:t>
            </a:r>
            <a:r>
              <a:rPr lang="de-DE" dirty="0"/>
              <a:t>(an)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Artikel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example</a:t>
            </a:r>
            <a:r>
              <a:rPr lang="de-DE" dirty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Nomen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(.) </a:t>
            </a:r>
          </a:p>
          <a:p>
            <a:pPr lvl="1"/>
            <a:r>
              <a:rPr lang="de-DE" dirty="0" smtClean="0"/>
              <a:t>(</a:t>
            </a:r>
            <a:r>
              <a:rPr lang="de-DE" dirty="0"/>
              <a:t>The)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Artikel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example</a:t>
            </a:r>
            <a:r>
              <a:rPr lang="de-DE" dirty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Nomen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is</a:t>
            </a:r>
            <a:r>
              <a:rPr lang="de-DE" dirty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Verb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really</a:t>
            </a:r>
            <a:r>
              <a:rPr lang="de-DE" dirty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Adverb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(simple</a:t>
            </a:r>
            <a:r>
              <a:rPr lang="de-DE" dirty="0"/>
              <a:t>) </a:t>
            </a:r>
            <a:r>
              <a:rPr lang="de-DE" dirty="0" smtClean="0">
                <a:sym typeface="Wingdings"/>
              </a:rPr>
              <a:t> </a:t>
            </a:r>
            <a:r>
              <a:rPr lang="de-DE" b="1" dirty="0" smtClean="0">
                <a:sym typeface="Wingdings"/>
              </a:rPr>
              <a:t>Adjektiv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/>
              <a:t>(.)</a:t>
            </a:r>
          </a:p>
          <a:p>
            <a:r>
              <a:rPr lang="de-DE" dirty="0" smtClean="0"/>
              <a:t>Python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27092985"/>
              </p:ext>
            </p:extLst>
          </p:nvPr>
        </p:nvGraphicFramePr>
        <p:xfrm>
          <a:off x="1198257" y="28575"/>
          <a:ext cx="8128000" cy="219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Einheitenerkennung / </a:t>
            </a:r>
            <a:r>
              <a:rPr lang="de-DE" dirty="0" err="1" smtClean="0"/>
              <a:t>Chunking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Chunking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selektiert mehrere Wörter</a:t>
            </a:r>
          </a:p>
          <a:p>
            <a:r>
              <a:rPr lang="de-DE" dirty="0" smtClean="0"/>
              <a:t>Beispiel, Nominalphrasen (</a:t>
            </a:r>
            <a:r>
              <a:rPr lang="de-DE" b="1" dirty="0" smtClean="0"/>
              <a:t>NP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abgeschl. </a:t>
            </a:r>
            <a:r>
              <a:rPr lang="de-DE" dirty="0"/>
              <a:t>s</a:t>
            </a:r>
            <a:r>
              <a:rPr lang="de-DE" dirty="0" smtClean="0"/>
              <a:t>yntaktische Einheit, meist Substantiv als Kern</a:t>
            </a:r>
          </a:p>
          <a:p>
            <a:pPr lvl="1"/>
            <a:r>
              <a:rPr lang="de-DE" dirty="0">
                <a:sym typeface="Wingdings"/>
              </a:rPr>
              <a:t> </a:t>
            </a:r>
            <a:r>
              <a:rPr lang="de-DE" dirty="0" smtClean="0">
                <a:sym typeface="Wingdings"/>
              </a:rPr>
              <a:t>Weitere Infos: </a:t>
            </a:r>
            <a:r>
              <a:rPr lang="de-DE" dirty="0" smtClean="0">
                <a:sym typeface="Wingdings"/>
                <a:hlinkClick r:id="rId2"/>
              </a:rPr>
              <a:t>http</a:t>
            </a:r>
            <a:r>
              <a:rPr lang="de-DE" dirty="0">
                <a:sym typeface="Wingdings"/>
                <a:hlinkClick r:id="rId2"/>
              </a:rPr>
              <a:t>://</a:t>
            </a:r>
            <a:r>
              <a:rPr lang="de-DE" dirty="0" smtClean="0">
                <a:sym typeface="Wingdings"/>
                <a:hlinkClick r:id="rId2"/>
              </a:rPr>
              <a:t>hypermedia.ids-mannheim.de/call/public/gruwi.ansicht?v_typ=o&amp;v_id=5886</a:t>
            </a:r>
            <a:endParaRPr lang="de-DE" dirty="0" smtClean="0">
              <a:sym typeface="Wingdings"/>
            </a:endParaRP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2" y="4150658"/>
            <a:ext cx="9982200" cy="23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IOB Tags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Einteilung von </a:t>
            </a:r>
            <a:r>
              <a:rPr lang="de-DE" dirty="0" err="1" smtClean="0"/>
              <a:t>Chunks</a:t>
            </a:r>
            <a:r>
              <a:rPr lang="de-DE" dirty="0" smtClean="0"/>
              <a:t> / Standard / Genutzt in NLTK</a:t>
            </a:r>
          </a:p>
          <a:p>
            <a:pPr lvl="1"/>
            <a:r>
              <a:rPr lang="de-DE" dirty="0" smtClean="0"/>
              <a:t>I </a:t>
            </a:r>
            <a:r>
              <a:rPr lang="de-DE" dirty="0" smtClean="0">
                <a:sym typeface="Wingdings"/>
              </a:rPr>
              <a:t> Inside </a:t>
            </a:r>
          </a:p>
          <a:p>
            <a:pPr lvl="1"/>
            <a:r>
              <a:rPr lang="de-DE" dirty="0" smtClean="0">
                <a:sym typeface="Wingdings"/>
              </a:rPr>
              <a:t>O  Outside</a:t>
            </a:r>
          </a:p>
          <a:p>
            <a:pPr lvl="1"/>
            <a:r>
              <a:rPr lang="de-DE" dirty="0" smtClean="0">
                <a:sym typeface="Wingdings"/>
              </a:rPr>
              <a:t>B  </a:t>
            </a:r>
            <a:r>
              <a:rPr lang="de-DE" dirty="0" err="1" smtClean="0">
                <a:sym typeface="Wingdings"/>
              </a:rPr>
              <a:t>Beginning</a:t>
            </a:r>
            <a:endParaRPr lang="de-DE" dirty="0" smtClean="0">
              <a:sym typeface="Wingdings"/>
            </a:endParaRPr>
          </a:p>
          <a:p>
            <a:pPr lvl="1"/>
            <a:r>
              <a:rPr lang="de-DE" dirty="0" smtClean="0">
                <a:sym typeface="Wingdings"/>
              </a:rPr>
              <a:t>Beispiel: </a:t>
            </a:r>
          </a:p>
          <a:p>
            <a:pPr lvl="2"/>
            <a:r>
              <a:rPr lang="de-DE" dirty="0" smtClean="0"/>
              <a:t>This DT O</a:t>
            </a:r>
          </a:p>
          <a:p>
            <a:pPr lvl="2"/>
            <a:r>
              <a:rPr lang="de-DE" dirty="0" err="1" smtClean="0"/>
              <a:t>is</a:t>
            </a:r>
            <a:r>
              <a:rPr lang="de-DE" dirty="0" smtClean="0"/>
              <a:t> VBZ O </a:t>
            </a:r>
          </a:p>
          <a:p>
            <a:pPr lvl="2"/>
            <a:r>
              <a:rPr lang="de-DE" dirty="0" smtClean="0"/>
              <a:t>an DT B-NP </a:t>
            </a:r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 NN</a:t>
            </a:r>
            <a:r>
              <a:rPr lang="de-DE" dirty="0"/>
              <a:t> </a:t>
            </a:r>
            <a:r>
              <a:rPr lang="de-DE" dirty="0" smtClean="0"/>
              <a:t>I-NP</a:t>
            </a:r>
            <a:endParaRPr lang="de-DE" dirty="0" smtClean="0">
              <a:sym typeface="Wingdings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4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Chunking</a:t>
            </a:r>
            <a:r>
              <a:rPr lang="de-DE" dirty="0" smtClean="0"/>
              <a:t> mit Tag </a:t>
            </a:r>
            <a:r>
              <a:rPr lang="de-DE" dirty="0" err="1" smtClean="0"/>
              <a:t>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von Grammatik für einen </a:t>
            </a:r>
            <a:r>
              <a:rPr lang="de-DE" dirty="0" err="1" smtClean="0"/>
              <a:t>Chunk</a:t>
            </a:r>
            <a:r>
              <a:rPr lang="de-DE" dirty="0" smtClean="0"/>
              <a:t>, ähnlich </a:t>
            </a:r>
            <a:r>
              <a:rPr lang="de-DE" dirty="0" err="1" smtClean="0"/>
              <a:t>RegEx</a:t>
            </a:r>
            <a:endParaRPr lang="de-DE" dirty="0"/>
          </a:p>
          <a:p>
            <a:pPr lvl="1"/>
            <a:r>
              <a:rPr lang="mr-IN" dirty="0"/>
              <a:t>NP: {&lt;DT&gt;?&lt;JJ&gt;*&lt;NN&gt;} </a:t>
            </a:r>
          </a:p>
          <a:p>
            <a:pPr lvl="1"/>
            <a:r>
              <a:rPr lang="mr-IN" dirty="0" smtClean="0">
                <a:sym typeface="Wingdings"/>
              </a:rPr>
              <a:t></a:t>
            </a:r>
            <a:r>
              <a:rPr lang="de-DE" dirty="0" smtClean="0">
                <a:sym typeface="Wingdings"/>
              </a:rPr>
              <a:t> Optional Artikel, beliebig viele Adjektive, Nomen</a:t>
            </a:r>
          </a:p>
          <a:p>
            <a:pPr lvl="1"/>
            <a:r>
              <a:rPr lang="de-DE" dirty="0" smtClean="0">
                <a:sym typeface="Wingdings"/>
              </a:rPr>
              <a:t> Der gelbe Hund, die Katze, das niedliche, kranke Kaninchen </a:t>
            </a:r>
            <a:r>
              <a:rPr lang="mr-IN" dirty="0" smtClean="0">
                <a:sym typeface="Wingdings"/>
              </a:rPr>
              <a:t>…</a:t>
            </a:r>
            <a:endParaRPr lang="de-DE" dirty="0" smtClean="0">
              <a:sym typeface="Wingdings"/>
            </a:endParaRPr>
          </a:p>
          <a:p>
            <a:pPr lvl="1"/>
            <a:r>
              <a:rPr lang="de-DE" dirty="0" smtClean="0">
                <a:sym typeface="Wingdings"/>
              </a:rPr>
              <a:t> Python Beispiel!</a:t>
            </a:r>
          </a:p>
          <a:p>
            <a:pPr lvl="1"/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!Problem: Nicht alles wird erkannt</a:t>
            </a:r>
          </a:p>
          <a:p>
            <a:r>
              <a:rPr lang="de-DE" dirty="0" smtClean="0">
                <a:sym typeface="Wingdings"/>
              </a:rPr>
              <a:t> Testdatensatz etwa 45% Genauigkeit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8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9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Chinking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/>
              </a:rPr>
              <a:t> Was soll </a:t>
            </a:r>
            <a:r>
              <a:rPr lang="de-DE" dirty="0" err="1" smtClean="0">
                <a:sym typeface="Wingdings"/>
              </a:rPr>
              <a:t>Chunk</a:t>
            </a:r>
            <a:r>
              <a:rPr lang="de-DE" dirty="0" smtClean="0">
                <a:sym typeface="Wingdings"/>
              </a:rPr>
              <a:t> nicht sein</a:t>
            </a:r>
          </a:p>
          <a:p>
            <a:pPr lvl="1"/>
            <a:r>
              <a:rPr lang="de-DE" dirty="0" smtClean="0">
                <a:sym typeface="Wingdings"/>
              </a:rPr>
              <a:t>Python </a:t>
            </a:r>
            <a:r>
              <a:rPr lang="de-DE" dirty="0" err="1" smtClean="0">
                <a:sym typeface="Wingdings"/>
              </a:rPr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9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512</Words>
  <Application>Microsoft Macintosh PowerPoint</Application>
  <PresentationFormat>Breitbild</PresentationFormat>
  <Paragraphs>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Mangal</vt:lpstr>
      <vt:lpstr>Wingdings</vt:lpstr>
      <vt:lpstr>Wingdings 3</vt:lpstr>
      <vt:lpstr>Ion</vt:lpstr>
      <vt:lpstr>Extracting Information from Text </vt:lpstr>
      <vt:lpstr>Grundlegende Aufgabe</vt:lpstr>
      <vt:lpstr>Wie? / Allg. Architektur</vt:lpstr>
      <vt:lpstr>PowerPoint-Präsentation</vt:lpstr>
      <vt:lpstr>Einheitenerkennung / Chunking</vt:lpstr>
      <vt:lpstr>IOB Tags</vt:lpstr>
      <vt:lpstr>Chunking mit Tag pattern</vt:lpstr>
      <vt:lpstr>Andere Chunks</vt:lpstr>
      <vt:lpstr>Chinking</vt:lpstr>
      <vt:lpstr>Gute Chunker finden</vt:lpstr>
      <vt:lpstr>Gute Chunker finden 2</vt:lpstr>
      <vt:lpstr>Named entities</vt:lpstr>
      <vt:lpstr>Erkennen von named entities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Information from Text </dc:title>
  <dc:creator>Peter Lustig</dc:creator>
  <cp:lastModifiedBy>Peter Lustig</cp:lastModifiedBy>
  <cp:revision>22</cp:revision>
  <dcterms:created xsi:type="dcterms:W3CDTF">2017-12-18T11:31:54Z</dcterms:created>
  <dcterms:modified xsi:type="dcterms:W3CDTF">2017-12-27T10:48:31Z</dcterms:modified>
</cp:coreProperties>
</file>