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11A4E25-65C9-4240-A2E8-1DCB09912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Car_</a:t>
            </a:r>
            <a:r>
              <a:rPr dirty="0"/>
              <a:t>sales_</a:t>
            </a:r>
            <a:r>
              <a:rPr lang="de-DE" dirty="0"/>
              <a:t>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29DC68F-8EB1-4505-8051-D9142DC3D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created on: 24.07.2</a:t>
            </a:r>
            <a:r>
              <a:rPr lang="de-DE" dirty="0"/>
              <a:t>024</a:t>
            </a:r>
          </a:p>
          <a:p>
            <a:r>
              <a:rPr lang="en-DE" i="1" dirty="0"/>
              <a:t>By: Edorodion Marvis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ustomer Distribution by Country">
            <a:extLst>
              <a:ext uri="{FF2B5EF4-FFF2-40B4-BE49-F238E27FC236}">
                <a16:creationId xmlns:a16="http://schemas.microsoft.com/office/drawing/2014/main" id="{2FD0E334-172D-4012-AC6F-5B0AD79B7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402" y="0"/>
            <a:ext cx="2509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Monthly Sales by Country">
            <a:extLst>
              <a:ext uri="{FF2B5EF4-FFF2-40B4-BE49-F238E27FC236}">
                <a16:creationId xmlns:a16="http://schemas.microsoft.com/office/drawing/2014/main" id="{F2DC4416-A8DB-4C16-93BD-7EB57DA31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429" y="0"/>
            <a:ext cx="3611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ales by Productline and Order Year">
            <a:extLst>
              <a:ext uri="{FF2B5EF4-FFF2-40B4-BE49-F238E27FC236}">
                <a16:creationId xmlns:a16="http://schemas.microsoft.com/office/drawing/2014/main" id="{F318D4E1-1921-4C67-B174-52CAD2DC8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40" y="0"/>
            <a:ext cx="792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ales Dashboard">
            <a:extLst>
              <a:ext uri="{FF2B5EF4-FFF2-40B4-BE49-F238E27FC236}">
                <a16:creationId xmlns:a16="http://schemas.microsoft.com/office/drawing/2014/main" id="{6E253B32-F39E-4578-9DE4-35BE36CDB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515"/>
            <a:ext cx="12192000" cy="61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ales Dashboard 2">
            <a:extLst>
              <a:ext uri="{FF2B5EF4-FFF2-40B4-BE49-F238E27FC236}">
                <a16:creationId xmlns:a16="http://schemas.microsoft.com/office/drawing/2014/main" id="{5DC49A2A-2F15-4356-94B2-0FA0449BD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515"/>
            <a:ext cx="12192000" cy="61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Istribution">
            <a:extLst>
              <a:ext uri="{FF2B5EF4-FFF2-40B4-BE49-F238E27FC236}">
                <a16:creationId xmlns:a16="http://schemas.microsoft.com/office/drawing/2014/main" id="{17468227-0EF5-4A5E-9836-260F147E4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72"/>
            <a:ext cx="12192000" cy="65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ice Distribution">
            <a:extLst>
              <a:ext uri="{FF2B5EF4-FFF2-40B4-BE49-F238E27FC236}">
                <a16:creationId xmlns:a16="http://schemas.microsoft.com/office/drawing/2014/main" id="{F935AEC1-23E0-4171-8848-A6F76A108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72"/>
            <a:ext cx="12192000" cy="65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uantity Distribution">
            <a:extLst>
              <a:ext uri="{FF2B5EF4-FFF2-40B4-BE49-F238E27FC236}">
                <a16:creationId xmlns:a16="http://schemas.microsoft.com/office/drawing/2014/main" id="{70DD4E43-2B06-4640-BF80-9682ED0A7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209"/>
            <a:ext cx="12192000" cy="64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ealsize Distribution">
            <a:extLst>
              <a:ext uri="{FF2B5EF4-FFF2-40B4-BE49-F238E27FC236}">
                <a16:creationId xmlns:a16="http://schemas.microsoft.com/office/drawing/2014/main" id="{8812AA71-3099-4231-A9E8-2FE857746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590" y="0"/>
            <a:ext cx="3378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nnual Revenue">
            <a:extLst>
              <a:ext uri="{FF2B5EF4-FFF2-40B4-BE49-F238E27FC236}">
                <a16:creationId xmlns:a16="http://schemas.microsoft.com/office/drawing/2014/main" id="{80A2259E-D36B-49AB-81B4-56948CA36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22" y="0"/>
            <a:ext cx="3027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evenue by Country ">
            <a:extLst>
              <a:ext uri="{FF2B5EF4-FFF2-40B4-BE49-F238E27FC236}">
                <a16:creationId xmlns:a16="http://schemas.microsoft.com/office/drawing/2014/main" id="{EB2926A0-575D-4887-A367-E081E1B33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4" y="0"/>
            <a:ext cx="11432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Products">
            <a:extLst>
              <a:ext uri="{FF2B5EF4-FFF2-40B4-BE49-F238E27FC236}">
                <a16:creationId xmlns:a16="http://schemas.microsoft.com/office/drawing/2014/main" id="{694C10F3-C322-4813-BCE8-BFF1E57D7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96" y="0"/>
            <a:ext cx="7548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Revenue by Status">
            <a:extLst>
              <a:ext uri="{FF2B5EF4-FFF2-40B4-BE49-F238E27FC236}">
                <a16:creationId xmlns:a16="http://schemas.microsoft.com/office/drawing/2014/main" id="{83D8F0AE-75D8-4C63-A02B-4600A2C32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96" y="0"/>
            <a:ext cx="7548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Macintosh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Car_sales_Analysis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marvis edorodion</cp:lastModifiedBy>
  <cp:revision>1</cp:revision>
  <dcterms:created xsi:type="dcterms:W3CDTF">2024-07-24T17:59:57Z</dcterms:created>
  <dcterms:modified xsi:type="dcterms:W3CDTF">2024-07-24T18:26:13Z</dcterms:modified>
</cp:coreProperties>
</file>