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3CDB6-7F4D-4DFB-A6AB-052403ACF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CD9E61-EE91-491A-958C-F1DC6660E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2E9615-1CF6-4611-A24E-8F9F3DAC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A01E-7A32-4A76-A356-47F55465A9D1}" type="datetimeFigureOut">
              <a:rPr lang="es-NI" smtClean="0"/>
              <a:t>6/8/2024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70560D-ADC5-4E83-9C60-17C41CF4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F29206-6D9F-4C54-8D24-AF595771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E8E8-02FA-43FC-A305-157A08D57FE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99417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165FC-5FE1-4F53-BC37-38CF4F73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F4740D-EE75-45C4-942A-017711BEB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A087E-BF93-4D60-80F9-573262EF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A01E-7A32-4A76-A356-47F55465A9D1}" type="datetimeFigureOut">
              <a:rPr lang="es-NI" smtClean="0"/>
              <a:t>6/8/2024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9D6705-375A-4531-94DD-5616E0B6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8EF116-14B1-4E9C-B2F7-ADD05FC1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E8E8-02FA-43FC-A305-157A08D57FE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77983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5386F0-AB1B-45BB-B6F4-319634D54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E614A6-F002-4C40-AA5C-63D805707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2DB181-0799-4CF5-A37B-6F39A73B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A01E-7A32-4A76-A356-47F55465A9D1}" type="datetimeFigureOut">
              <a:rPr lang="es-NI" smtClean="0"/>
              <a:t>6/8/2024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F900B2-C30F-40B7-B4F6-2B03792E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E2511E-218E-473C-8114-56093289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E8E8-02FA-43FC-A305-157A08D57FE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12069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10BC1-A5A6-4B27-9F15-7AAD240E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0357A0-61D9-4426-8D72-CD6668308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1F6083-B72A-4F20-B152-8D0B34E4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A01E-7A32-4A76-A356-47F55465A9D1}" type="datetimeFigureOut">
              <a:rPr lang="es-NI" smtClean="0"/>
              <a:t>6/8/2024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E5C7BE-9991-4BE8-8C0A-D8876070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5F253B-0694-40C2-959A-99E3B77B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E8E8-02FA-43FC-A305-157A08D57FE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1859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01ED1-D433-4FED-9CAD-30CDF3B9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1E855C-EEE4-4BE6-97D0-0FEDB271F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4F1741-9CB6-4EA5-95B0-95C73E1F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A01E-7A32-4A76-A356-47F55465A9D1}" type="datetimeFigureOut">
              <a:rPr lang="es-NI" smtClean="0"/>
              <a:t>6/8/2024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778DD1-3D6A-4E60-88FD-4FE92E03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716C50-A66E-4F07-8F3C-DF4BCD43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E8E8-02FA-43FC-A305-157A08D57FE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86393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F5742-B02D-4291-A009-7B699D63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072A8-34C0-4930-8C5C-589046E34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11E078-F474-4815-BF36-A4DE3DC60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14B695-554E-4673-89B4-464D312C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A01E-7A32-4A76-A356-47F55465A9D1}" type="datetimeFigureOut">
              <a:rPr lang="es-NI" smtClean="0"/>
              <a:t>6/8/2024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270EDD-D5E6-4933-8A1B-421E9F95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2EFA00-AE19-4162-8FBD-C9FF26D7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E8E8-02FA-43FC-A305-157A08D57FE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0342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59719-EC47-4459-9BE0-2C1D77D19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72FC1-D339-487F-9B4E-7BB1E123F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9DABD8-4707-4465-AA87-A0F178B51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5053C5-A368-43D9-8E70-3378DE45D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54AA18-9068-4C1A-8A7F-4D4394BD4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46C105-B6DF-49CC-89C3-AD4E4E17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A01E-7A32-4A76-A356-47F55465A9D1}" type="datetimeFigureOut">
              <a:rPr lang="es-NI" smtClean="0"/>
              <a:t>6/8/2024</a:t>
            </a:fld>
            <a:endParaRPr lang="es-NI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EE226C-0618-4660-8950-8BB4701B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E60CF1-A504-4FFA-A8D7-1CC4D47D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E8E8-02FA-43FC-A305-157A08D57FE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0883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CCC8B-30D0-40CD-8895-0AAA6B69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839295-B97A-4B3F-B6C4-11E9BA12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A01E-7A32-4A76-A356-47F55465A9D1}" type="datetimeFigureOut">
              <a:rPr lang="es-NI" smtClean="0"/>
              <a:t>6/8/2024</a:t>
            </a:fld>
            <a:endParaRPr lang="es-NI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B484A-EEA6-4176-955F-AF457D46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67B9AC-A754-4328-A49A-6F3FDFE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E8E8-02FA-43FC-A305-157A08D57FE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68269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8013AA-BFF6-4AAD-88F8-B1646EC4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A01E-7A32-4A76-A356-47F55465A9D1}" type="datetimeFigureOut">
              <a:rPr lang="es-NI" smtClean="0"/>
              <a:t>6/8/2024</a:t>
            </a:fld>
            <a:endParaRPr lang="es-NI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62F575-051F-42B4-AF9B-740609A1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448A93-BC38-42EE-94A5-50EC236B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E8E8-02FA-43FC-A305-157A08D57FE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44458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97A9F-8043-4AAF-9596-2FA0F5E9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DB4F13-D9D0-4823-9B06-1EE0FC8E9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D4A3D5-1CB9-4E18-8370-A73F37D70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643190-22E0-4F06-B357-1D6226FA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A01E-7A32-4A76-A356-47F55465A9D1}" type="datetimeFigureOut">
              <a:rPr lang="es-NI" smtClean="0"/>
              <a:t>6/8/2024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5855D1-8E62-42A4-A61F-C70C50BE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B17CFC-C175-45EA-962E-13CDC935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E8E8-02FA-43FC-A305-157A08D57FE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09427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2F8F3-5F17-4901-BD45-8635CE6C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3CDDD1-E1D0-40C2-BE35-2020AA77C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2AD0AC-0D0F-420E-8E69-42BC11B5D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F0B1CF-13AA-4767-A0D9-3B17334A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A01E-7A32-4A76-A356-47F55465A9D1}" type="datetimeFigureOut">
              <a:rPr lang="es-NI" smtClean="0"/>
              <a:t>6/8/2024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E5FAC9-C3CB-4264-BAB1-B817DA12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B79B22-02C0-40D4-89BE-2DA0AB29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E8E8-02FA-43FC-A305-157A08D57FE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78661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CC1DA7-CA2F-4955-A0AD-DA676D23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134510-73C7-40E2-A24B-25DAF81AE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6615E5-D2CC-4FE7-809F-7B33F62C9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1A01E-7A32-4A76-A356-47F55465A9D1}" type="datetimeFigureOut">
              <a:rPr lang="es-NI" smtClean="0"/>
              <a:t>6/8/2024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D8104-EC21-44D8-B2D5-E95E22BDF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BD7B5F-694A-4400-94AD-B8BA0949F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E8E8-02FA-43FC-A305-157A08D57FE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0823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marvtorrez/UCC/main/opg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817F6-C282-4619-AFEA-CB35E27D9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NI" dirty="0"/>
              <a:t>Trabajo 7 de agosto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F78A83-65A9-4C86-AFC1-7C297FBBC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53444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67D52-5650-4FE6-A030-7A1C3A53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2" y="6580"/>
            <a:ext cx="10515600" cy="1325563"/>
          </a:xfrm>
        </p:spPr>
        <p:txBody>
          <a:bodyPr/>
          <a:lstStyle/>
          <a:p>
            <a:r>
              <a:rPr lang="es-NI" dirty="0"/>
              <a:t>Trabajo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063AB2-2101-4353-A019-563A9A7B7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28" y="1104851"/>
            <a:ext cx="4346542" cy="4351338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s-NI" dirty="0"/>
              <a:t>Abrir R </a:t>
            </a:r>
            <a:r>
              <a:rPr lang="es-NI" dirty="0" err="1"/>
              <a:t>studio</a:t>
            </a:r>
            <a:endParaRPr lang="es-NI" dirty="0"/>
          </a:p>
          <a:p>
            <a:pPr marL="514350" indent="-514350">
              <a:buFont typeface="+mj-lt"/>
              <a:buAutoNum type="alphaLcParenR"/>
            </a:pPr>
            <a:r>
              <a:rPr lang="es-NI" dirty="0"/>
              <a:t>Abrir una pestaña nueva y seguir el procedimiento siguiente: </a:t>
            </a:r>
          </a:p>
          <a:p>
            <a:pPr marL="0" indent="0">
              <a:buNone/>
            </a:pPr>
            <a:r>
              <a:rPr lang="es-NI" dirty="0"/>
              <a:t>	1) Ir a la barra Menú</a:t>
            </a:r>
          </a:p>
          <a:p>
            <a:pPr marL="0" indent="0">
              <a:buNone/>
            </a:pPr>
            <a:r>
              <a:rPr lang="es-NI" dirty="0"/>
              <a:t>	2) File</a:t>
            </a:r>
          </a:p>
          <a:p>
            <a:pPr marL="0" indent="0">
              <a:buNone/>
            </a:pPr>
            <a:r>
              <a:rPr lang="es-NI" dirty="0"/>
              <a:t>	3) New file</a:t>
            </a:r>
          </a:p>
          <a:p>
            <a:pPr marL="0" indent="0">
              <a:buNone/>
            </a:pPr>
            <a:r>
              <a:rPr lang="es-NI" dirty="0"/>
              <a:t>	4) R script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7B34FA-AB4C-4FE1-9434-1FB8955FE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46"/>
          <a:stretch/>
        </p:blipFill>
        <p:spPr>
          <a:xfrm>
            <a:off x="6061382" y="879344"/>
            <a:ext cx="5854423" cy="1569817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CF44060-365B-4DEB-8A9E-E33626CCC680}"/>
              </a:ext>
            </a:extLst>
          </p:cNvPr>
          <p:cNvCxnSpPr>
            <a:cxnSpLocks/>
          </p:cNvCxnSpPr>
          <p:nvPr/>
        </p:nvCxnSpPr>
        <p:spPr>
          <a:xfrm flipV="1">
            <a:off x="4317180" y="1361455"/>
            <a:ext cx="1492982" cy="172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C2D06D94-D31B-438B-8D1C-5BEB89987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221" r="66546" b="26123"/>
          <a:stretch/>
        </p:blipFill>
        <p:spPr>
          <a:xfrm>
            <a:off x="6191061" y="2576770"/>
            <a:ext cx="2941541" cy="156981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9977707-5E33-4B46-AC0C-742131C2F46D}"/>
              </a:ext>
            </a:extLst>
          </p:cNvPr>
          <p:cNvSpPr/>
          <p:nvPr/>
        </p:nvSpPr>
        <p:spPr>
          <a:xfrm>
            <a:off x="6061382" y="2913559"/>
            <a:ext cx="527954" cy="3205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14BD39B-9BB2-49C5-9035-47A333FF9C59}"/>
              </a:ext>
            </a:extLst>
          </p:cNvPr>
          <p:cNvSpPr/>
          <p:nvPr/>
        </p:nvSpPr>
        <p:spPr>
          <a:xfrm>
            <a:off x="6096000" y="944595"/>
            <a:ext cx="4345756" cy="3205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A9D6ECC-33C3-4B99-8475-19C8AC697B9C}"/>
              </a:ext>
            </a:extLst>
          </p:cNvPr>
          <p:cNvCxnSpPr>
            <a:cxnSpLocks/>
          </p:cNvCxnSpPr>
          <p:nvPr/>
        </p:nvCxnSpPr>
        <p:spPr>
          <a:xfrm flipV="1">
            <a:off x="2751945" y="3117021"/>
            <a:ext cx="3186259" cy="55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4DB7D060-3F51-4508-A40D-142FB778B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061" y="4408840"/>
            <a:ext cx="3275087" cy="2291853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FC4EEC44-7BD8-4024-8C99-AEC6BD3B4E30}"/>
              </a:ext>
            </a:extLst>
          </p:cNvPr>
          <p:cNvSpPr/>
          <p:nvPr/>
        </p:nvSpPr>
        <p:spPr>
          <a:xfrm>
            <a:off x="6353639" y="4781638"/>
            <a:ext cx="527954" cy="3205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EE0D05-3658-4A68-B431-2806D1C0CF28}"/>
              </a:ext>
            </a:extLst>
          </p:cNvPr>
          <p:cNvCxnSpPr>
            <a:cxnSpLocks/>
          </p:cNvCxnSpPr>
          <p:nvPr/>
        </p:nvCxnSpPr>
        <p:spPr>
          <a:xfrm>
            <a:off x="2884602" y="4234039"/>
            <a:ext cx="3306459" cy="70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4B66AC5F-B0C9-400D-BEC0-E28448D62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28" y="5885429"/>
            <a:ext cx="5912372" cy="669031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5AF9268-EE8C-4D0D-AB4C-1910237605C6}"/>
              </a:ext>
            </a:extLst>
          </p:cNvPr>
          <p:cNvCxnSpPr>
            <a:cxnSpLocks/>
          </p:cNvCxnSpPr>
          <p:nvPr/>
        </p:nvCxnSpPr>
        <p:spPr>
          <a:xfrm>
            <a:off x="2722024" y="4910532"/>
            <a:ext cx="1595156" cy="112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74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89D6D-5809-469E-9295-A44C5324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38D515-B181-4E8F-AE27-51014C594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NI" dirty="0"/>
              <a:t>c) En las pestaña nueva pegar las librerías que están en el archivo:</a:t>
            </a:r>
          </a:p>
          <a:p>
            <a:pPr marL="0" indent="0">
              <a:buNone/>
            </a:pPr>
            <a:r>
              <a:rPr lang="es-NI" dirty="0"/>
              <a:t>“estimacion_2024_24jul”.</a:t>
            </a:r>
          </a:p>
          <a:p>
            <a:pPr marL="0" indent="0">
              <a:buNone/>
            </a:pPr>
            <a:r>
              <a:rPr lang="es-NI" dirty="0"/>
              <a:t>d) Cargar desde </a:t>
            </a:r>
            <a:r>
              <a:rPr lang="es-NI" dirty="0" err="1"/>
              <a:t>github</a:t>
            </a:r>
            <a:r>
              <a:rPr lang="es-NI" dirty="0"/>
              <a:t> la base de datos “opg.csv”, RECORDAR: que se debe dar </a:t>
            </a:r>
            <a:r>
              <a:rPr lang="es-NI" dirty="0" err="1"/>
              <a:t>click</a:t>
            </a:r>
            <a:r>
              <a:rPr lang="es-NI" dirty="0"/>
              <a:t> al botón de Raw (crudo en algunas computadoras) y copiar la dirección y después crear el objeto con la función read.csv como se pone a continuación:</a:t>
            </a:r>
          </a:p>
          <a:p>
            <a:pPr marL="0" indent="0">
              <a:buNone/>
            </a:pPr>
            <a:endParaRPr lang="es-NI" dirty="0"/>
          </a:p>
          <a:p>
            <a:pPr marL="0" indent="0">
              <a:buNone/>
            </a:pPr>
            <a:r>
              <a:rPr lang="es-NI" sz="2000" dirty="0"/>
              <a:t>o &lt;- read.csv(" </a:t>
            </a:r>
            <a:r>
              <a:rPr lang="es-NI" sz="2000" dirty="0">
                <a:hlinkClick r:id="rId2"/>
              </a:rPr>
              <a:t>https://raw.githubusercontent.com/</a:t>
            </a:r>
            <a:r>
              <a:rPr lang="es-NI" sz="2000" dirty="0" err="1">
                <a:hlinkClick r:id="rId2"/>
              </a:rPr>
              <a:t>marvtorrez</a:t>
            </a:r>
            <a:r>
              <a:rPr lang="es-NI" sz="2000" dirty="0">
                <a:hlinkClick r:id="rId2"/>
              </a:rPr>
              <a:t>/UCC/</a:t>
            </a:r>
            <a:r>
              <a:rPr lang="es-NI" sz="2000" dirty="0" err="1">
                <a:hlinkClick r:id="rId2"/>
              </a:rPr>
              <a:t>main</a:t>
            </a:r>
            <a:r>
              <a:rPr lang="es-NI" sz="2000" dirty="0">
                <a:hlinkClick r:id="rId2"/>
              </a:rPr>
              <a:t>/opg.csv</a:t>
            </a:r>
            <a:r>
              <a:rPr lang="es-NI" sz="2000" dirty="0"/>
              <a:t>”)</a:t>
            </a:r>
          </a:p>
          <a:p>
            <a:pPr marL="0" indent="0">
              <a:buNone/>
            </a:pPr>
            <a:endParaRPr lang="es-NI" sz="2000" dirty="0"/>
          </a:p>
          <a:p>
            <a:pPr marL="0" indent="0">
              <a:buNone/>
            </a:pPr>
            <a:r>
              <a:rPr lang="es-NI" dirty="0"/>
              <a:t>e)Verificar con “</a:t>
            </a:r>
            <a:r>
              <a:rPr lang="es-NI" dirty="0" err="1"/>
              <a:t>names</a:t>
            </a:r>
            <a:r>
              <a:rPr lang="es-NI" dirty="0"/>
              <a:t>” y “View” que la tabla cargó bien</a:t>
            </a:r>
          </a:p>
          <a:p>
            <a:pPr marL="0" indent="0">
              <a:buNone/>
            </a:pP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23639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0158A-F3A4-42F6-A6B5-CF755AB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Procedimiento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AD54B8-F2D1-49FE-BF16-3871C6B4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NI" dirty="0"/>
              <a:t>Verificar la distribución de frecuencia de la variable OPG usando la visualización de la distribución de frecuencias:</a:t>
            </a:r>
          </a:p>
          <a:p>
            <a:pPr marL="0" indent="0">
              <a:buNone/>
            </a:pPr>
            <a:r>
              <a:rPr lang="en-US" dirty="0"/>
              <a:t>a1&lt;-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opg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(OPG)) +  </a:t>
            </a:r>
            <a:r>
              <a:rPr lang="en-US" dirty="0" err="1"/>
              <a:t>geom_histogram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(y =..density..), fill = "orange") +  </a:t>
            </a:r>
            <a:r>
              <a:rPr lang="en-US" dirty="0" err="1"/>
              <a:t>geom_density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a2&lt;-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opg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(log(OPG)))+  </a:t>
            </a:r>
            <a:r>
              <a:rPr lang="en-US" dirty="0" err="1"/>
              <a:t>geom_histogram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(y =..density..), fill = “blue") +  </a:t>
            </a:r>
            <a:r>
              <a:rPr lang="en-US" dirty="0" err="1"/>
              <a:t>geom_density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a3&lt;-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opg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(sqrt(OPG)))+  </a:t>
            </a:r>
            <a:r>
              <a:rPr lang="en-US" dirty="0" err="1"/>
              <a:t>geom_histogram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(y =..density..), fill = “green") +  </a:t>
            </a:r>
            <a:r>
              <a:rPr lang="en-US" dirty="0" err="1"/>
              <a:t>geom_density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ggarrange</a:t>
            </a:r>
            <a:r>
              <a:rPr lang="en-US" dirty="0"/>
              <a:t>(a1, a2, a3, </a:t>
            </a:r>
            <a:r>
              <a:rPr lang="en-US" dirty="0" err="1"/>
              <a:t>ncol</a:t>
            </a:r>
            <a:r>
              <a:rPr lang="en-US" dirty="0"/>
              <a:t> = 2, </a:t>
            </a:r>
            <a:r>
              <a:rPr lang="en-US" dirty="0" err="1"/>
              <a:t>nrow</a:t>
            </a:r>
            <a:r>
              <a:rPr lang="en-US" dirty="0"/>
              <a:t> = 2)</a:t>
            </a:r>
          </a:p>
        </p:txBody>
      </p:sp>
    </p:spTree>
    <p:extLst>
      <p:ext uri="{BB962C8B-B14F-4D97-AF65-F5344CB8AC3E}">
        <p14:creationId xmlns:p14="http://schemas.microsoft.com/office/powerpoint/2010/main" val="46335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37F59-8693-4044-979A-9DDD76DA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54819-D9BC-459D-95E2-13F6F75D6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NI" dirty="0"/>
              <a:t>Verificar la distribución de frecuencia de la variable OPG ( usando </a:t>
            </a:r>
            <a:r>
              <a:rPr lang="es-NI" dirty="0" err="1"/>
              <a:t>fit.con</a:t>
            </a:r>
            <a:r>
              <a:rPr lang="es-NI" dirty="0"/>
              <a:t> (), para esto crear antes un objeto que sólo contenga los datos de la variable de la siguiente manera: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dis=</a:t>
            </a:r>
            <a:r>
              <a:rPr lang="en-US" dirty="0" err="1"/>
              <a:t>o$OPG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fit.cont</a:t>
            </a:r>
            <a:r>
              <a:rPr lang="en-US" dirty="0"/>
              <a:t>(dis)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Comparar</a:t>
            </a:r>
            <a:r>
              <a:rPr lang="en-US" dirty="0"/>
              <a:t> los OPG entre sitios ( </a:t>
            </a:r>
            <a:r>
              <a:rPr lang="en-US" dirty="0" err="1"/>
              <a:t>Humedos</a:t>
            </a:r>
            <a:r>
              <a:rPr lang="en-US" dirty="0"/>
              <a:t> y </a:t>
            </a:r>
            <a:r>
              <a:rPr lang="en-US" dirty="0" err="1"/>
              <a:t>secos</a:t>
            </a:r>
            <a:r>
              <a:rPr lang="en-US" dirty="0"/>
              <a:t> son las </a:t>
            </a:r>
            <a:r>
              <a:rPr lang="en-US" dirty="0" err="1"/>
              <a:t>categorias</a:t>
            </a:r>
            <a:r>
              <a:rPr lang="en-US" dirty="0"/>
              <a:t>) </a:t>
            </a:r>
            <a:r>
              <a:rPr lang="en-US" dirty="0" err="1"/>
              <a:t>usando</a:t>
            </a:r>
            <a:r>
              <a:rPr lang="en-US" dirty="0"/>
              <a:t> t student:</a:t>
            </a:r>
          </a:p>
          <a:p>
            <a:endParaRPr lang="en-US" dirty="0"/>
          </a:p>
          <a:p>
            <a:pPr marL="0" indent="0">
              <a:buNone/>
            </a:pPr>
            <a:r>
              <a:rPr lang="es-NI" dirty="0" err="1"/>
              <a:t>to</a:t>
            </a:r>
            <a:r>
              <a:rPr lang="es-NI" dirty="0"/>
              <a:t> &lt;- </a:t>
            </a:r>
            <a:r>
              <a:rPr lang="es-NI" dirty="0" err="1"/>
              <a:t>t.test</a:t>
            </a:r>
            <a:r>
              <a:rPr lang="es-NI" dirty="0"/>
              <a:t>(</a:t>
            </a:r>
            <a:r>
              <a:rPr lang="en-US" dirty="0"/>
              <a:t>OPG</a:t>
            </a:r>
            <a:r>
              <a:rPr lang="es-NI" dirty="0"/>
              <a:t> ~ Sitio, data=o)</a:t>
            </a:r>
          </a:p>
          <a:p>
            <a:pPr marL="0" indent="0">
              <a:buNone/>
            </a:pPr>
            <a:r>
              <a:rPr lang="es-NI" dirty="0" err="1"/>
              <a:t>to</a:t>
            </a:r>
            <a:endParaRPr lang="es-NI" dirty="0"/>
          </a:p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31641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380D9-4F4E-4629-B9AF-47241BFD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Trabajo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259AA3-25AC-4851-B547-95C1CC77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/>
              <a:t>Repetir los mismos procedimientos con las tablas que están en </a:t>
            </a:r>
            <a:r>
              <a:rPr lang="es-NI" dirty="0" err="1"/>
              <a:t>github</a:t>
            </a:r>
            <a:r>
              <a:rPr lang="es-NI" dirty="0"/>
              <a:t>, haciendo un ejercicio con la tabla de A (más abajo), y después con B:</a:t>
            </a:r>
          </a:p>
          <a:p>
            <a:pPr marL="0" indent="0">
              <a:buNone/>
            </a:pPr>
            <a:endParaRPr lang="es-NI" dirty="0"/>
          </a:p>
          <a:p>
            <a:pPr marL="514350" indent="-514350">
              <a:buFont typeface="+mj-lt"/>
              <a:buAutoNum type="alphaUcPeriod"/>
            </a:pPr>
            <a:r>
              <a:rPr lang="es-NI" dirty="0"/>
              <a:t>patologias.csv: donde se comparan primero edad por sexo y después patologías por sexo.</a:t>
            </a:r>
          </a:p>
          <a:p>
            <a:pPr marL="514350" indent="-514350">
              <a:buFont typeface="+mj-lt"/>
              <a:buAutoNum type="alphaUcPeriod"/>
            </a:pPr>
            <a:r>
              <a:rPr lang="es-NI" dirty="0"/>
              <a:t>HPG.csv: donde se compararán los HPG por </a:t>
            </a:r>
            <a:r>
              <a:rPr lang="es-NI" dirty="0" err="1"/>
              <a:t>Tipo_Grupo</a:t>
            </a:r>
            <a:r>
              <a:rPr lang="es-NI" dirty="0"/>
              <a:t>. Esta tabla tiene datos de huevos por gramos en vacas después de aplicar distintos tipos </a:t>
            </a:r>
            <a:r>
              <a:rPr lang="es-NI"/>
              <a:t>de desparasitantes.</a:t>
            </a:r>
            <a:endParaRPr lang="es-NI" dirty="0"/>
          </a:p>
          <a:p>
            <a:pPr marL="514350" indent="-514350">
              <a:buFont typeface="+mj-lt"/>
              <a:buAutoNum type="alphaUcPeriod"/>
            </a:pPr>
            <a:endParaRPr lang="es-NI" dirty="0"/>
          </a:p>
          <a:p>
            <a:pPr marL="0" indent="0">
              <a:buNone/>
            </a:pPr>
            <a:endParaRPr lang="es-NI" dirty="0"/>
          </a:p>
          <a:p>
            <a:pPr marL="0" indent="0">
              <a:buNone/>
            </a:pPr>
            <a:endParaRPr lang="es-NI" dirty="0"/>
          </a:p>
          <a:p>
            <a:pPr marL="0" indent="0">
              <a:buNone/>
            </a:pPr>
            <a:endParaRPr lang="es-NI" dirty="0"/>
          </a:p>
          <a:p>
            <a:pPr marL="0" indent="0">
              <a:buNone/>
            </a:pPr>
            <a:endParaRPr lang="es-NI" dirty="0"/>
          </a:p>
          <a:p>
            <a:pPr marL="0" indent="0">
              <a:buNone/>
            </a:pPr>
            <a:endParaRPr lang="es-NI" dirty="0"/>
          </a:p>
          <a:p>
            <a:pPr marL="0" indent="0">
              <a:buNone/>
            </a:pPr>
            <a:endParaRPr lang="es-NI" dirty="0"/>
          </a:p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137745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440</Words>
  <Application>Microsoft Office PowerPoint</Application>
  <PresentationFormat>Panorámica</PresentationFormat>
  <Paragraphs>42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Trabajo 7 de agosto</vt:lpstr>
      <vt:lpstr>Trabajo 1</vt:lpstr>
      <vt:lpstr>Presentación de PowerPoint</vt:lpstr>
      <vt:lpstr>Procedimiento</vt:lpstr>
      <vt:lpstr>Presentación de PowerPoint</vt:lpstr>
      <vt:lpstr>Trabajo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7 de agosto</dc:title>
  <dc:creator>Marvin Tórrez</dc:creator>
  <cp:lastModifiedBy>Marvin Tórrez</cp:lastModifiedBy>
  <cp:revision>3</cp:revision>
  <dcterms:created xsi:type="dcterms:W3CDTF">2024-08-07T00:17:46Z</dcterms:created>
  <dcterms:modified xsi:type="dcterms:W3CDTF">2024-08-07T01:01:10Z</dcterms:modified>
</cp:coreProperties>
</file>