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Shape 17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Shape 22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IT Group</a:t>
            </a:r>
          </a:p>
          <a:p>
            <a:pPr>
              <a:spcBef>
                <a:spcPts val="0"/>
              </a:spcBef>
              <a:buNone/>
            </a:pPr>
            <a:r>
              <a:rPr lang="es-419" sz="1000">
                <a:solidFill>
                  <a:srgbClr val="FFFF00"/>
                </a:solidFill>
              </a:rPr>
              <a:t>http://www.itgroup.com.co/desarrollo-de-software/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Identificación de Stakeholders de IT Group: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2" type="ctrTitle"/>
          </p:nvPr>
        </p:nvSpPr>
        <p:spPr>
          <a:xfrm>
            <a:off x="2524125" y="1758000"/>
            <a:ext cx="3386999" cy="20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s-419" sz="1100"/>
              <a:t>Nancy Rojas</a:t>
            </a:r>
          </a:p>
          <a:p>
            <a:pPr rtl="0">
              <a:spcBef>
                <a:spcPts val="0"/>
              </a:spcBef>
              <a:buNone/>
            </a:pPr>
            <a:r>
              <a:rPr b="0" lang="es-419" sz="1100"/>
              <a:t>Anderson Rodriguez</a:t>
            </a:r>
          </a:p>
          <a:p>
            <a:pPr rtl="0">
              <a:spcBef>
                <a:spcPts val="0"/>
              </a:spcBef>
              <a:buNone/>
            </a:pPr>
            <a:r>
              <a:rPr b="0" lang="es-419" sz="1100"/>
              <a:t>Marvy Martinez</a:t>
            </a:r>
          </a:p>
          <a:p>
            <a:pPr rtl="0">
              <a:spcBef>
                <a:spcPts val="0"/>
              </a:spcBef>
              <a:buNone/>
            </a:pPr>
            <a:r>
              <a:rPr b="0" lang="es-419" sz="1100"/>
              <a:t>Moisés Urueña</a:t>
            </a:r>
          </a:p>
          <a:p>
            <a:pPr rtl="0">
              <a:spcBef>
                <a:spcPts val="0"/>
              </a:spcBef>
              <a:buNone/>
            </a:pPr>
            <a:r>
              <a:rPr b="0" lang="es-419" sz="1100"/>
              <a:t>Diego Murillo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0" sz="11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0" sz="1100"/>
          </a:p>
          <a:p>
            <a:pPr lvl="0" rtl="0">
              <a:spcBef>
                <a:spcPts val="0"/>
              </a:spcBef>
              <a:buNone/>
            </a:pPr>
            <a:r>
              <a:rPr b="0" lang="es-419" sz="1100"/>
              <a:t>Ficha ADSI 1020136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 sz="6000"/>
              <a:t>PROVEEDORES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MICROSOFT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ORACLE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ETB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CLIENTES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Alcaldía Mayor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ETB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SONY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Semana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Norma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Kimberly Klark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Compensar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British American Tobaco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Sociedad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Personal de áreas de ventas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Personas con e-markets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Personas freelance 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Marketing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Publicidad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RRHH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Gobierno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Alcaldía Mayor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Cámara de Comercio de Bogotá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Fedesoft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DIAN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Contraloría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MinTIC</a:t>
            </a:r>
          </a:p>
        </p:txBody>
      </p:sp>
      <p:sp>
        <p:nvSpPr>
          <p:cNvPr id="98" name="Shape 98"/>
          <p:cNvSpPr txBox="1"/>
          <p:nvPr>
            <p:ph idx="2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Acreedores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Aseguradora Alianza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Grupo Bancolombia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Grupo AVAL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Empleados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419"/>
              <a:t>Analistas de Diseño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Analistas de requerimiento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Analista de desarrollo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Arquitecto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Arquitecto de Sofware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QA</a:t>
            </a:r>
          </a:p>
        </p:txBody>
      </p:sp>
      <p:sp>
        <p:nvSpPr>
          <p:cNvPr id="111" name="Shape 111"/>
          <p:cNvSpPr txBox="1"/>
          <p:nvPr>
            <p:ph idx="2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2371725" y="3254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Propietarios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2390275" y="1316025"/>
            <a:ext cx="6331500" cy="31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-419"/>
              <a:t>Gerente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-419"/>
              <a:t>Fabrica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Proyecto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Lider de cuenta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PMO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s-419"/>
              <a:t>IT Admin (Infraestructura)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-419"/>
              <a:t>Empresa cliente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PM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Gerente Gral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Gerente Operaciones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-419"/>
              <a:t>IT Admin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