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60" r:id="rId6"/>
    <p:sldId id="261" r:id="rId7"/>
    <p:sldId id="275" r:id="rId8"/>
    <p:sldId id="276" r:id="rId9"/>
    <p:sldId id="263" r:id="rId10"/>
    <p:sldId id="274" r:id="rId11"/>
    <p:sldId id="277" r:id="rId12"/>
    <p:sldId id="278" r:id="rId13"/>
    <p:sldId id="279" r:id="rId14"/>
    <p:sldId id="280" r:id="rId15"/>
    <p:sldId id="281" r:id="rId16"/>
    <p:sldId id="267" r:id="rId17"/>
    <p:sldId id="27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 présentation" id="{041A8A45-F399-46A5-80FB-000D366889DC}">
          <p14:sldIdLst>
            <p14:sldId id="256"/>
            <p14:sldId id="257"/>
          </p14:sldIdLst>
        </p14:section>
        <p14:section name="L'introduction" id="{D5E69B8D-F736-443E-B9CA-BA3A467272C9}">
          <p14:sldIdLst>
            <p14:sldId id="258"/>
            <p14:sldId id="273"/>
          </p14:sldIdLst>
        </p14:section>
        <p14:section name="DosSend" id="{066D6665-8A7C-444C-AF98-BE1D953C592C}">
          <p14:sldIdLst>
            <p14:sldId id="260"/>
            <p14:sldId id="261"/>
            <p14:sldId id="275"/>
            <p14:sldId id="276"/>
          </p14:sldIdLst>
        </p14:section>
        <p14:section name="DosRead" id="{E91D3E23-24C3-4D7A-A28B-957BDF7B930E}">
          <p14:sldIdLst>
            <p14:sldId id="263"/>
            <p14:sldId id="274"/>
            <p14:sldId id="277"/>
            <p14:sldId id="278"/>
            <p14:sldId id="279"/>
            <p14:sldId id="280"/>
            <p14:sldId id="281"/>
          </p14:sldIdLst>
        </p14:section>
        <p14:section name="La conclusion" id="{BBC9F62A-CF7F-452C-BF43-809889781646}">
          <p14:sldIdLst>
            <p14:sldId id="267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yn Levin" userId="62a5f2ee16c00e1c" providerId="LiveId" clId="{B4A7111B-40BD-4A45-97A4-06BCECDB2FCD}"/>
    <pc:docChg chg="undo custSel delSld modSld modSection">
      <pc:chgData name="Marvyn Levin" userId="62a5f2ee16c00e1c" providerId="LiveId" clId="{B4A7111B-40BD-4A45-97A4-06BCECDB2FCD}" dt="2024-01-10T08:02:04.686" v="848" actId="17846"/>
      <pc:docMkLst>
        <pc:docMk/>
      </pc:docMkLst>
      <pc:sldChg chg="modSp mod modAnim">
        <pc:chgData name="Marvyn Levin" userId="62a5f2ee16c00e1c" providerId="LiveId" clId="{B4A7111B-40BD-4A45-97A4-06BCECDB2FCD}" dt="2024-01-08T08:26:05.408" v="57"/>
        <pc:sldMkLst>
          <pc:docMk/>
          <pc:sldMk cId="2773444680" sldId="256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2773444680" sldId="256"/>
            <ac:spMk id="2" creationId="{ADFB13D0-5097-D2A7-C206-93027784B050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2773444680" sldId="256"/>
            <ac:spMk id="3" creationId="{DE9133D1-83FE-B3CE-0A35-226626FFC549}"/>
          </ac:spMkLst>
        </pc:spChg>
      </pc:sldChg>
      <pc:sldChg chg="addSp delSp modSp mod delAnim modAnim">
        <pc:chgData name="Marvyn Levin" userId="62a5f2ee16c00e1c" providerId="LiveId" clId="{B4A7111B-40BD-4A45-97A4-06BCECDB2FCD}" dt="2024-01-08T09:12:44.479" v="644" actId="14861"/>
        <pc:sldMkLst>
          <pc:docMk/>
          <pc:sldMk cId="4183172547" sldId="257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4183172547" sldId="257"/>
            <ac:spMk id="2" creationId="{FC3CF6AB-B596-E935-0E69-AE183BBCFE00}"/>
          </ac:spMkLst>
        </pc:spChg>
        <pc:spChg chg="mod">
          <ac:chgData name="Marvyn Levin" userId="62a5f2ee16c00e1c" providerId="LiveId" clId="{B4A7111B-40BD-4A45-97A4-06BCECDB2FCD}" dt="2024-01-08T08:51:20.555" v="261" actId="20577"/>
          <ac:spMkLst>
            <pc:docMk/>
            <pc:sldMk cId="4183172547" sldId="257"/>
            <ac:spMk id="3" creationId="{6211A6E3-78A0-8DB3-5D27-92915AE65CCA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4183172547" sldId="257"/>
            <ac:spMk id="8" creationId="{45D67930-0CFC-ACD7-D893-7EBAE773B134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4183172547" sldId="257"/>
            <ac:spMk id="9" creationId="{927BB7B3-5D64-E508-394B-61961A288696}"/>
          </ac:spMkLst>
        </pc:spChg>
        <pc:picChg chg="del mod">
          <ac:chgData name="Marvyn Levin" userId="62a5f2ee16c00e1c" providerId="LiveId" clId="{B4A7111B-40BD-4A45-97A4-06BCECDB2FCD}" dt="2024-01-08T09:11:51.753" v="619" actId="478"/>
          <ac:picMkLst>
            <pc:docMk/>
            <pc:sldMk cId="4183172547" sldId="257"/>
            <ac:picMk id="5" creationId="{B446BF9F-38EA-7747-F025-7BF547F137A0}"/>
          </ac:picMkLst>
        </pc:picChg>
        <pc:picChg chg="add mod">
          <ac:chgData name="Marvyn Levin" userId="62a5f2ee16c00e1c" providerId="LiveId" clId="{B4A7111B-40BD-4A45-97A4-06BCECDB2FCD}" dt="2024-01-08T09:12:44.479" v="644" actId="14861"/>
          <ac:picMkLst>
            <pc:docMk/>
            <pc:sldMk cId="4183172547" sldId="257"/>
            <ac:picMk id="6" creationId="{F28444D9-59E4-1F85-7EA2-6F35DAC7C881}"/>
          </ac:picMkLst>
        </pc:picChg>
        <pc:picChg chg="del mod">
          <ac:chgData name="Marvyn Levin" userId="62a5f2ee16c00e1c" providerId="LiveId" clId="{B4A7111B-40BD-4A45-97A4-06BCECDB2FCD}" dt="2024-01-08T09:11:52.509" v="620" actId="478"/>
          <ac:picMkLst>
            <pc:docMk/>
            <pc:sldMk cId="4183172547" sldId="257"/>
            <ac:picMk id="7" creationId="{51D618FB-6A8F-8D52-D95E-53CE27ADEC76}"/>
          </ac:picMkLst>
        </pc:picChg>
        <pc:picChg chg="add mod">
          <ac:chgData name="Marvyn Levin" userId="62a5f2ee16c00e1c" providerId="LiveId" clId="{B4A7111B-40BD-4A45-97A4-06BCECDB2FCD}" dt="2024-01-08T09:12:36.910" v="642" actId="14861"/>
          <ac:picMkLst>
            <pc:docMk/>
            <pc:sldMk cId="4183172547" sldId="257"/>
            <ac:picMk id="11" creationId="{058F028D-77B8-15FE-F7AE-7088B508C242}"/>
          </ac:picMkLst>
        </pc:picChg>
      </pc:sldChg>
      <pc:sldChg chg="addSp delSp modSp mod addAnim delAnim modAnim">
        <pc:chgData name="Marvyn Levin" userId="62a5f2ee16c00e1c" providerId="LiveId" clId="{B4A7111B-40BD-4A45-97A4-06BCECDB2FCD}" dt="2024-01-08T09:12:53.119" v="645" actId="14861"/>
        <pc:sldMkLst>
          <pc:docMk/>
          <pc:sldMk cId="214305877" sldId="258"/>
        </pc:sldMkLst>
        <pc:spChg chg="mod">
          <ac:chgData name="Marvyn Levin" userId="62a5f2ee16c00e1c" providerId="LiveId" clId="{B4A7111B-40BD-4A45-97A4-06BCECDB2FCD}" dt="2024-01-08T08:51:38.855" v="267" actId="20577"/>
          <ac:spMkLst>
            <pc:docMk/>
            <pc:sldMk cId="214305877" sldId="258"/>
            <ac:spMk id="5" creationId="{332BA373-033F-6EBF-817B-98ABD2553695}"/>
          </ac:spMkLst>
        </pc:spChg>
        <pc:spChg chg="mod">
          <ac:chgData name="Marvyn Levin" userId="62a5f2ee16c00e1c" providerId="LiveId" clId="{B4A7111B-40BD-4A45-97A4-06BCECDB2FCD}" dt="2024-01-08T08:54:46.323" v="351" actId="20577"/>
          <ac:spMkLst>
            <pc:docMk/>
            <pc:sldMk cId="214305877" sldId="258"/>
            <ac:spMk id="8" creationId="{5739E3BA-9859-7E4D-8FF2-0CDB08944267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214305877" sldId="258"/>
            <ac:spMk id="9" creationId="{3817E864-69EB-C2A3-6B31-36DDD12A7B68}"/>
          </ac:spMkLst>
        </pc:spChg>
        <pc:picChg chg="add mod">
          <ac:chgData name="Marvyn Levin" userId="62a5f2ee16c00e1c" providerId="LiveId" clId="{B4A7111B-40BD-4A45-97A4-06BCECDB2FCD}" dt="2024-01-08T09:12:53.119" v="645" actId="14861"/>
          <ac:picMkLst>
            <pc:docMk/>
            <pc:sldMk cId="214305877" sldId="258"/>
            <ac:picMk id="2" creationId="{5E138199-4FD5-5E72-80A0-0D31FA8A3608}"/>
          </ac:picMkLst>
        </pc:picChg>
        <pc:picChg chg="add del mod">
          <ac:chgData name="Marvyn Levin" userId="62a5f2ee16c00e1c" providerId="LiveId" clId="{B4A7111B-40BD-4A45-97A4-06BCECDB2FCD}" dt="2024-01-08T08:59:17.937" v="356" actId="478"/>
          <ac:picMkLst>
            <pc:docMk/>
            <pc:sldMk cId="214305877" sldId="258"/>
            <ac:picMk id="7" creationId="{66A2D549-BD10-0B0D-8806-270063F6B8E6}"/>
          </ac:picMkLst>
        </pc:picChg>
      </pc:sldChg>
      <pc:sldChg chg="addSp delSp modSp mod delAnim modAnim">
        <pc:chgData name="Marvyn Levin" userId="62a5f2ee16c00e1c" providerId="LiveId" clId="{B4A7111B-40BD-4A45-97A4-06BCECDB2FCD}" dt="2024-01-08T09:12:59.825" v="646" actId="14861"/>
        <pc:sldMkLst>
          <pc:docMk/>
          <pc:sldMk cId="2280944833" sldId="260"/>
        </pc:sldMkLst>
        <pc:spChg chg="add mod">
          <ac:chgData name="Marvyn Levin" userId="62a5f2ee16c00e1c" providerId="LiveId" clId="{B4A7111B-40BD-4A45-97A4-06BCECDB2FCD}" dt="2024-01-08T09:07:14.286" v="579"/>
          <ac:spMkLst>
            <pc:docMk/>
            <pc:sldMk cId="2280944833" sldId="260"/>
            <ac:spMk id="2" creationId="{B478A57D-FD0B-30A3-CE57-CE69C03CA8B7}"/>
          </ac:spMkLst>
        </pc:spChg>
        <pc:spChg chg="mod">
          <ac:chgData name="Marvyn Levin" userId="62a5f2ee16c00e1c" providerId="LiveId" clId="{B4A7111B-40BD-4A45-97A4-06BCECDB2FCD}" dt="2024-01-08T09:06:36.555" v="561" actId="113"/>
          <ac:spMkLst>
            <pc:docMk/>
            <pc:sldMk cId="2280944833" sldId="260"/>
            <ac:spMk id="4" creationId="{6F1A5357-845C-96E0-68BF-DC1D05EDB31C}"/>
          </ac:spMkLst>
        </pc:spChg>
        <pc:spChg chg="del mod">
          <ac:chgData name="Marvyn Levin" userId="62a5f2ee16c00e1c" providerId="LiveId" clId="{B4A7111B-40BD-4A45-97A4-06BCECDB2FCD}" dt="2024-01-08T09:07:16.309" v="580" actId="478"/>
          <ac:spMkLst>
            <pc:docMk/>
            <pc:sldMk cId="2280944833" sldId="260"/>
            <ac:spMk id="5" creationId="{332BA373-033F-6EBF-817B-98ABD2553695}"/>
          </ac:spMkLst>
        </pc:spChg>
        <pc:spChg chg="add del mod">
          <ac:chgData name="Marvyn Levin" userId="62a5f2ee16c00e1c" providerId="LiveId" clId="{B4A7111B-40BD-4A45-97A4-06BCECDB2FCD}" dt="2024-01-08T08:54:34.355" v="347" actId="20577"/>
          <ac:spMkLst>
            <pc:docMk/>
            <pc:sldMk cId="2280944833" sldId="260"/>
            <ac:spMk id="7" creationId="{7A69E61B-B24B-E6B4-4FD8-EEF9BA90D1C7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2280944833" sldId="260"/>
            <ac:spMk id="8" creationId="{5CE80FB1-1B18-DB1C-6F0D-83B67C8687C0}"/>
          </ac:spMkLst>
        </pc:spChg>
        <pc:spChg chg="add del mod">
          <ac:chgData name="Marvyn Levin" userId="62a5f2ee16c00e1c" providerId="LiveId" clId="{B4A7111B-40BD-4A45-97A4-06BCECDB2FCD}" dt="2024-01-08T09:07:18.204" v="581" actId="478"/>
          <ac:spMkLst>
            <pc:docMk/>
            <pc:sldMk cId="2280944833" sldId="260"/>
            <ac:spMk id="9" creationId="{8C4A29B8-78E1-3602-6E89-C22DD464CAC6}"/>
          </ac:spMkLst>
        </pc:spChg>
        <pc:picChg chg="mod">
          <ac:chgData name="Marvyn Levin" userId="62a5f2ee16c00e1c" providerId="LiveId" clId="{B4A7111B-40BD-4A45-97A4-06BCECDB2FCD}" dt="2024-01-08T09:12:59.825" v="646" actId="14861"/>
          <ac:picMkLst>
            <pc:docMk/>
            <pc:sldMk cId="2280944833" sldId="260"/>
            <ac:picMk id="6" creationId="{B190422D-A8FF-25D8-08DC-63A2F556C4F7}"/>
          </ac:picMkLst>
        </pc:picChg>
      </pc:sldChg>
      <pc:sldChg chg="delSp modSp mod delAnim modAnim">
        <pc:chgData name="Marvyn Levin" userId="62a5f2ee16c00e1c" providerId="LiveId" clId="{B4A7111B-40BD-4A45-97A4-06BCECDB2FCD}" dt="2024-01-08T09:13:24.613" v="664" actId="20577"/>
        <pc:sldMkLst>
          <pc:docMk/>
          <pc:sldMk cId="3023514016" sldId="261"/>
        </pc:sldMkLst>
        <pc:spChg chg="mod">
          <ac:chgData name="Marvyn Levin" userId="62a5f2ee16c00e1c" providerId="LiveId" clId="{B4A7111B-40BD-4A45-97A4-06BCECDB2FCD}" dt="2024-01-08T08:54:29.185" v="344" actId="20577"/>
          <ac:spMkLst>
            <pc:docMk/>
            <pc:sldMk cId="3023514016" sldId="261"/>
            <ac:spMk id="2" creationId="{0D8F52C3-9BF2-0728-48BD-86FE8123479F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3023514016" sldId="261"/>
            <ac:spMk id="3" creationId="{6E224CAA-BD33-BC57-DD1F-9AC7083649A6}"/>
          </ac:spMkLst>
        </pc:spChg>
        <pc:spChg chg="mod">
          <ac:chgData name="Marvyn Levin" userId="62a5f2ee16c00e1c" providerId="LiveId" clId="{B4A7111B-40BD-4A45-97A4-06BCECDB2FCD}" dt="2024-01-08T09:06:34.226" v="560" actId="113"/>
          <ac:spMkLst>
            <pc:docMk/>
            <pc:sldMk cId="3023514016" sldId="261"/>
            <ac:spMk id="4" creationId="{45E16421-1352-C11F-15AE-1B0332E7F4E1}"/>
          </ac:spMkLst>
        </pc:spChg>
        <pc:spChg chg="mod">
          <ac:chgData name="Marvyn Levin" userId="62a5f2ee16c00e1c" providerId="LiveId" clId="{B4A7111B-40BD-4A45-97A4-06BCECDB2FCD}" dt="2024-01-08T09:13:24.613" v="664" actId="20577"/>
          <ac:spMkLst>
            <pc:docMk/>
            <pc:sldMk cId="3023514016" sldId="261"/>
            <ac:spMk id="5" creationId="{1E01DD48-B8DB-7CC5-27D7-E93AD4594776}"/>
          </ac:spMkLst>
        </pc:spChg>
        <pc:picChg chg="del">
          <ac:chgData name="Marvyn Levin" userId="62a5f2ee16c00e1c" providerId="LiveId" clId="{B4A7111B-40BD-4A45-97A4-06BCECDB2FCD}" dt="2024-01-08T09:13:03.043" v="647" actId="478"/>
          <ac:picMkLst>
            <pc:docMk/>
            <pc:sldMk cId="3023514016" sldId="261"/>
            <ac:picMk id="6" creationId="{43825F21-719E-DDCF-0569-13BE184D381C}"/>
          </ac:picMkLst>
        </pc:picChg>
        <pc:picChg chg="del">
          <ac:chgData name="Marvyn Levin" userId="62a5f2ee16c00e1c" providerId="LiveId" clId="{B4A7111B-40BD-4A45-97A4-06BCECDB2FCD}" dt="2024-01-08T09:13:03.493" v="648" actId="478"/>
          <ac:picMkLst>
            <pc:docMk/>
            <pc:sldMk cId="3023514016" sldId="261"/>
            <ac:picMk id="7" creationId="{714B19EA-3CCD-7361-90F9-F749F7B420DF}"/>
          </ac:picMkLst>
        </pc:picChg>
        <pc:picChg chg="del">
          <ac:chgData name="Marvyn Levin" userId="62a5f2ee16c00e1c" providerId="LiveId" clId="{B4A7111B-40BD-4A45-97A4-06BCECDB2FCD}" dt="2024-01-08T09:13:04.040" v="649" actId="478"/>
          <ac:picMkLst>
            <pc:docMk/>
            <pc:sldMk cId="3023514016" sldId="261"/>
            <ac:picMk id="8" creationId="{EC770DC3-BC89-2DA1-DE5E-87B40A7196BB}"/>
          </ac:picMkLst>
        </pc:picChg>
      </pc:sldChg>
      <pc:sldChg chg="modSp del mod modAnim">
        <pc:chgData name="Marvyn Levin" userId="62a5f2ee16c00e1c" providerId="LiveId" clId="{B4A7111B-40BD-4A45-97A4-06BCECDB2FCD}" dt="2024-01-08T09:13:35.662" v="665" actId="2696"/>
        <pc:sldMkLst>
          <pc:docMk/>
          <pc:sldMk cId="1634066160" sldId="262"/>
        </pc:sldMkLst>
        <pc:spChg chg="mod">
          <ac:chgData name="Marvyn Levin" userId="62a5f2ee16c00e1c" providerId="LiveId" clId="{B4A7111B-40BD-4A45-97A4-06BCECDB2FCD}" dt="2024-01-08T08:54:26.644" v="343" actId="20577"/>
          <ac:spMkLst>
            <pc:docMk/>
            <pc:sldMk cId="1634066160" sldId="262"/>
            <ac:spMk id="2" creationId="{ED884BD2-035C-79E2-BF3E-FDBF793F4A64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1634066160" sldId="262"/>
            <ac:spMk id="3" creationId="{442F5D25-25D6-6300-E811-C584440F47A8}"/>
          </ac:spMkLst>
        </pc:spChg>
        <pc:spChg chg="mod">
          <ac:chgData name="Marvyn Levin" userId="62a5f2ee16c00e1c" providerId="LiveId" clId="{B4A7111B-40BD-4A45-97A4-06BCECDB2FCD}" dt="2024-01-08T09:06:52.461" v="562"/>
          <ac:spMkLst>
            <pc:docMk/>
            <pc:sldMk cId="1634066160" sldId="262"/>
            <ac:spMk id="4" creationId="{45E16421-1352-C11F-15AE-1B0332E7F4E1}"/>
          </ac:spMkLst>
        </pc:spChg>
      </pc:sldChg>
      <pc:sldChg chg="modSp mod modAnim">
        <pc:chgData name="Marvyn Levin" userId="62a5f2ee16c00e1c" providerId="LiveId" clId="{B4A7111B-40BD-4A45-97A4-06BCECDB2FCD}" dt="2024-01-08T09:07:36.449" v="610" actId="20577"/>
        <pc:sldMkLst>
          <pc:docMk/>
          <pc:sldMk cId="3618750120" sldId="263"/>
        </pc:sldMkLst>
        <pc:spChg chg="mod">
          <ac:chgData name="Marvyn Levin" userId="62a5f2ee16c00e1c" providerId="LiveId" clId="{B4A7111B-40BD-4A45-97A4-06BCECDB2FCD}" dt="2024-01-08T08:54:23.051" v="342" actId="20577"/>
          <ac:spMkLst>
            <pc:docMk/>
            <pc:sldMk cId="3618750120" sldId="263"/>
            <ac:spMk id="3" creationId="{B06C1036-3AEF-A0A9-B499-35E022B80C0E}"/>
          </ac:spMkLst>
        </pc:spChg>
        <pc:spChg chg="mod">
          <ac:chgData name="Marvyn Levin" userId="62a5f2ee16c00e1c" providerId="LiveId" clId="{B4A7111B-40BD-4A45-97A4-06BCECDB2FCD}" dt="2024-01-08T09:07:01.950" v="576" actId="20577"/>
          <ac:spMkLst>
            <pc:docMk/>
            <pc:sldMk cId="3618750120" sldId="263"/>
            <ac:spMk id="4" creationId="{6F1A5357-845C-96E0-68BF-DC1D05EDB31C}"/>
          </ac:spMkLst>
        </pc:spChg>
        <pc:spChg chg="mod">
          <ac:chgData name="Marvyn Levin" userId="62a5f2ee16c00e1c" providerId="LiveId" clId="{B4A7111B-40BD-4A45-97A4-06BCECDB2FCD}" dt="2024-01-08T09:07:36.449" v="610" actId="20577"/>
          <ac:spMkLst>
            <pc:docMk/>
            <pc:sldMk cId="3618750120" sldId="263"/>
            <ac:spMk id="5" creationId="{332BA373-033F-6EBF-817B-98ABD2553695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3618750120" sldId="263"/>
            <ac:spMk id="6" creationId="{66C82C78-A458-BBF3-2BCC-460573AF9DEE}"/>
          </ac:spMkLst>
        </pc:spChg>
      </pc:sldChg>
      <pc:sldChg chg="addSp delSp modSp mod addAnim delAnim modAnim">
        <pc:chgData name="Marvyn Levin" userId="62a5f2ee16c00e1c" providerId="LiveId" clId="{B4A7111B-40BD-4A45-97A4-06BCECDB2FCD}" dt="2024-01-08T09:14:05.514" v="717" actId="478"/>
        <pc:sldMkLst>
          <pc:docMk/>
          <pc:sldMk cId="751110987" sldId="264"/>
        </pc:sldMkLst>
        <pc:spChg chg="mod">
          <ac:chgData name="Marvyn Levin" userId="62a5f2ee16c00e1c" providerId="LiveId" clId="{B4A7111B-40BD-4A45-97A4-06BCECDB2FCD}" dt="2024-01-08T08:54:15.518" v="341" actId="20577"/>
          <ac:spMkLst>
            <pc:docMk/>
            <pc:sldMk cId="751110987" sldId="264"/>
            <ac:spMk id="2" creationId="{A069C998-8356-92A2-92F8-5C387C93710F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751110987" sldId="264"/>
            <ac:spMk id="3" creationId="{3D0EA746-E7AA-4805-538E-A4B3FFFDAAFF}"/>
          </ac:spMkLst>
        </pc:spChg>
        <pc:spChg chg="mod">
          <ac:chgData name="Marvyn Levin" userId="62a5f2ee16c00e1c" providerId="LiveId" clId="{B4A7111B-40BD-4A45-97A4-06BCECDB2FCD}" dt="2024-01-08T09:13:42.429" v="672" actId="20577"/>
          <ac:spMkLst>
            <pc:docMk/>
            <pc:sldMk cId="751110987" sldId="264"/>
            <ac:spMk id="4" creationId="{45E16421-1352-C11F-15AE-1B0332E7F4E1}"/>
          </ac:spMkLst>
        </pc:spChg>
        <pc:spChg chg="mod">
          <ac:chgData name="Marvyn Levin" userId="62a5f2ee16c00e1c" providerId="LiveId" clId="{B4A7111B-40BD-4A45-97A4-06BCECDB2FCD}" dt="2024-01-08T09:14:02.965" v="715" actId="6549"/>
          <ac:spMkLst>
            <pc:docMk/>
            <pc:sldMk cId="751110987" sldId="264"/>
            <ac:spMk id="5" creationId="{1E01DD48-B8DB-7CC5-27D7-E93AD4594776}"/>
          </ac:spMkLst>
        </pc:spChg>
        <pc:picChg chg="del">
          <ac:chgData name="Marvyn Levin" userId="62a5f2ee16c00e1c" providerId="LiveId" clId="{B4A7111B-40BD-4A45-97A4-06BCECDB2FCD}" dt="2024-01-08T09:14:05.514" v="717" actId="478"/>
          <ac:picMkLst>
            <pc:docMk/>
            <pc:sldMk cId="751110987" sldId="264"/>
            <ac:picMk id="6" creationId="{2046553B-2981-DEDF-2DA2-CABEC884B6DF}"/>
          </ac:picMkLst>
        </pc:picChg>
        <pc:picChg chg="add del">
          <ac:chgData name="Marvyn Levin" userId="62a5f2ee16c00e1c" providerId="LiveId" clId="{B4A7111B-40BD-4A45-97A4-06BCECDB2FCD}" dt="2024-01-08T09:14:04.650" v="716" actId="478"/>
          <ac:picMkLst>
            <pc:docMk/>
            <pc:sldMk cId="751110987" sldId="264"/>
            <ac:picMk id="9" creationId="{3B36753F-87A2-A966-2BAA-E65EEADD13FA}"/>
          </ac:picMkLst>
        </pc:picChg>
      </pc:sldChg>
      <pc:sldChg chg="modSp del">
        <pc:chgData name="Marvyn Levin" userId="62a5f2ee16c00e1c" providerId="LiveId" clId="{B4A7111B-40BD-4A45-97A4-06BCECDB2FCD}" dt="2024-01-08T09:14:08.610" v="719" actId="47"/>
        <pc:sldMkLst>
          <pc:docMk/>
          <pc:sldMk cId="348344991" sldId="265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348344991" sldId="265"/>
            <ac:spMk id="2" creationId="{33933C4D-8BA5-DD98-0465-69840061E56D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348344991" sldId="265"/>
            <ac:spMk id="3" creationId="{4A214D81-66D2-2CC4-66E7-04C06F6759B8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348344991" sldId="265"/>
            <ac:spMk id="4" creationId="{45E16421-1352-C11F-15AE-1B0332E7F4E1}"/>
          </ac:spMkLst>
        </pc:spChg>
      </pc:sldChg>
      <pc:sldChg chg="modSp del">
        <pc:chgData name="Marvyn Levin" userId="62a5f2ee16c00e1c" providerId="LiveId" clId="{B4A7111B-40BD-4A45-97A4-06BCECDB2FCD}" dt="2024-01-08T09:14:10.115" v="721" actId="47"/>
        <pc:sldMkLst>
          <pc:docMk/>
          <pc:sldMk cId="4165578070" sldId="266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4165578070" sldId="266"/>
            <ac:spMk id="2" creationId="{21667036-59C7-A25B-734B-CF5CB311307A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4165578070" sldId="266"/>
            <ac:spMk id="3" creationId="{53A82C04-D7A0-A1A3-0BDB-5046992C81F1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4165578070" sldId="266"/>
            <ac:spMk id="4" creationId="{45E16421-1352-C11F-15AE-1B0332E7F4E1}"/>
          </ac:spMkLst>
        </pc:spChg>
      </pc:sldChg>
      <pc:sldChg chg="addSp delSp modSp mod delAnim">
        <pc:chgData name="Marvyn Levin" userId="62a5f2ee16c00e1c" providerId="LiveId" clId="{B4A7111B-40BD-4A45-97A4-06BCECDB2FCD}" dt="2024-01-08T09:16:31.133" v="844" actId="113"/>
        <pc:sldMkLst>
          <pc:docMk/>
          <pc:sldMk cId="3417970772" sldId="267"/>
        </pc:sldMkLst>
        <pc:spChg chg="mod">
          <ac:chgData name="Marvyn Levin" userId="62a5f2ee16c00e1c" providerId="LiveId" clId="{B4A7111B-40BD-4A45-97A4-06BCECDB2FCD}" dt="2024-01-08T09:16:31.133" v="844" actId="113"/>
          <ac:spMkLst>
            <pc:docMk/>
            <pc:sldMk cId="3417970772" sldId="267"/>
            <ac:spMk id="6" creationId="{FBEB8C80-1DE1-0B5A-7C78-2309E4463E0C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3417970772" sldId="267"/>
            <ac:spMk id="8" creationId="{22F557B1-57F6-E418-6BE3-08E39F249D9E}"/>
          </ac:spMkLst>
        </pc:spChg>
        <pc:picChg chg="del">
          <ac:chgData name="Marvyn Levin" userId="62a5f2ee16c00e1c" providerId="LiveId" clId="{B4A7111B-40BD-4A45-97A4-06BCECDB2FCD}" dt="2024-01-08T09:15:35.182" v="830" actId="478"/>
          <ac:picMkLst>
            <pc:docMk/>
            <pc:sldMk cId="3417970772" sldId="267"/>
            <ac:picMk id="3" creationId="{117A3A4E-2D8B-12A6-982E-DA0B18A6A6AE}"/>
          </ac:picMkLst>
        </pc:picChg>
        <pc:picChg chg="add mod">
          <ac:chgData name="Marvyn Levin" userId="62a5f2ee16c00e1c" providerId="LiveId" clId="{B4A7111B-40BD-4A45-97A4-06BCECDB2FCD}" dt="2024-01-08T09:16:16.312" v="841" actId="1076"/>
          <ac:picMkLst>
            <pc:docMk/>
            <pc:sldMk cId="3417970772" sldId="267"/>
            <ac:picMk id="7" creationId="{B2B9E773-1861-AD89-A9FE-C3048AF9234E}"/>
          </ac:picMkLst>
        </pc:picChg>
      </pc:sldChg>
      <pc:sldChg chg="delSp modSp mod delAnim modAnim">
        <pc:chgData name="Marvyn Levin" userId="62a5f2ee16c00e1c" providerId="LiveId" clId="{B4A7111B-40BD-4A45-97A4-06BCECDB2FCD}" dt="2024-01-08T09:16:39.458" v="846"/>
        <pc:sldMkLst>
          <pc:docMk/>
          <pc:sldMk cId="2240462490" sldId="268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2240462490" sldId="268"/>
            <ac:spMk id="4" creationId="{214C48E7-3B8D-E120-5C65-7F62355FD6BD}"/>
          </ac:spMkLst>
        </pc:spChg>
        <pc:spChg chg="mod">
          <ac:chgData name="Marvyn Levin" userId="62a5f2ee16c00e1c" providerId="LiveId" clId="{B4A7111B-40BD-4A45-97A4-06BCECDB2FCD}" dt="2024-01-08T09:14:58.323" v="770" actId="20577"/>
          <ac:spMkLst>
            <pc:docMk/>
            <pc:sldMk cId="2240462490" sldId="268"/>
            <ac:spMk id="5" creationId="{4EC9704E-42B0-9ABA-7788-BE5F8EAFA857}"/>
          </ac:spMkLst>
        </pc:spChg>
        <pc:spChg chg="mod">
          <ac:chgData name="Marvyn Levin" userId="62a5f2ee16c00e1c" providerId="LiveId" clId="{B4A7111B-40BD-4A45-97A4-06BCECDB2FCD}" dt="2024-01-08T09:15:28.574" v="829" actId="6549"/>
          <ac:spMkLst>
            <pc:docMk/>
            <pc:sldMk cId="2240462490" sldId="268"/>
            <ac:spMk id="6" creationId="{90115C3F-10E1-E57E-AA43-83BC624621D5}"/>
          </ac:spMkLst>
        </pc:spChg>
        <pc:spChg chg="mod">
          <ac:chgData name="Marvyn Levin" userId="62a5f2ee16c00e1c" providerId="LiveId" clId="{B4A7111B-40BD-4A45-97A4-06BCECDB2FCD}" dt="2024-01-08T09:16:39.458" v="846"/>
          <ac:spMkLst>
            <pc:docMk/>
            <pc:sldMk cId="2240462490" sldId="268"/>
            <ac:spMk id="7" creationId="{5CBB29E5-67EC-4932-F288-804B06D4FAE4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2240462490" sldId="268"/>
            <ac:spMk id="8" creationId="{5809F230-1FA4-4241-12FC-810AE05211FF}"/>
          </ac:spMkLst>
        </pc:spChg>
        <pc:picChg chg="del">
          <ac:chgData name="Marvyn Levin" userId="62a5f2ee16c00e1c" providerId="LiveId" clId="{B4A7111B-40BD-4A45-97A4-06BCECDB2FCD}" dt="2024-01-08T09:15:00.780" v="772" actId="478"/>
          <ac:picMkLst>
            <pc:docMk/>
            <pc:sldMk cId="2240462490" sldId="268"/>
            <ac:picMk id="9" creationId="{2B38434D-2533-183A-1778-327255D49076}"/>
          </ac:picMkLst>
        </pc:picChg>
        <pc:picChg chg="del">
          <ac:chgData name="Marvyn Levin" userId="62a5f2ee16c00e1c" providerId="LiveId" clId="{B4A7111B-40BD-4A45-97A4-06BCECDB2FCD}" dt="2024-01-08T09:15:00.238" v="771" actId="478"/>
          <ac:picMkLst>
            <pc:docMk/>
            <pc:sldMk cId="2240462490" sldId="268"/>
            <ac:picMk id="10" creationId="{C62EBA4E-D1EA-F19D-02FB-4038979B5CD7}"/>
          </ac:picMkLst>
        </pc:picChg>
        <pc:picChg chg="del">
          <ac:chgData name="Marvyn Levin" userId="62a5f2ee16c00e1c" providerId="LiveId" clId="{B4A7111B-40BD-4A45-97A4-06BCECDB2FCD}" dt="2024-01-08T09:15:01.300" v="773" actId="478"/>
          <ac:picMkLst>
            <pc:docMk/>
            <pc:sldMk cId="2240462490" sldId="268"/>
            <ac:picMk id="11" creationId="{8FC1A7B9-752D-1911-8BAE-B35EEB64EC26}"/>
          </ac:picMkLst>
        </pc:picChg>
      </pc:sldChg>
      <pc:sldChg chg="delSp modSp mod delAnim modAnim">
        <pc:chgData name="Marvyn Levin" userId="62a5f2ee16c00e1c" providerId="LiveId" clId="{B4A7111B-40BD-4A45-97A4-06BCECDB2FCD}" dt="2024-01-08T09:16:36.227" v="845"/>
        <pc:sldMkLst>
          <pc:docMk/>
          <pc:sldMk cId="2235056350" sldId="270"/>
        </pc:sldMkLst>
        <pc:spChg chg="mod">
          <ac:chgData name="Marvyn Levin" userId="62a5f2ee16c00e1c" providerId="LiveId" clId="{B4A7111B-40BD-4A45-97A4-06BCECDB2FCD}" dt="2024-01-08T09:16:36.227" v="845"/>
          <ac:spMkLst>
            <pc:docMk/>
            <pc:sldMk cId="2235056350" sldId="270"/>
            <ac:spMk id="2" creationId="{BD67ABBD-7AB9-76CA-2ED7-6B9BA42499A9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2235056350" sldId="270"/>
            <ac:spMk id="3" creationId="{09851C59-9178-0405-659D-B65026A8298A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2235056350" sldId="270"/>
            <ac:spMk id="4" creationId="{45E16421-1352-C11F-15AE-1B0332E7F4E1}"/>
          </ac:spMkLst>
        </pc:spChg>
        <pc:spChg chg="mod">
          <ac:chgData name="Marvyn Levin" userId="62a5f2ee16c00e1c" providerId="LiveId" clId="{B4A7111B-40BD-4A45-97A4-06BCECDB2FCD}" dt="2024-01-08T09:14:26.385" v="733" actId="20577"/>
          <ac:spMkLst>
            <pc:docMk/>
            <pc:sldMk cId="2235056350" sldId="270"/>
            <ac:spMk id="5" creationId="{1E01DD48-B8DB-7CC5-27D7-E93AD4594776}"/>
          </ac:spMkLst>
        </pc:spChg>
        <pc:picChg chg="del">
          <ac:chgData name="Marvyn Levin" userId="62a5f2ee16c00e1c" providerId="LiveId" clId="{B4A7111B-40BD-4A45-97A4-06BCECDB2FCD}" dt="2024-01-08T09:14:29.046" v="735" actId="478"/>
          <ac:picMkLst>
            <pc:docMk/>
            <pc:sldMk cId="2235056350" sldId="270"/>
            <ac:picMk id="7" creationId="{765AA350-EB3D-C430-2AF0-6B73323945A5}"/>
          </ac:picMkLst>
        </pc:picChg>
        <pc:picChg chg="del">
          <ac:chgData name="Marvyn Levin" userId="62a5f2ee16c00e1c" providerId="LiveId" clId="{B4A7111B-40BD-4A45-97A4-06BCECDB2FCD}" dt="2024-01-08T09:14:28.512" v="734" actId="478"/>
          <ac:picMkLst>
            <pc:docMk/>
            <pc:sldMk cId="2235056350" sldId="270"/>
            <ac:picMk id="8" creationId="{531C4EA8-6743-0DB3-986E-3BF5EAF73455}"/>
          </ac:picMkLst>
        </pc:picChg>
        <pc:picChg chg="del">
          <ac:chgData name="Marvyn Levin" userId="62a5f2ee16c00e1c" providerId="LiveId" clId="{B4A7111B-40BD-4A45-97A4-06BCECDB2FCD}" dt="2024-01-08T09:14:30.075" v="737" actId="478"/>
          <ac:picMkLst>
            <pc:docMk/>
            <pc:sldMk cId="2235056350" sldId="270"/>
            <ac:picMk id="10" creationId="{CBB888A9-5835-08BE-589E-CD5195957600}"/>
          </ac:picMkLst>
        </pc:picChg>
        <pc:picChg chg="del">
          <ac:chgData name="Marvyn Levin" userId="62a5f2ee16c00e1c" providerId="LiveId" clId="{B4A7111B-40BD-4A45-97A4-06BCECDB2FCD}" dt="2024-01-08T09:14:29.495" v="736" actId="478"/>
          <ac:picMkLst>
            <pc:docMk/>
            <pc:sldMk cId="2235056350" sldId="270"/>
            <ac:picMk id="12" creationId="{2B98DE00-A481-62BD-99CE-157A7F85C81B}"/>
          </ac:picMkLst>
        </pc:picChg>
      </pc:sldChg>
      <pc:sldChg chg="modSp del">
        <pc:chgData name="Marvyn Levin" userId="62a5f2ee16c00e1c" providerId="LiveId" clId="{B4A7111B-40BD-4A45-97A4-06BCECDB2FCD}" dt="2024-01-08T09:14:33.511" v="739" actId="47"/>
        <pc:sldMkLst>
          <pc:docMk/>
          <pc:sldMk cId="1460497669" sldId="271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1460497669" sldId="271"/>
            <ac:spMk id="2" creationId="{89261378-4003-4752-506E-3566B1C0E621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1460497669" sldId="271"/>
            <ac:spMk id="3" creationId="{DB9C5786-1DF4-0099-C879-5BAB35DF63DE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1460497669" sldId="271"/>
            <ac:spMk id="4" creationId="{45E16421-1352-C11F-15AE-1B0332E7F4E1}"/>
          </ac:spMkLst>
        </pc:spChg>
      </pc:sldChg>
      <pc:sldChg chg="modSp del">
        <pc:chgData name="Marvyn Levin" userId="62a5f2ee16c00e1c" providerId="LiveId" clId="{B4A7111B-40BD-4A45-97A4-06BCECDB2FCD}" dt="2024-01-08T09:14:36.357" v="741" actId="47"/>
        <pc:sldMkLst>
          <pc:docMk/>
          <pc:sldMk cId="1958386895" sldId="272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1958386895" sldId="272"/>
            <ac:spMk id="2" creationId="{A581F8AD-D201-E7D5-746B-C508BD04BFAA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1958386895" sldId="272"/>
            <ac:spMk id="3" creationId="{B09FC38B-497C-0747-FF30-AD75F5CD5310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1958386895" sldId="272"/>
            <ac:spMk id="4" creationId="{45E16421-1352-C11F-15AE-1B0332E7F4E1}"/>
          </ac:spMkLst>
        </pc:spChg>
      </pc:sldChg>
      <pc:sldChg chg="delSp modSp mod delAnim modAnim">
        <pc:chgData name="Marvyn Levin" userId="62a5f2ee16c00e1c" providerId="LiveId" clId="{B4A7111B-40BD-4A45-97A4-06BCECDB2FCD}" dt="2024-01-08T09:00:23.364" v="482" actId="20577"/>
        <pc:sldMkLst>
          <pc:docMk/>
          <pc:sldMk cId="332161119" sldId="273"/>
        </pc:sldMkLst>
        <pc:spChg chg="mod">
          <ac:chgData name="Marvyn Levin" userId="62a5f2ee16c00e1c" providerId="LiveId" clId="{B4A7111B-40BD-4A45-97A4-06BCECDB2FCD}" dt="2024-01-08T08:54:41.187" v="350" actId="20577"/>
          <ac:spMkLst>
            <pc:docMk/>
            <pc:sldMk cId="332161119" sldId="273"/>
            <ac:spMk id="2" creationId="{46910CA2-EF96-CE45-9D52-0656DE638D0B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332161119" sldId="273"/>
            <ac:spMk id="3" creationId="{620183C0-721D-1354-847E-C9D1DF3D6886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332161119" sldId="273"/>
            <ac:spMk id="4" creationId="{214C48E7-3B8D-E120-5C65-7F62355FD6BD}"/>
          </ac:spMkLst>
        </pc:spChg>
        <pc:spChg chg="mod">
          <ac:chgData name="Marvyn Levin" userId="62a5f2ee16c00e1c" providerId="LiveId" clId="{B4A7111B-40BD-4A45-97A4-06BCECDB2FCD}" dt="2024-01-08T08:52:26.759" v="298" actId="20577"/>
          <ac:spMkLst>
            <pc:docMk/>
            <pc:sldMk cId="332161119" sldId="273"/>
            <ac:spMk id="5" creationId="{4EC9704E-42B0-9ABA-7788-BE5F8EAFA857}"/>
          </ac:spMkLst>
        </pc:spChg>
        <pc:spChg chg="mod">
          <ac:chgData name="Marvyn Levin" userId="62a5f2ee16c00e1c" providerId="LiveId" clId="{B4A7111B-40BD-4A45-97A4-06BCECDB2FCD}" dt="2024-01-08T09:00:23.364" v="482" actId="20577"/>
          <ac:spMkLst>
            <pc:docMk/>
            <pc:sldMk cId="332161119" sldId="273"/>
            <ac:spMk id="6" creationId="{90115C3F-10E1-E57E-AA43-83BC624621D5}"/>
          </ac:spMkLst>
        </pc:spChg>
        <pc:picChg chg="del">
          <ac:chgData name="Marvyn Levin" userId="62a5f2ee16c00e1c" providerId="LiveId" clId="{B4A7111B-40BD-4A45-97A4-06BCECDB2FCD}" dt="2024-01-08T08:52:24.006" v="297" actId="478"/>
          <ac:picMkLst>
            <pc:docMk/>
            <pc:sldMk cId="332161119" sldId="273"/>
            <ac:picMk id="12" creationId="{5BCD0686-E870-EC09-70F6-943273FC49E9}"/>
          </ac:picMkLst>
        </pc:picChg>
      </pc:sldChg>
      <pc:sldChg chg="modSp del">
        <pc:chgData name="Marvyn Levin" userId="62a5f2ee16c00e1c" providerId="LiveId" clId="{B4A7111B-40BD-4A45-97A4-06BCECDB2FCD}" dt="2024-01-08T09:14:10.789" v="722" actId="47"/>
        <pc:sldMkLst>
          <pc:docMk/>
          <pc:sldMk cId="958411887" sldId="274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958411887" sldId="274"/>
            <ac:spMk id="2" creationId="{21667036-59C7-A25B-734B-CF5CB311307A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958411887" sldId="274"/>
            <ac:spMk id="3" creationId="{53A82C04-D7A0-A1A3-0BDB-5046992C81F1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958411887" sldId="274"/>
            <ac:spMk id="4" creationId="{45E16421-1352-C11F-15AE-1B0332E7F4E1}"/>
          </ac:spMkLst>
        </pc:spChg>
      </pc:sldChg>
      <pc:sldChg chg="modSp del">
        <pc:chgData name="Marvyn Levin" userId="62a5f2ee16c00e1c" providerId="LiveId" clId="{B4A7111B-40BD-4A45-97A4-06BCECDB2FCD}" dt="2024-01-08T09:14:32.484" v="738" actId="47"/>
        <pc:sldMkLst>
          <pc:docMk/>
          <pc:sldMk cId="827772203" sldId="275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827772203" sldId="275"/>
            <ac:spMk id="2" creationId="{BD67ABBD-7AB9-76CA-2ED7-6B9BA42499A9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827772203" sldId="275"/>
            <ac:spMk id="3" creationId="{09851C59-9178-0405-659D-B65026A8298A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827772203" sldId="275"/>
            <ac:spMk id="4" creationId="{45E16421-1352-C11F-15AE-1B0332E7F4E1}"/>
          </ac:spMkLst>
        </pc:spChg>
      </pc:sldChg>
      <pc:sldChg chg="modSp del">
        <pc:chgData name="Marvyn Levin" userId="62a5f2ee16c00e1c" providerId="LiveId" clId="{B4A7111B-40BD-4A45-97A4-06BCECDB2FCD}" dt="2024-01-08T09:14:07.392" v="718" actId="47"/>
        <pc:sldMkLst>
          <pc:docMk/>
          <pc:sldMk cId="70509833" sldId="276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70509833" sldId="276"/>
            <ac:spMk id="2" creationId="{A069C998-8356-92A2-92F8-5C387C93710F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70509833" sldId="276"/>
            <ac:spMk id="3" creationId="{3D0EA746-E7AA-4805-538E-A4B3FFFDAAFF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70509833" sldId="276"/>
            <ac:spMk id="4" creationId="{45E16421-1352-C11F-15AE-1B0332E7F4E1}"/>
          </ac:spMkLst>
        </pc:spChg>
      </pc:sldChg>
      <pc:sldChg chg="modSp del">
        <pc:chgData name="Marvyn Levin" userId="62a5f2ee16c00e1c" providerId="LiveId" clId="{B4A7111B-40BD-4A45-97A4-06BCECDB2FCD}" dt="2024-01-08T09:14:09.399" v="720" actId="47"/>
        <pc:sldMkLst>
          <pc:docMk/>
          <pc:sldMk cId="1998711486" sldId="277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1998711486" sldId="277"/>
            <ac:spMk id="2" creationId="{33933C4D-8BA5-DD98-0465-69840061E56D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1998711486" sldId="277"/>
            <ac:spMk id="3" creationId="{4A214D81-66D2-2CC4-66E7-04C06F6759B8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1998711486" sldId="277"/>
            <ac:spMk id="4" creationId="{45E16421-1352-C11F-15AE-1B0332E7F4E1}"/>
          </ac:spMkLst>
        </pc:spChg>
      </pc:sldChg>
      <pc:sldChg chg="modSp del">
        <pc:chgData name="Marvyn Levin" userId="62a5f2ee16c00e1c" providerId="LiveId" clId="{B4A7111B-40BD-4A45-97A4-06BCECDB2FCD}" dt="2024-01-08T09:14:11.440" v="723" actId="47"/>
        <pc:sldMkLst>
          <pc:docMk/>
          <pc:sldMk cId="1488606016" sldId="278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1488606016" sldId="278"/>
            <ac:spMk id="2" creationId="{21667036-59C7-A25B-734B-CF5CB311307A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1488606016" sldId="278"/>
            <ac:spMk id="3" creationId="{53A82C04-D7A0-A1A3-0BDB-5046992C81F1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1488606016" sldId="278"/>
            <ac:spMk id="4" creationId="{45E16421-1352-C11F-15AE-1B0332E7F4E1}"/>
          </ac:spMkLst>
        </pc:spChg>
      </pc:sldChg>
      <pc:sldChg chg="modSp del">
        <pc:chgData name="Marvyn Levin" userId="62a5f2ee16c00e1c" providerId="LiveId" clId="{B4A7111B-40BD-4A45-97A4-06BCECDB2FCD}" dt="2024-01-08T09:14:12.087" v="724" actId="47"/>
        <pc:sldMkLst>
          <pc:docMk/>
          <pc:sldMk cId="3532108692" sldId="279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3532108692" sldId="279"/>
            <ac:spMk id="2" creationId="{21667036-59C7-A25B-734B-CF5CB311307A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3532108692" sldId="279"/>
            <ac:spMk id="3" creationId="{53A82C04-D7A0-A1A3-0BDB-5046992C81F1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3532108692" sldId="279"/>
            <ac:spMk id="4" creationId="{45E16421-1352-C11F-15AE-1B0332E7F4E1}"/>
          </ac:spMkLst>
        </pc:spChg>
      </pc:sldChg>
      <pc:sldChg chg="modSp del">
        <pc:chgData name="Marvyn Levin" userId="62a5f2ee16c00e1c" providerId="LiveId" clId="{B4A7111B-40BD-4A45-97A4-06BCECDB2FCD}" dt="2024-01-08T09:14:12.814" v="725" actId="47"/>
        <pc:sldMkLst>
          <pc:docMk/>
          <pc:sldMk cId="4077003964" sldId="280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4077003964" sldId="280"/>
            <ac:spMk id="2" creationId="{21667036-59C7-A25B-734B-CF5CB311307A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4077003964" sldId="280"/>
            <ac:spMk id="3" creationId="{53A82C04-D7A0-A1A3-0BDB-5046992C81F1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4077003964" sldId="280"/>
            <ac:spMk id="4" creationId="{45E16421-1352-C11F-15AE-1B0332E7F4E1}"/>
          </ac:spMkLst>
        </pc:spChg>
      </pc:sldChg>
      <pc:sldChg chg="modSp del">
        <pc:chgData name="Marvyn Levin" userId="62a5f2ee16c00e1c" providerId="LiveId" clId="{B4A7111B-40BD-4A45-97A4-06BCECDB2FCD}" dt="2024-01-08T09:14:34.994" v="740" actId="47"/>
        <pc:sldMkLst>
          <pc:docMk/>
          <pc:sldMk cId="3601232310" sldId="281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3601232310" sldId="281"/>
            <ac:spMk id="4" creationId="{0E1D477C-A493-CB07-948F-664CF78B5A61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3601232310" sldId="281"/>
            <ac:spMk id="5" creationId="{E6DA81AA-561D-228A-9562-986E131CF769}"/>
          </ac:spMkLst>
        </pc:spChg>
      </pc:sldChg>
      <pc:sldChg chg="modSp del">
        <pc:chgData name="Marvyn Levin" userId="62a5f2ee16c00e1c" providerId="LiveId" clId="{B4A7111B-40BD-4A45-97A4-06BCECDB2FCD}" dt="2024-01-08T09:14:13.556" v="726" actId="47"/>
        <pc:sldMkLst>
          <pc:docMk/>
          <pc:sldMk cId="3578969113" sldId="282"/>
        </pc:sldMkLst>
        <pc:spChg chg="mod">
          <ac:chgData name="Marvyn Levin" userId="62a5f2ee16c00e1c" providerId="LiveId" clId="{B4A7111B-40BD-4A45-97A4-06BCECDB2FCD}" dt="2024-01-08T08:26:05.408" v="57"/>
          <ac:spMkLst>
            <pc:docMk/>
            <pc:sldMk cId="3578969113" sldId="282"/>
            <ac:spMk id="2" creationId="{21667036-59C7-A25B-734B-CF5CB311307A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3578969113" sldId="282"/>
            <ac:spMk id="3" creationId="{53A82C04-D7A0-A1A3-0BDB-5046992C81F1}"/>
          </ac:spMkLst>
        </pc:spChg>
        <pc:spChg chg="mod">
          <ac:chgData name="Marvyn Levin" userId="62a5f2ee16c00e1c" providerId="LiveId" clId="{B4A7111B-40BD-4A45-97A4-06BCECDB2FCD}" dt="2024-01-08T08:26:05.408" v="57"/>
          <ac:spMkLst>
            <pc:docMk/>
            <pc:sldMk cId="3578969113" sldId="282"/>
            <ac:spMk id="4" creationId="{45E16421-1352-C11F-15AE-1B0332E7F4E1}"/>
          </ac:spMkLst>
        </pc:spChg>
      </pc:sldChg>
    </pc:docChg>
  </pc:docChgLst>
  <pc:docChgLst>
    <pc:chgData name="Marvyn Levin" userId="62a5f2ee16c00e1c" providerId="LiveId" clId="{0FCE4D92-3162-43A3-9C9E-CA2C933D1CAA}"/>
    <pc:docChg chg="undo custSel addSld delSld modSld sldOrd addSection modSection">
      <pc:chgData name="Marvyn Levin" userId="62a5f2ee16c00e1c" providerId="LiveId" clId="{0FCE4D92-3162-43A3-9C9E-CA2C933D1CAA}" dt="2023-10-19T11:35:38.862" v="5485"/>
      <pc:docMkLst>
        <pc:docMk/>
      </pc:docMkLst>
      <pc:sldChg chg="addSp modSp mod modAnim">
        <pc:chgData name="Marvyn Levin" userId="62a5f2ee16c00e1c" providerId="LiveId" clId="{0FCE4D92-3162-43A3-9C9E-CA2C933D1CAA}" dt="2023-10-18T14:56:00.834" v="5132"/>
        <pc:sldMkLst>
          <pc:docMk/>
          <pc:sldMk cId="2773444680" sldId="256"/>
        </pc:sldMkLst>
        <pc:spChg chg="mod">
          <ac:chgData name="Marvyn Levin" userId="62a5f2ee16c00e1c" providerId="LiveId" clId="{0FCE4D92-3162-43A3-9C9E-CA2C933D1CAA}" dt="2023-10-17T20:35:04.965" v="75" actId="20577"/>
          <ac:spMkLst>
            <pc:docMk/>
            <pc:sldMk cId="2773444680" sldId="256"/>
            <ac:spMk id="2" creationId="{ADFB13D0-5097-D2A7-C206-93027784B050}"/>
          </ac:spMkLst>
        </pc:spChg>
        <pc:spChg chg="mod">
          <ac:chgData name="Marvyn Levin" userId="62a5f2ee16c00e1c" providerId="LiveId" clId="{0FCE4D92-3162-43A3-9C9E-CA2C933D1CAA}" dt="2023-10-17T20:34:28.130" v="21" actId="20577"/>
          <ac:spMkLst>
            <pc:docMk/>
            <pc:sldMk cId="2773444680" sldId="256"/>
            <ac:spMk id="3" creationId="{DE9133D1-83FE-B3CE-0A35-226626FFC549}"/>
          </ac:spMkLst>
        </pc:spChg>
        <pc:spChg chg="add mod">
          <ac:chgData name="Marvyn Levin" userId="62a5f2ee16c00e1c" providerId="LiveId" clId="{0FCE4D92-3162-43A3-9C9E-CA2C933D1CAA}" dt="2023-10-17T21:38:51.099" v="2558"/>
          <ac:spMkLst>
            <pc:docMk/>
            <pc:sldMk cId="2773444680" sldId="256"/>
            <ac:spMk id="5" creationId="{B730A89A-EBA2-B2B5-D094-92F8CF61068C}"/>
          </ac:spMkLst>
        </pc:spChg>
        <pc:picChg chg="add mod">
          <ac:chgData name="Marvyn Levin" userId="62a5f2ee16c00e1c" providerId="LiveId" clId="{0FCE4D92-3162-43A3-9C9E-CA2C933D1CAA}" dt="2023-10-17T21:38:44.125" v="2557"/>
          <ac:picMkLst>
            <pc:docMk/>
            <pc:sldMk cId="2773444680" sldId="256"/>
            <ac:picMk id="4" creationId="{53EF4201-6CE3-1B8A-B1BE-D7A6778C6848}"/>
          </ac:picMkLst>
        </pc:picChg>
      </pc:sldChg>
      <pc:sldChg chg="addSp modSp new mod modAnim">
        <pc:chgData name="Marvyn Levin" userId="62a5f2ee16c00e1c" providerId="LiveId" clId="{0FCE4D92-3162-43A3-9C9E-CA2C933D1CAA}" dt="2023-10-18T13:45:15.499" v="4812"/>
        <pc:sldMkLst>
          <pc:docMk/>
          <pc:sldMk cId="4183172547" sldId="257"/>
        </pc:sldMkLst>
        <pc:spChg chg="mod">
          <ac:chgData name="Marvyn Levin" userId="62a5f2ee16c00e1c" providerId="LiveId" clId="{0FCE4D92-3162-43A3-9C9E-CA2C933D1CAA}" dt="2023-10-17T20:35:20.296" v="86" actId="20577"/>
          <ac:spMkLst>
            <pc:docMk/>
            <pc:sldMk cId="4183172547" sldId="257"/>
            <ac:spMk id="2" creationId="{FC3CF6AB-B596-E935-0E69-AE183BBCFE00}"/>
          </ac:spMkLst>
        </pc:spChg>
        <pc:spChg chg="mod">
          <ac:chgData name="Marvyn Levin" userId="62a5f2ee16c00e1c" providerId="LiveId" clId="{0FCE4D92-3162-43A3-9C9E-CA2C933D1CAA}" dt="2023-10-17T21:48:52.832" v="2678" actId="207"/>
          <ac:spMkLst>
            <pc:docMk/>
            <pc:sldMk cId="4183172547" sldId="257"/>
            <ac:spMk id="3" creationId="{6211A6E3-78A0-8DB3-5D27-92915AE65CCA}"/>
          </ac:spMkLst>
        </pc:spChg>
        <pc:spChg chg="mod">
          <ac:chgData name="Marvyn Levin" userId="62a5f2ee16c00e1c" providerId="LiveId" clId="{0FCE4D92-3162-43A3-9C9E-CA2C933D1CAA}" dt="2023-10-17T21:42:38.522" v="2570" actId="6549"/>
          <ac:spMkLst>
            <pc:docMk/>
            <pc:sldMk cId="4183172547" sldId="257"/>
            <ac:spMk id="9" creationId="{927BB7B3-5D64-E508-394B-61961A288696}"/>
          </ac:spMkLst>
        </pc:spChg>
        <pc:picChg chg="add mod">
          <ac:chgData name="Marvyn Levin" userId="62a5f2ee16c00e1c" providerId="LiveId" clId="{0FCE4D92-3162-43A3-9C9E-CA2C933D1CAA}" dt="2023-10-17T20:45:27.857" v="475" actId="14100"/>
          <ac:picMkLst>
            <pc:docMk/>
            <pc:sldMk cId="4183172547" sldId="257"/>
            <ac:picMk id="5" creationId="{B446BF9F-38EA-7747-F025-7BF547F137A0}"/>
          </ac:picMkLst>
        </pc:picChg>
        <pc:picChg chg="add mod">
          <ac:chgData name="Marvyn Levin" userId="62a5f2ee16c00e1c" providerId="LiveId" clId="{0FCE4D92-3162-43A3-9C9E-CA2C933D1CAA}" dt="2023-10-17T20:45:30.222" v="476" actId="1076"/>
          <ac:picMkLst>
            <pc:docMk/>
            <pc:sldMk cId="4183172547" sldId="257"/>
            <ac:picMk id="7" creationId="{51D618FB-6A8F-8D52-D95E-53CE27ADEC76}"/>
          </ac:picMkLst>
        </pc:picChg>
      </pc:sldChg>
      <pc:sldChg chg="addSp delSp modSp new mod ord modAnim chgLayout">
        <pc:chgData name="Marvyn Levin" userId="62a5f2ee16c00e1c" providerId="LiveId" clId="{0FCE4D92-3162-43A3-9C9E-CA2C933D1CAA}" dt="2023-10-18T14:58:26.933" v="5136"/>
        <pc:sldMkLst>
          <pc:docMk/>
          <pc:sldMk cId="214305877" sldId="258"/>
        </pc:sldMkLst>
        <pc:spChg chg="del mod ord">
          <ac:chgData name="Marvyn Levin" userId="62a5f2ee16c00e1c" providerId="LiveId" clId="{0FCE4D92-3162-43A3-9C9E-CA2C933D1CAA}" dt="2023-10-17T20:45:41.981" v="478" actId="700"/>
          <ac:spMkLst>
            <pc:docMk/>
            <pc:sldMk cId="214305877" sldId="258"/>
            <ac:spMk id="2" creationId="{4F0F04D7-87C0-6AFE-DB7B-8033A61E34D5}"/>
          </ac:spMkLst>
        </pc:spChg>
        <pc:spChg chg="del mod ord">
          <ac:chgData name="Marvyn Levin" userId="62a5f2ee16c00e1c" providerId="LiveId" clId="{0FCE4D92-3162-43A3-9C9E-CA2C933D1CAA}" dt="2023-10-17T20:45:41.981" v="478" actId="700"/>
          <ac:spMkLst>
            <pc:docMk/>
            <pc:sldMk cId="214305877" sldId="258"/>
            <ac:spMk id="3" creationId="{017F8F3A-3847-4341-F7BD-B012E7879EBC}"/>
          </ac:spMkLst>
        </pc:spChg>
        <pc:spChg chg="add mod ord">
          <ac:chgData name="Marvyn Levin" userId="62a5f2ee16c00e1c" providerId="LiveId" clId="{0FCE4D92-3162-43A3-9C9E-CA2C933D1CAA}" dt="2023-10-17T20:49:45.085" v="642" actId="1076"/>
          <ac:spMkLst>
            <pc:docMk/>
            <pc:sldMk cId="214305877" sldId="258"/>
            <ac:spMk id="4" creationId="{6F1A5357-845C-96E0-68BF-DC1D05EDB31C}"/>
          </ac:spMkLst>
        </pc:spChg>
        <pc:spChg chg="add mod ord">
          <ac:chgData name="Marvyn Levin" userId="62a5f2ee16c00e1c" providerId="LiveId" clId="{0FCE4D92-3162-43A3-9C9E-CA2C933D1CAA}" dt="2023-10-17T20:49:40.435" v="641" actId="1076"/>
          <ac:spMkLst>
            <pc:docMk/>
            <pc:sldMk cId="214305877" sldId="258"/>
            <ac:spMk id="5" creationId="{332BA373-033F-6EBF-817B-98ABD2553695}"/>
          </ac:spMkLst>
        </pc:spChg>
        <pc:spChg chg="mod">
          <ac:chgData name="Marvyn Levin" userId="62a5f2ee16c00e1c" providerId="LiveId" clId="{0FCE4D92-3162-43A3-9C9E-CA2C933D1CAA}" dt="2023-10-17T21:44:01.426" v="2634" actId="20577"/>
          <ac:spMkLst>
            <pc:docMk/>
            <pc:sldMk cId="214305877" sldId="258"/>
            <ac:spMk id="8" creationId="{5739E3BA-9859-7E4D-8FF2-0CDB08944267}"/>
          </ac:spMkLst>
        </pc:spChg>
        <pc:picChg chg="add mod">
          <ac:chgData name="Marvyn Levin" userId="62a5f2ee16c00e1c" providerId="LiveId" clId="{0FCE4D92-3162-43A3-9C9E-CA2C933D1CAA}" dt="2023-10-17T21:42:45.240" v="2571" actId="1076"/>
          <ac:picMkLst>
            <pc:docMk/>
            <pc:sldMk cId="214305877" sldId="258"/>
            <ac:picMk id="7" creationId="{66A2D549-BD10-0B0D-8806-270063F6B8E6}"/>
          </ac:picMkLst>
        </pc:picChg>
      </pc:sldChg>
      <pc:sldChg chg="addSp delSp modSp new del mod chgLayout">
        <pc:chgData name="Marvyn Levin" userId="62a5f2ee16c00e1c" providerId="LiveId" clId="{0FCE4D92-3162-43A3-9C9E-CA2C933D1CAA}" dt="2023-10-17T21:44:22.198" v="2638" actId="47"/>
        <pc:sldMkLst>
          <pc:docMk/>
          <pc:sldMk cId="1525662632" sldId="259"/>
        </pc:sldMkLst>
        <pc:spChg chg="del mod ord">
          <ac:chgData name="Marvyn Levin" userId="62a5f2ee16c00e1c" providerId="LiveId" clId="{0FCE4D92-3162-43A3-9C9E-CA2C933D1CAA}" dt="2023-10-17T20:49:59.950" v="644" actId="700"/>
          <ac:spMkLst>
            <pc:docMk/>
            <pc:sldMk cId="1525662632" sldId="259"/>
            <ac:spMk id="2" creationId="{DAFC0C6D-CD3F-76B8-06AA-435E6CA8171B}"/>
          </ac:spMkLst>
        </pc:spChg>
        <pc:spChg chg="del mod ord">
          <ac:chgData name="Marvyn Levin" userId="62a5f2ee16c00e1c" providerId="LiveId" clId="{0FCE4D92-3162-43A3-9C9E-CA2C933D1CAA}" dt="2023-10-17T20:49:59.950" v="644" actId="700"/>
          <ac:spMkLst>
            <pc:docMk/>
            <pc:sldMk cId="1525662632" sldId="259"/>
            <ac:spMk id="3" creationId="{F9AA5F12-2826-888A-F0F9-16ECAEAD489F}"/>
          </ac:spMkLst>
        </pc:spChg>
        <pc:spChg chg="add mod ord">
          <ac:chgData name="Marvyn Levin" userId="62a5f2ee16c00e1c" providerId="LiveId" clId="{0FCE4D92-3162-43A3-9C9E-CA2C933D1CAA}" dt="2023-10-17T20:50:05.207" v="656" actId="20577"/>
          <ac:spMkLst>
            <pc:docMk/>
            <pc:sldMk cId="1525662632" sldId="259"/>
            <ac:spMk id="4" creationId="{45E16421-1352-C11F-15AE-1B0332E7F4E1}"/>
          </ac:spMkLst>
        </pc:spChg>
        <pc:spChg chg="add mod ord">
          <ac:chgData name="Marvyn Levin" userId="62a5f2ee16c00e1c" providerId="LiveId" clId="{0FCE4D92-3162-43A3-9C9E-CA2C933D1CAA}" dt="2023-10-17T21:17:52.460" v="1614" actId="27636"/>
          <ac:spMkLst>
            <pc:docMk/>
            <pc:sldMk cId="1525662632" sldId="259"/>
            <ac:spMk id="5" creationId="{1E01DD48-B8DB-7CC5-27D7-E93AD4594776}"/>
          </ac:spMkLst>
        </pc:spChg>
      </pc:sldChg>
      <pc:sldChg chg="addSp delSp modSp add mod ord modAnim">
        <pc:chgData name="Marvyn Levin" userId="62a5f2ee16c00e1c" providerId="LiveId" clId="{0FCE4D92-3162-43A3-9C9E-CA2C933D1CAA}" dt="2023-10-18T14:58:32.780" v="5137"/>
        <pc:sldMkLst>
          <pc:docMk/>
          <pc:sldMk cId="2280944833" sldId="260"/>
        </pc:sldMkLst>
        <pc:spChg chg="add del">
          <ac:chgData name="Marvyn Levin" userId="62a5f2ee16c00e1c" providerId="LiveId" clId="{0FCE4D92-3162-43A3-9C9E-CA2C933D1CAA}" dt="2023-10-17T20:54:51.958" v="1152" actId="22"/>
          <ac:spMkLst>
            <pc:docMk/>
            <pc:sldMk cId="2280944833" sldId="260"/>
            <ac:spMk id="3" creationId="{C0CC567A-4049-75A8-7A47-D58B684A5D5D}"/>
          </ac:spMkLst>
        </pc:spChg>
        <pc:spChg chg="mod">
          <ac:chgData name="Marvyn Levin" userId="62a5f2ee16c00e1c" providerId="LiveId" clId="{0FCE4D92-3162-43A3-9C9E-CA2C933D1CAA}" dt="2023-10-17T20:57:02.242" v="1216" actId="313"/>
          <ac:spMkLst>
            <pc:docMk/>
            <pc:sldMk cId="2280944833" sldId="260"/>
            <ac:spMk id="4" creationId="{6F1A5357-845C-96E0-68BF-DC1D05EDB31C}"/>
          </ac:spMkLst>
        </pc:spChg>
        <pc:spChg chg="mod">
          <ac:chgData name="Marvyn Levin" userId="62a5f2ee16c00e1c" providerId="LiveId" clId="{0FCE4D92-3162-43A3-9C9E-CA2C933D1CAA}" dt="2023-10-17T21:09:57.613" v="1461" actId="27636"/>
          <ac:spMkLst>
            <pc:docMk/>
            <pc:sldMk cId="2280944833" sldId="260"/>
            <ac:spMk id="5" creationId="{332BA373-033F-6EBF-817B-98ABD2553695}"/>
          </ac:spMkLst>
        </pc:spChg>
        <pc:spChg chg="mod">
          <ac:chgData name="Marvyn Levin" userId="62a5f2ee16c00e1c" providerId="LiveId" clId="{0FCE4D92-3162-43A3-9C9E-CA2C933D1CAA}" dt="2023-10-17T21:44:32.365" v="2641" actId="113"/>
          <ac:spMkLst>
            <pc:docMk/>
            <pc:sldMk cId="2280944833" sldId="260"/>
            <ac:spMk id="7" creationId="{7A69E61B-B24B-E6B4-4FD8-EEF9BA90D1C7}"/>
          </ac:spMkLst>
        </pc:spChg>
        <pc:picChg chg="add mod">
          <ac:chgData name="Marvyn Levin" userId="62a5f2ee16c00e1c" providerId="LiveId" clId="{0FCE4D92-3162-43A3-9C9E-CA2C933D1CAA}" dt="2023-10-17T21:09:54.084" v="1459" actId="1076"/>
          <ac:picMkLst>
            <pc:docMk/>
            <pc:sldMk cId="2280944833" sldId="260"/>
            <ac:picMk id="6" creationId="{B190422D-A8FF-25D8-08DC-63A2F556C4F7}"/>
          </ac:picMkLst>
        </pc:picChg>
      </pc:sldChg>
      <pc:sldChg chg="addSp modSp add mod ord modAnim">
        <pc:chgData name="Marvyn Levin" userId="62a5f2ee16c00e1c" providerId="LiveId" clId="{0FCE4D92-3162-43A3-9C9E-CA2C933D1CAA}" dt="2023-10-19T07:20:46.245" v="5226"/>
        <pc:sldMkLst>
          <pc:docMk/>
          <pc:sldMk cId="3023514016" sldId="261"/>
        </pc:sldMkLst>
        <pc:spChg chg="mod">
          <ac:chgData name="Marvyn Levin" userId="62a5f2ee16c00e1c" providerId="LiveId" clId="{0FCE4D92-3162-43A3-9C9E-CA2C933D1CAA}" dt="2023-10-17T21:44:38.003" v="2642"/>
          <ac:spMkLst>
            <pc:docMk/>
            <pc:sldMk cId="3023514016" sldId="261"/>
            <ac:spMk id="2" creationId="{0D8F52C3-9BF2-0728-48BD-86FE8123479F}"/>
          </ac:spMkLst>
        </pc:spChg>
        <pc:spChg chg="mod">
          <ac:chgData name="Marvyn Levin" userId="62a5f2ee16c00e1c" providerId="LiveId" clId="{0FCE4D92-3162-43A3-9C9E-CA2C933D1CAA}" dt="2023-10-17T20:56:58.399" v="1213" actId="313"/>
          <ac:spMkLst>
            <pc:docMk/>
            <pc:sldMk cId="3023514016" sldId="261"/>
            <ac:spMk id="4" creationId="{45E16421-1352-C11F-15AE-1B0332E7F4E1}"/>
          </ac:spMkLst>
        </pc:spChg>
        <pc:spChg chg="mod">
          <ac:chgData name="Marvyn Levin" userId="62a5f2ee16c00e1c" providerId="LiveId" clId="{0FCE4D92-3162-43A3-9C9E-CA2C933D1CAA}" dt="2023-10-18T07:29:15.695" v="3039" actId="404"/>
          <ac:spMkLst>
            <pc:docMk/>
            <pc:sldMk cId="3023514016" sldId="261"/>
            <ac:spMk id="5" creationId="{1E01DD48-B8DB-7CC5-27D7-E93AD4594776}"/>
          </ac:spMkLst>
        </pc:spChg>
        <pc:picChg chg="add mod">
          <ac:chgData name="Marvyn Levin" userId="62a5f2ee16c00e1c" providerId="LiveId" clId="{0FCE4D92-3162-43A3-9C9E-CA2C933D1CAA}" dt="2023-10-19T07:20:33.271" v="5224" actId="1076"/>
          <ac:picMkLst>
            <pc:docMk/>
            <pc:sldMk cId="3023514016" sldId="261"/>
            <ac:picMk id="6" creationId="{43825F21-719E-DDCF-0569-13BE184D381C}"/>
          </ac:picMkLst>
        </pc:picChg>
        <pc:picChg chg="add mod">
          <ac:chgData name="Marvyn Levin" userId="62a5f2ee16c00e1c" providerId="LiveId" clId="{0FCE4D92-3162-43A3-9C9E-CA2C933D1CAA}" dt="2023-10-19T07:20:29.866" v="5218" actId="1076"/>
          <ac:picMkLst>
            <pc:docMk/>
            <pc:sldMk cId="3023514016" sldId="261"/>
            <ac:picMk id="7" creationId="{714B19EA-3CCD-7361-90F9-F749F7B420DF}"/>
          </ac:picMkLst>
        </pc:picChg>
        <pc:picChg chg="add mod">
          <ac:chgData name="Marvyn Levin" userId="62a5f2ee16c00e1c" providerId="LiveId" clId="{0FCE4D92-3162-43A3-9C9E-CA2C933D1CAA}" dt="2023-10-19T07:20:32.245" v="5222" actId="1076"/>
          <ac:picMkLst>
            <pc:docMk/>
            <pc:sldMk cId="3023514016" sldId="261"/>
            <ac:picMk id="8" creationId="{EC770DC3-BC89-2DA1-DE5E-87B40A7196BB}"/>
          </ac:picMkLst>
        </pc:picChg>
      </pc:sldChg>
      <pc:sldChg chg="addSp delSp modSp add mod modAnim">
        <pc:chgData name="Marvyn Levin" userId="62a5f2ee16c00e1c" providerId="LiveId" clId="{0FCE4D92-3162-43A3-9C9E-CA2C933D1CAA}" dt="2023-10-18T13:49:38.830" v="4858"/>
        <pc:sldMkLst>
          <pc:docMk/>
          <pc:sldMk cId="1634066160" sldId="262"/>
        </pc:sldMkLst>
        <pc:spChg chg="mod">
          <ac:chgData name="Marvyn Levin" userId="62a5f2ee16c00e1c" providerId="LiveId" clId="{0FCE4D92-3162-43A3-9C9E-CA2C933D1CAA}" dt="2023-10-17T21:44:42.210" v="2643"/>
          <ac:spMkLst>
            <pc:docMk/>
            <pc:sldMk cId="1634066160" sldId="262"/>
            <ac:spMk id="2" creationId="{ED884BD2-035C-79E2-BF3E-FDBF793F4A64}"/>
          </ac:spMkLst>
        </pc:spChg>
        <pc:spChg chg="mod">
          <ac:chgData name="Marvyn Levin" userId="62a5f2ee16c00e1c" providerId="LiveId" clId="{0FCE4D92-3162-43A3-9C9E-CA2C933D1CAA}" dt="2023-10-17T21:17:35.127" v="1609" actId="403"/>
          <ac:spMkLst>
            <pc:docMk/>
            <pc:sldMk cId="1634066160" sldId="262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2:20:16.614" v="4380" actId="478"/>
          <ac:spMkLst>
            <pc:docMk/>
            <pc:sldMk cId="1634066160" sldId="262"/>
            <ac:spMk id="8" creationId="{5A4855DA-8104-C208-5486-AB19D9D874A8}"/>
          </ac:spMkLst>
        </pc:spChg>
        <pc:picChg chg="add del mod">
          <ac:chgData name="Marvyn Levin" userId="62a5f2ee16c00e1c" providerId="LiveId" clId="{0FCE4D92-3162-43A3-9C9E-CA2C933D1CAA}" dt="2023-10-18T12:20:30.529" v="4381" actId="478"/>
          <ac:picMkLst>
            <pc:docMk/>
            <pc:sldMk cId="1634066160" sldId="262"/>
            <ac:picMk id="7" creationId="{53E0F959-6401-62D4-F7A0-0969BF84B8B0}"/>
          </ac:picMkLst>
        </pc:picChg>
        <pc:picChg chg="add mod">
          <ac:chgData name="Marvyn Levin" userId="62a5f2ee16c00e1c" providerId="LiveId" clId="{0FCE4D92-3162-43A3-9C9E-CA2C933D1CAA}" dt="2023-10-18T12:37:38.964" v="4433" actId="1076"/>
          <ac:picMkLst>
            <pc:docMk/>
            <pc:sldMk cId="1634066160" sldId="262"/>
            <ac:picMk id="9" creationId="{18D814E4-1E4E-326C-985F-19102DE0FF9C}"/>
          </ac:picMkLst>
        </pc:picChg>
        <pc:picChg chg="add mod">
          <ac:chgData name="Marvyn Levin" userId="62a5f2ee16c00e1c" providerId="LiveId" clId="{0FCE4D92-3162-43A3-9C9E-CA2C933D1CAA}" dt="2023-10-18T12:37:32.823" v="4430" actId="1076"/>
          <ac:picMkLst>
            <pc:docMk/>
            <pc:sldMk cId="1634066160" sldId="262"/>
            <ac:picMk id="11" creationId="{8560CA9D-3205-998F-40DA-C4ABAF926393}"/>
          </ac:picMkLst>
        </pc:picChg>
        <pc:picChg chg="add mod">
          <ac:chgData name="Marvyn Levin" userId="62a5f2ee16c00e1c" providerId="LiveId" clId="{0FCE4D92-3162-43A3-9C9E-CA2C933D1CAA}" dt="2023-10-18T12:23:38.002" v="4405" actId="1076"/>
          <ac:picMkLst>
            <pc:docMk/>
            <pc:sldMk cId="1634066160" sldId="262"/>
            <ac:picMk id="13" creationId="{3C1BA98B-94B3-5E21-EF19-88C606E336E3}"/>
          </ac:picMkLst>
        </pc:picChg>
        <pc:picChg chg="add del mod">
          <ac:chgData name="Marvyn Levin" userId="62a5f2ee16c00e1c" providerId="LiveId" clId="{0FCE4D92-3162-43A3-9C9E-CA2C933D1CAA}" dt="2023-10-18T12:36:02.909" v="4414" actId="478"/>
          <ac:picMkLst>
            <pc:docMk/>
            <pc:sldMk cId="1634066160" sldId="262"/>
            <ac:picMk id="15" creationId="{7F9D2921-0828-10C9-8107-4F2BBC422086}"/>
          </ac:picMkLst>
        </pc:picChg>
        <pc:picChg chg="add del mod">
          <ac:chgData name="Marvyn Levin" userId="62a5f2ee16c00e1c" providerId="LiveId" clId="{0FCE4D92-3162-43A3-9C9E-CA2C933D1CAA}" dt="2023-10-18T12:37:03.091" v="4416" actId="478"/>
          <ac:picMkLst>
            <pc:docMk/>
            <pc:sldMk cId="1634066160" sldId="262"/>
            <ac:picMk id="17" creationId="{12B33AF2-A3CB-CC88-7356-B2CE07244AC9}"/>
          </ac:picMkLst>
        </pc:picChg>
        <pc:picChg chg="add mod">
          <ac:chgData name="Marvyn Levin" userId="62a5f2ee16c00e1c" providerId="LiveId" clId="{0FCE4D92-3162-43A3-9C9E-CA2C933D1CAA}" dt="2023-10-18T12:37:40.070" v="4434" actId="1076"/>
          <ac:picMkLst>
            <pc:docMk/>
            <pc:sldMk cId="1634066160" sldId="262"/>
            <ac:picMk id="19" creationId="{D7E498BC-1B54-8735-70D6-16BDEAEBEBAF}"/>
          </ac:picMkLst>
        </pc:picChg>
      </pc:sldChg>
      <pc:sldChg chg="addSp modSp add mod ord modAnim">
        <pc:chgData name="Marvyn Levin" userId="62a5f2ee16c00e1c" providerId="LiveId" clId="{0FCE4D92-3162-43A3-9C9E-CA2C933D1CAA}" dt="2023-10-18T14:58:36.212" v="5138"/>
        <pc:sldMkLst>
          <pc:docMk/>
          <pc:sldMk cId="3618750120" sldId="263"/>
        </pc:sldMkLst>
        <pc:spChg chg="mod">
          <ac:chgData name="Marvyn Levin" userId="62a5f2ee16c00e1c" providerId="LiveId" clId="{0FCE4D92-3162-43A3-9C9E-CA2C933D1CAA}" dt="2023-10-17T21:44:50.359" v="2646" actId="113"/>
          <ac:spMkLst>
            <pc:docMk/>
            <pc:sldMk cId="3618750120" sldId="263"/>
            <ac:spMk id="3" creationId="{B06C1036-3AEF-A0A9-B499-35E022B80C0E}"/>
          </ac:spMkLst>
        </pc:spChg>
        <pc:spChg chg="mod">
          <ac:chgData name="Marvyn Levin" userId="62a5f2ee16c00e1c" providerId="LiveId" clId="{0FCE4D92-3162-43A3-9C9E-CA2C933D1CAA}" dt="2023-10-17T21:06:14.991" v="1351" actId="20577"/>
          <ac:spMkLst>
            <pc:docMk/>
            <pc:sldMk cId="3618750120" sldId="263"/>
            <ac:spMk id="4" creationId="{6F1A5357-845C-96E0-68BF-DC1D05EDB31C}"/>
          </ac:spMkLst>
        </pc:spChg>
        <pc:spChg chg="mod">
          <ac:chgData name="Marvyn Levin" userId="62a5f2ee16c00e1c" providerId="LiveId" clId="{0FCE4D92-3162-43A3-9C9E-CA2C933D1CAA}" dt="2023-10-17T21:10:06.297" v="1464" actId="14100"/>
          <ac:spMkLst>
            <pc:docMk/>
            <pc:sldMk cId="3618750120" sldId="263"/>
            <ac:spMk id="5" creationId="{332BA373-033F-6EBF-817B-98ABD2553695}"/>
          </ac:spMkLst>
        </pc:spChg>
        <pc:picChg chg="add mod">
          <ac:chgData name="Marvyn Levin" userId="62a5f2ee16c00e1c" providerId="LiveId" clId="{0FCE4D92-3162-43A3-9C9E-CA2C933D1CAA}" dt="2023-10-17T21:10:04.312" v="1463" actId="1076"/>
          <ac:picMkLst>
            <pc:docMk/>
            <pc:sldMk cId="3618750120" sldId="263"/>
            <ac:picMk id="2" creationId="{BD22A1D8-7DD3-2DAD-3326-D33BD1B21E8B}"/>
          </ac:picMkLst>
        </pc:picChg>
      </pc:sldChg>
      <pc:sldChg chg="addSp delSp modSp add mod ord modAnim">
        <pc:chgData name="Marvyn Levin" userId="62a5f2ee16c00e1c" providerId="LiveId" clId="{0FCE4D92-3162-43A3-9C9E-CA2C933D1CAA}" dt="2023-10-19T08:33:54.662" v="5347"/>
        <pc:sldMkLst>
          <pc:docMk/>
          <pc:sldMk cId="751110987" sldId="264"/>
        </pc:sldMkLst>
        <pc:spChg chg="mod">
          <ac:chgData name="Marvyn Levin" userId="62a5f2ee16c00e1c" providerId="LiveId" clId="{0FCE4D92-3162-43A3-9C9E-CA2C933D1CAA}" dt="2023-10-17T21:44:55.216" v="2647"/>
          <ac:spMkLst>
            <pc:docMk/>
            <pc:sldMk cId="751110987" sldId="264"/>
            <ac:spMk id="2" creationId="{A069C998-8356-92A2-92F8-5C387C93710F}"/>
          </ac:spMkLst>
        </pc:spChg>
        <pc:spChg chg="mod">
          <ac:chgData name="Marvyn Levin" userId="62a5f2ee16c00e1c" providerId="LiveId" clId="{0FCE4D92-3162-43A3-9C9E-CA2C933D1CAA}" dt="2023-10-17T21:12:17.848" v="1487" actId="20577"/>
          <ac:spMkLst>
            <pc:docMk/>
            <pc:sldMk cId="751110987" sldId="264"/>
            <ac:spMk id="4" creationId="{45E16421-1352-C11F-15AE-1B0332E7F4E1}"/>
          </ac:spMkLst>
        </pc:spChg>
        <pc:spChg chg="mod">
          <ac:chgData name="Marvyn Levin" userId="62a5f2ee16c00e1c" providerId="LiveId" clId="{0FCE4D92-3162-43A3-9C9E-CA2C933D1CAA}" dt="2023-10-18T07:36:15.269" v="3115" actId="20577"/>
          <ac:spMkLst>
            <pc:docMk/>
            <pc:sldMk cId="751110987" sldId="264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2:37:58.528" v="4436" actId="478"/>
          <ac:spMkLst>
            <pc:docMk/>
            <pc:sldMk cId="751110987" sldId="264"/>
            <ac:spMk id="7" creationId="{70CCC5F4-5F4D-6498-C98B-A826AFAFF795}"/>
          </ac:spMkLst>
        </pc:spChg>
        <pc:picChg chg="add mod">
          <ac:chgData name="Marvyn Levin" userId="62a5f2ee16c00e1c" providerId="LiveId" clId="{0FCE4D92-3162-43A3-9C9E-CA2C933D1CAA}" dt="2023-10-18T12:39:29.063" v="4442" actId="1076"/>
          <ac:picMkLst>
            <pc:docMk/>
            <pc:sldMk cId="751110987" sldId="264"/>
            <ac:picMk id="6" creationId="{2046553B-2981-DEDF-2DA2-CABEC884B6DF}"/>
          </ac:picMkLst>
        </pc:picChg>
        <pc:picChg chg="add mod">
          <ac:chgData name="Marvyn Levin" userId="62a5f2ee16c00e1c" providerId="LiveId" clId="{0FCE4D92-3162-43A3-9C9E-CA2C933D1CAA}" dt="2023-10-18T12:39:34.959" v="4447" actId="1440"/>
          <ac:picMkLst>
            <pc:docMk/>
            <pc:sldMk cId="751110987" sldId="264"/>
            <ac:picMk id="9" creationId="{3B36753F-87A2-A966-2BAA-E65EEADD13FA}"/>
          </ac:picMkLst>
        </pc:picChg>
      </pc:sldChg>
      <pc:sldChg chg="addSp delSp modSp add mod ord delAnim modAnim">
        <pc:chgData name="Marvyn Levin" userId="62a5f2ee16c00e1c" providerId="LiveId" clId="{0FCE4D92-3162-43A3-9C9E-CA2C933D1CAA}" dt="2023-10-19T08:03:38.543" v="5345"/>
        <pc:sldMkLst>
          <pc:docMk/>
          <pc:sldMk cId="348344991" sldId="265"/>
        </pc:sldMkLst>
        <pc:spChg chg="mod">
          <ac:chgData name="Marvyn Levin" userId="62a5f2ee16c00e1c" providerId="LiveId" clId="{0FCE4D92-3162-43A3-9C9E-CA2C933D1CAA}" dt="2023-10-17T21:44:57.313" v="2648"/>
          <ac:spMkLst>
            <pc:docMk/>
            <pc:sldMk cId="348344991" sldId="265"/>
            <ac:spMk id="2" creationId="{33933C4D-8BA5-DD98-0465-69840061E56D}"/>
          </ac:spMkLst>
        </pc:spChg>
        <pc:spChg chg="mod">
          <ac:chgData name="Marvyn Levin" userId="62a5f2ee16c00e1c" providerId="LiveId" clId="{0FCE4D92-3162-43A3-9C9E-CA2C933D1CAA}" dt="2023-10-17T21:12:22.012" v="1498" actId="20577"/>
          <ac:spMkLst>
            <pc:docMk/>
            <pc:sldMk cId="348344991" sldId="265"/>
            <ac:spMk id="4" creationId="{45E16421-1352-C11F-15AE-1B0332E7F4E1}"/>
          </ac:spMkLst>
        </pc:spChg>
        <pc:spChg chg="mod">
          <ac:chgData name="Marvyn Levin" userId="62a5f2ee16c00e1c" providerId="LiveId" clId="{0FCE4D92-3162-43A3-9C9E-CA2C933D1CAA}" dt="2023-10-18T12:52:51.203" v="4578" actId="20577"/>
          <ac:spMkLst>
            <pc:docMk/>
            <pc:sldMk cId="348344991" sldId="265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2:44:53.532" v="4500" actId="478"/>
          <ac:spMkLst>
            <pc:docMk/>
            <pc:sldMk cId="348344991" sldId="265"/>
            <ac:spMk id="7" creationId="{DBBD983E-6461-7A9B-0A37-74C2E5FD181C}"/>
          </ac:spMkLst>
        </pc:spChg>
        <pc:spChg chg="add del">
          <ac:chgData name="Marvyn Levin" userId="62a5f2ee16c00e1c" providerId="LiveId" clId="{0FCE4D92-3162-43A3-9C9E-CA2C933D1CAA}" dt="2023-10-18T12:44:56.444" v="4502" actId="22"/>
          <ac:spMkLst>
            <pc:docMk/>
            <pc:sldMk cId="348344991" sldId="265"/>
            <ac:spMk id="9" creationId="{8D30401D-CDBB-59C5-59BA-C861F14FBE07}"/>
          </ac:spMkLst>
        </pc:spChg>
        <pc:picChg chg="add del mod">
          <ac:chgData name="Marvyn Levin" userId="62a5f2ee16c00e1c" providerId="LiveId" clId="{0FCE4D92-3162-43A3-9C9E-CA2C933D1CAA}" dt="2023-10-18T12:46:23.039" v="4521" actId="478"/>
          <ac:picMkLst>
            <pc:docMk/>
            <pc:sldMk cId="348344991" sldId="265"/>
            <ac:picMk id="6" creationId="{77A1F621-8090-32D6-C979-FBB3A8F5D5E9}"/>
          </ac:picMkLst>
        </pc:picChg>
        <pc:picChg chg="add mod ord">
          <ac:chgData name="Marvyn Levin" userId="62a5f2ee16c00e1c" providerId="LiveId" clId="{0FCE4D92-3162-43A3-9C9E-CA2C933D1CAA}" dt="2023-10-19T07:41:31.169" v="5268" actId="1076"/>
          <ac:picMkLst>
            <pc:docMk/>
            <pc:sldMk cId="348344991" sldId="265"/>
            <ac:picMk id="7" creationId="{8BB973E2-6B2F-149E-BC96-1203F47F6CDB}"/>
          </ac:picMkLst>
        </pc:picChg>
        <pc:picChg chg="add del mod">
          <ac:chgData name="Marvyn Levin" userId="62a5f2ee16c00e1c" providerId="LiveId" clId="{0FCE4D92-3162-43A3-9C9E-CA2C933D1CAA}" dt="2023-10-19T07:25:50.843" v="5249" actId="478"/>
          <ac:picMkLst>
            <pc:docMk/>
            <pc:sldMk cId="348344991" sldId="265"/>
            <ac:picMk id="11" creationId="{9AB678B8-9AE4-2F30-9695-050D03B04850}"/>
          </ac:picMkLst>
        </pc:picChg>
        <pc:picChg chg="add mod">
          <ac:chgData name="Marvyn Levin" userId="62a5f2ee16c00e1c" providerId="LiveId" clId="{0FCE4D92-3162-43A3-9C9E-CA2C933D1CAA}" dt="2023-10-18T12:46:23.556" v="4522"/>
          <ac:picMkLst>
            <pc:docMk/>
            <pc:sldMk cId="348344991" sldId="265"/>
            <ac:picMk id="12" creationId="{D6BE606E-2C23-55CA-D877-A0A1BD94DAF6}"/>
          </ac:picMkLst>
        </pc:picChg>
        <pc:picChg chg="add del mod">
          <ac:chgData name="Marvyn Levin" userId="62a5f2ee16c00e1c" providerId="LiveId" clId="{0FCE4D92-3162-43A3-9C9E-CA2C933D1CAA}" dt="2023-10-18T12:52:13.949" v="4565" actId="478"/>
          <ac:picMkLst>
            <pc:docMk/>
            <pc:sldMk cId="348344991" sldId="265"/>
            <ac:picMk id="14" creationId="{685D0D0E-9B61-BB92-3347-BE7999DC8A3A}"/>
          </ac:picMkLst>
        </pc:picChg>
        <pc:picChg chg="add mod">
          <ac:chgData name="Marvyn Levin" userId="62a5f2ee16c00e1c" providerId="LiveId" clId="{0FCE4D92-3162-43A3-9C9E-CA2C933D1CAA}" dt="2023-10-18T12:52:25.045" v="4574" actId="1076"/>
          <ac:picMkLst>
            <pc:docMk/>
            <pc:sldMk cId="348344991" sldId="265"/>
            <ac:picMk id="16" creationId="{0F2931EB-A9ED-10A2-71B6-62A817D83093}"/>
          </ac:picMkLst>
        </pc:picChg>
        <pc:picChg chg="add del mod">
          <ac:chgData name="Marvyn Levin" userId="62a5f2ee16c00e1c" providerId="LiveId" clId="{0FCE4D92-3162-43A3-9C9E-CA2C933D1CAA}" dt="2023-10-18T12:59:57.060" v="4599" actId="478"/>
          <ac:picMkLst>
            <pc:docMk/>
            <pc:sldMk cId="348344991" sldId="265"/>
            <ac:picMk id="18" creationId="{75BE643E-5CBF-7D8C-D15C-2B7CD6AD5BFF}"/>
          </ac:picMkLst>
        </pc:picChg>
        <pc:picChg chg="add mod">
          <ac:chgData name="Marvyn Levin" userId="62a5f2ee16c00e1c" providerId="LiveId" clId="{0FCE4D92-3162-43A3-9C9E-CA2C933D1CAA}" dt="2023-10-18T13:00:08.362" v="4605" actId="1440"/>
          <ac:picMkLst>
            <pc:docMk/>
            <pc:sldMk cId="348344991" sldId="265"/>
            <ac:picMk id="20" creationId="{494C19AD-6ED2-4793-2039-6C20083D0107}"/>
          </ac:picMkLst>
        </pc:picChg>
        <pc:picChg chg="add mod ord">
          <ac:chgData name="Marvyn Levin" userId="62a5f2ee16c00e1c" providerId="LiveId" clId="{0FCE4D92-3162-43A3-9C9E-CA2C933D1CAA}" dt="2023-10-19T07:24:07.648" v="5229" actId="1076"/>
          <ac:picMkLst>
            <pc:docMk/>
            <pc:sldMk cId="348344991" sldId="265"/>
            <ac:picMk id="22" creationId="{97B9DA24-6EF7-ECFE-18ED-34140AD4BBE9}"/>
          </ac:picMkLst>
        </pc:picChg>
      </pc:sldChg>
      <pc:sldChg chg="addSp delSp modSp add mod delAnim modAnim">
        <pc:chgData name="Marvyn Levin" userId="62a5f2ee16c00e1c" providerId="LiveId" clId="{0FCE4D92-3162-43A3-9C9E-CA2C933D1CAA}" dt="2023-10-19T11:35:38.862" v="5485"/>
        <pc:sldMkLst>
          <pc:docMk/>
          <pc:sldMk cId="4165578070" sldId="266"/>
        </pc:sldMkLst>
        <pc:spChg chg="mod">
          <ac:chgData name="Marvyn Levin" userId="62a5f2ee16c00e1c" providerId="LiveId" clId="{0FCE4D92-3162-43A3-9C9E-CA2C933D1CAA}" dt="2023-10-17T21:44:59.542" v="2649"/>
          <ac:spMkLst>
            <pc:docMk/>
            <pc:sldMk cId="4165578070" sldId="266"/>
            <ac:spMk id="2" creationId="{21667036-59C7-A25B-734B-CF5CB311307A}"/>
          </ac:spMkLst>
        </pc:spChg>
        <pc:spChg chg="mod">
          <ac:chgData name="Marvyn Levin" userId="62a5f2ee16c00e1c" providerId="LiveId" clId="{0FCE4D92-3162-43A3-9C9E-CA2C933D1CAA}" dt="2023-10-19T07:43:47.338" v="5323" actId="20577"/>
          <ac:spMkLst>
            <pc:docMk/>
            <pc:sldMk cId="4165578070" sldId="266"/>
            <ac:spMk id="5" creationId="{1E01DD48-B8DB-7CC5-27D7-E93AD4594776}"/>
          </ac:spMkLst>
        </pc:spChg>
        <pc:picChg chg="add mod">
          <ac:chgData name="Marvyn Levin" userId="62a5f2ee16c00e1c" providerId="LiveId" clId="{0FCE4D92-3162-43A3-9C9E-CA2C933D1CAA}" dt="2023-10-18T07:47:18.729" v="3232" actId="14100"/>
          <ac:picMkLst>
            <pc:docMk/>
            <pc:sldMk cId="4165578070" sldId="266"/>
            <ac:picMk id="6" creationId="{6CE537F1-7227-95AC-520D-405A282DFD11}"/>
          </ac:picMkLst>
        </pc:picChg>
        <pc:picChg chg="add del mod">
          <ac:chgData name="Marvyn Levin" userId="62a5f2ee16c00e1c" providerId="LiveId" clId="{0FCE4D92-3162-43A3-9C9E-CA2C933D1CAA}" dt="2023-10-19T11:35:38.559" v="5484" actId="478"/>
          <ac:picMkLst>
            <pc:docMk/>
            <pc:sldMk cId="4165578070" sldId="266"/>
            <ac:picMk id="7" creationId="{41BBB2D3-4C01-883B-312B-B42327618D61}"/>
          </ac:picMkLst>
        </pc:picChg>
        <pc:picChg chg="add mod">
          <ac:chgData name="Marvyn Levin" userId="62a5f2ee16c00e1c" providerId="LiveId" clId="{0FCE4D92-3162-43A3-9C9E-CA2C933D1CAA}" dt="2023-10-19T11:35:38.862" v="5485"/>
          <ac:picMkLst>
            <pc:docMk/>
            <pc:sldMk cId="4165578070" sldId="266"/>
            <ac:picMk id="8" creationId="{81ADC011-F133-6A6B-7143-7E573D08B2E9}"/>
          </ac:picMkLst>
        </pc:picChg>
      </pc:sldChg>
      <pc:sldChg chg="addSp delSp modSp add mod ord modAnim">
        <pc:chgData name="Marvyn Levin" userId="62a5f2ee16c00e1c" providerId="LiveId" clId="{0FCE4D92-3162-43A3-9C9E-CA2C933D1CAA}" dt="2023-10-18T14:58:41.677" v="5139"/>
        <pc:sldMkLst>
          <pc:docMk/>
          <pc:sldMk cId="3417970772" sldId="267"/>
        </pc:sldMkLst>
        <pc:spChg chg="mod">
          <ac:chgData name="Marvyn Levin" userId="62a5f2ee16c00e1c" providerId="LiveId" clId="{0FCE4D92-3162-43A3-9C9E-CA2C933D1CAA}" dt="2023-10-17T21:21:34.525" v="1690" actId="20577"/>
          <ac:spMkLst>
            <pc:docMk/>
            <pc:sldMk cId="3417970772" sldId="267"/>
            <ac:spMk id="4" creationId="{6F1A5357-845C-96E0-68BF-DC1D05EDB31C}"/>
          </ac:spMkLst>
        </pc:spChg>
        <pc:spChg chg="mod">
          <ac:chgData name="Marvyn Levin" userId="62a5f2ee16c00e1c" providerId="LiveId" clId="{0FCE4D92-3162-43A3-9C9E-CA2C933D1CAA}" dt="2023-10-17T21:24:40.633" v="1845" actId="27636"/>
          <ac:spMkLst>
            <pc:docMk/>
            <pc:sldMk cId="3417970772" sldId="267"/>
            <ac:spMk id="5" creationId="{332BA373-033F-6EBF-817B-98ABD2553695}"/>
          </ac:spMkLst>
        </pc:spChg>
        <pc:spChg chg="mod">
          <ac:chgData name="Marvyn Levin" userId="62a5f2ee16c00e1c" providerId="LiveId" clId="{0FCE4D92-3162-43A3-9C9E-CA2C933D1CAA}" dt="2023-10-18T10:46:02.726" v="3462" actId="113"/>
          <ac:spMkLst>
            <pc:docMk/>
            <pc:sldMk cId="3417970772" sldId="267"/>
            <ac:spMk id="6" creationId="{FBEB8C80-1DE1-0B5A-7C78-2309E4463E0C}"/>
          </ac:spMkLst>
        </pc:spChg>
        <pc:picChg chg="add mod">
          <ac:chgData name="Marvyn Levin" userId="62a5f2ee16c00e1c" providerId="LiveId" clId="{0FCE4D92-3162-43A3-9C9E-CA2C933D1CAA}" dt="2023-10-17T21:24:46.671" v="1846" actId="688"/>
          <ac:picMkLst>
            <pc:docMk/>
            <pc:sldMk cId="3417970772" sldId="267"/>
            <ac:picMk id="3" creationId="{117A3A4E-2D8B-12A6-982E-DA0B18A6A6AE}"/>
          </ac:picMkLst>
        </pc:picChg>
        <pc:picChg chg="del">
          <ac:chgData name="Marvyn Levin" userId="62a5f2ee16c00e1c" providerId="LiveId" clId="{0FCE4D92-3162-43A3-9C9E-CA2C933D1CAA}" dt="2023-10-17T21:21:58.749" v="1717" actId="478"/>
          <ac:picMkLst>
            <pc:docMk/>
            <pc:sldMk cId="3417970772" sldId="267"/>
            <ac:picMk id="7" creationId="{66A2D549-BD10-0B0D-8806-270063F6B8E6}"/>
          </ac:picMkLst>
        </pc:picChg>
      </pc:sldChg>
      <pc:sldChg chg="add del">
        <pc:chgData name="Marvyn Levin" userId="62a5f2ee16c00e1c" providerId="LiveId" clId="{0FCE4D92-3162-43A3-9C9E-CA2C933D1CAA}" dt="2023-10-17T21:25:01.910" v="1848" actId="47"/>
        <pc:sldMkLst>
          <pc:docMk/>
          <pc:sldMk cId="284287971" sldId="268"/>
        </pc:sldMkLst>
      </pc:sldChg>
      <pc:sldChg chg="addSp delSp modSp new mod modAnim chgLayout">
        <pc:chgData name="Marvyn Levin" userId="62a5f2ee16c00e1c" providerId="LiveId" clId="{0FCE4D92-3162-43A3-9C9E-CA2C933D1CAA}" dt="2023-10-18T15:21:30.388" v="5208"/>
        <pc:sldMkLst>
          <pc:docMk/>
          <pc:sldMk cId="2240462490" sldId="268"/>
        </pc:sldMkLst>
        <pc:spChg chg="add del mod">
          <ac:chgData name="Marvyn Levin" userId="62a5f2ee16c00e1c" providerId="LiveId" clId="{0FCE4D92-3162-43A3-9C9E-CA2C933D1CAA}" dt="2023-10-18T12:14:34.655" v="4339" actId="478"/>
          <ac:spMkLst>
            <pc:docMk/>
            <pc:sldMk cId="2240462490" sldId="268"/>
            <ac:spMk id="2" creationId="{49A42987-83AC-5A60-DC3A-3B07FEEA4C8B}"/>
          </ac:spMkLst>
        </pc:spChg>
        <pc:spChg chg="del mod ord">
          <ac:chgData name="Marvyn Levin" userId="62a5f2ee16c00e1c" providerId="LiveId" clId="{0FCE4D92-3162-43A3-9C9E-CA2C933D1CAA}" dt="2023-10-17T21:25:10.482" v="1850" actId="700"/>
          <ac:spMkLst>
            <pc:docMk/>
            <pc:sldMk cId="2240462490" sldId="268"/>
            <ac:spMk id="2" creationId="{B408025A-F1E9-791F-EA14-F23DEC1F00AF}"/>
          </ac:spMkLst>
        </pc:spChg>
        <pc:spChg chg="del mod ord">
          <ac:chgData name="Marvyn Levin" userId="62a5f2ee16c00e1c" providerId="LiveId" clId="{0FCE4D92-3162-43A3-9C9E-CA2C933D1CAA}" dt="2023-10-17T21:25:10.482" v="1850" actId="700"/>
          <ac:spMkLst>
            <pc:docMk/>
            <pc:sldMk cId="2240462490" sldId="268"/>
            <ac:spMk id="3" creationId="{520E3A6E-2BCC-040A-A709-D251192E89F7}"/>
          </ac:spMkLst>
        </pc:spChg>
        <pc:spChg chg="add mod ord">
          <ac:chgData name="Marvyn Levin" userId="62a5f2ee16c00e1c" providerId="LiveId" clId="{0FCE4D92-3162-43A3-9C9E-CA2C933D1CAA}" dt="2023-10-17T21:25:18.391" v="1862" actId="242"/>
          <ac:spMkLst>
            <pc:docMk/>
            <pc:sldMk cId="2240462490" sldId="268"/>
            <ac:spMk id="4" creationId="{214C48E7-3B8D-E120-5C65-7F62355FD6BD}"/>
          </ac:spMkLst>
        </pc:spChg>
        <pc:spChg chg="add mod ord">
          <ac:chgData name="Marvyn Levin" userId="62a5f2ee16c00e1c" providerId="LiveId" clId="{0FCE4D92-3162-43A3-9C9E-CA2C933D1CAA}" dt="2023-10-18T07:25:20.434" v="3005" actId="403"/>
          <ac:spMkLst>
            <pc:docMk/>
            <pc:sldMk cId="2240462490" sldId="268"/>
            <ac:spMk id="5" creationId="{4EC9704E-42B0-9ABA-7788-BE5F8EAFA857}"/>
          </ac:spMkLst>
        </pc:spChg>
        <pc:spChg chg="add mod ord">
          <ac:chgData name="Marvyn Levin" userId="62a5f2ee16c00e1c" providerId="LiveId" clId="{0FCE4D92-3162-43A3-9C9E-CA2C933D1CAA}" dt="2023-10-18T07:25:32.257" v="3006" actId="20577"/>
          <ac:spMkLst>
            <pc:docMk/>
            <pc:sldMk cId="2240462490" sldId="268"/>
            <ac:spMk id="6" creationId="{90115C3F-10E1-E57E-AA43-83BC624621D5}"/>
          </ac:spMkLst>
        </pc:spChg>
        <pc:spChg chg="mod">
          <ac:chgData name="Marvyn Levin" userId="62a5f2ee16c00e1c" providerId="LiveId" clId="{0FCE4D92-3162-43A3-9C9E-CA2C933D1CAA}" dt="2023-10-18T10:46:31.491" v="3474" actId="20577"/>
          <ac:spMkLst>
            <pc:docMk/>
            <pc:sldMk cId="2240462490" sldId="268"/>
            <ac:spMk id="7" creationId="{5CBB29E5-67EC-4932-F288-804B06D4FAE4}"/>
          </ac:spMkLst>
        </pc:spChg>
        <pc:picChg chg="add mod">
          <ac:chgData name="Marvyn Levin" userId="62a5f2ee16c00e1c" providerId="LiveId" clId="{0FCE4D92-3162-43A3-9C9E-CA2C933D1CAA}" dt="2023-10-18T12:14:43.661" v="4345" actId="14100"/>
          <ac:picMkLst>
            <pc:docMk/>
            <pc:sldMk cId="2240462490" sldId="268"/>
            <ac:picMk id="9" creationId="{2B38434D-2533-183A-1778-327255D49076}"/>
          </ac:picMkLst>
        </pc:picChg>
        <pc:picChg chg="add mod">
          <ac:chgData name="Marvyn Levin" userId="62a5f2ee16c00e1c" providerId="LiveId" clId="{0FCE4D92-3162-43A3-9C9E-CA2C933D1CAA}" dt="2023-10-18T12:15:02.689" v="4349" actId="1076"/>
          <ac:picMkLst>
            <pc:docMk/>
            <pc:sldMk cId="2240462490" sldId="268"/>
            <ac:picMk id="10" creationId="{C62EBA4E-D1EA-F19D-02FB-4038979B5CD7}"/>
          </ac:picMkLst>
        </pc:picChg>
        <pc:picChg chg="add mod">
          <ac:chgData name="Marvyn Levin" userId="62a5f2ee16c00e1c" providerId="LiveId" clId="{0FCE4D92-3162-43A3-9C9E-CA2C933D1CAA}" dt="2023-10-18T12:15:43.598" v="4364" actId="14100"/>
          <ac:picMkLst>
            <pc:docMk/>
            <pc:sldMk cId="2240462490" sldId="268"/>
            <ac:picMk id="11" creationId="{8FC1A7B9-752D-1911-8BAE-B35EEB64EC26}"/>
          </ac:picMkLst>
        </pc:picChg>
      </pc:sldChg>
      <pc:sldChg chg="add del">
        <pc:chgData name="Marvyn Levin" userId="62a5f2ee16c00e1c" providerId="LiveId" clId="{0FCE4D92-3162-43A3-9C9E-CA2C933D1CAA}" dt="2023-10-17T21:23:57.370" v="1837"/>
        <pc:sldMkLst>
          <pc:docMk/>
          <pc:sldMk cId="4242870385" sldId="268"/>
        </pc:sldMkLst>
      </pc:sldChg>
      <pc:sldChg chg="addSp delSp modSp new del mod chgLayout">
        <pc:chgData name="Marvyn Levin" userId="62a5f2ee16c00e1c" providerId="LiveId" clId="{0FCE4D92-3162-43A3-9C9E-CA2C933D1CAA}" dt="2023-10-17T21:28:28.798" v="2105" actId="47"/>
        <pc:sldMkLst>
          <pc:docMk/>
          <pc:sldMk cId="3013205060" sldId="269"/>
        </pc:sldMkLst>
        <pc:spChg chg="del mod ord">
          <ac:chgData name="Marvyn Levin" userId="62a5f2ee16c00e1c" providerId="LiveId" clId="{0FCE4D92-3162-43A3-9C9E-CA2C933D1CAA}" dt="2023-10-17T21:28:09.008" v="2093" actId="700"/>
          <ac:spMkLst>
            <pc:docMk/>
            <pc:sldMk cId="3013205060" sldId="269"/>
            <ac:spMk id="2" creationId="{16872EEA-F40D-C3A2-889C-F3670F717168}"/>
          </ac:spMkLst>
        </pc:spChg>
        <pc:spChg chg="del mod ord">
          <ac:chgData name="Marvyn Levin" userId="62a5f2ee16c00e1c" providerId="LiveId" clId="{0FCE4D92-3162-43A3-9C9E-CA2C933D1CAA}" dt="2023-10-17T21:28:09.008" v="2093" actId="700"/>
          <ac:spMkLst>
            <pc:docMk/>
            <pc:sldMk cId="3013205060" sldId="269"/>
            <ac:spMk id="3" creationId="{F8E858B6-6809-F366-3A7B-2FFDA1EF3898}"/>
          </ac:spMkLst>
        </pc:spChg>
        <pc:spChg chg="add mod ord">
          <ac:chgData name="Marvyn Levin" userId="62a5f2ee16c00e1c" providerId="LiveId" clId="{0FCE4D92-3162-43A3-9C9E-CA2C933D1CAA}" dt="2023-10-17T21:28:19.112" v="2103" actId="20577"/>
          <ac:spMkLst>
            <pc:docMk/>
            <pc:sldMk cId="3013205060" sldId="269"/>
            <ac:spMk id="4" creationId="{7786EF7E-0015-C40A-BA04-0AB38157B002}"/>
          </ac:spMkLst>
        </pc:spChg>
        <pc:spChg chg="add mod ord">
          <ac:chgData name="Marvyn Levin" userId="62a5f2ee16c00e1c" providerId="LiveId" clId="{0FCE4D92-3162-43A3-9C9E-CA2C933D1CAA}" dt="2023-10-17T21:28:09.008" v="2093" actId="700"/>
          <ac:spMkLst>
            <pc:docMk/>
            <pc:sldMk cId="3013205060" sldId="269"/>
            <ac:spMk id="5" creationId="{C203A045-9846-A030-2492-BA6FEEA3B1F8}"/>
          </ac:spMkLst>
        </pc:spChg>
      </pc:sldChg>
      <pc:sldChg chg="addSp modSp add mod modAnim">
        <pc:chgData name="Marvyn Levin" userId="62a5f2ee16c00e1c" providerId="LiveId" clId="{0FCE4D92-3162-43A3-9C9E-CA2C933D1CAA}" dt="2023-10-18T15:20:34.938" v="5199" actId="1076"/>
        <pc:sldMkLst>
          <pc:docMk/>
          <pc:sldMk cId="2235056350" sldId="270"/>
        </pc:sldMkLst>
        <pc:spChg chg="mod">
          <ac:chgData name="Marvyn Levin" userId="62a5f2ee16c00e1c" providerId="LiveId" clId="{0FCE4D92-3162-43A3-9C9E-CA2C933D1CAA}" dt="2023-10-18T10:46:07.977" v="3464" actId="20577"/>
          <ac:spMkLst>
            <pc:docMk/>
            <pc:sldMk cId="2235056350" sldId="270"/>
            <ac:spMk id="2" creationId="{BD67ABBD-7AB9-76CA-2ED7-6B9BA42499A9}"/>
          </ac:spMkLst>
        </pc:spChg>
        <pc:spChg chg="mod">
          <ac:chgData name="Marvyn Levin" userId="62a5f2ee16c00e1c" providerId="LiveId" clId="{0FCE4D92-3162-43A3-9C9E-CA2C933D1CAA}" dt="2023-10-17T21:28:31.840" v="2115" actId="20577"/>
          <ac:spMkLst>
            <pc:docMk/>
            <pc:sldMk cId="2235056350" sldId="270"/>
            <ac:spMk id="4" creationId="{45E16421-1352-C11F-15AE-1B0332E7F4E1}"/>
          </ac:spMkLst>
        </pc:spChg>
        <pc:spChg chg="mod">
          <ac:chgData name="Marvyn Levin" userId="62a5f2ee16c00e1c" providerId="LiveId" clId="{0FCE4D92-3162-43A3-9C9E-CA2C933D1CAA}" dt="2023-10-18T07:53:53.800" v="3306" actId="1076"/>
          <ac:spMkLst>
            <pc:docMk/>
            <pc:sldMk cId="2235056350" sldId="270"/>
            <ac:spMk id="5" creationId="{1E01DD48-B8DB-7CC5-27D7-E93AD4594776}"/>
          </ac:spMkLst>
        </pc:spChg>
        <pc:picChg chg="add mod">
          <ac:chgData name="Marvyn Levin" userId="62a5f2ee16c00e1c" providerId="LiveId" clId="{0FCE4D92-3162-43A3-9C9E-CA2C933D1CAA}" dt="2023-10-18T15:20:34.938" v="5199" actId="1076"/>
          <ac:picMkLst>
            <pc:docMk/>
            <pc:sldMk cId="2235056350" sldId="270"/>
            <ac:picMk id="7" creationId="{765AA350-EB3D-C430-2AF0-6B73323945A5}"/>
          </ac:picMkLst>
        </pc:picChg>
        <pc:picChg chg="add mod">
          <ac:chgData name="Marvyn Levin" userId="62a5f2ee16c00e1c" providerId="LiveId" clId="{0FCE4D92-3162-43A3-9C9E-CA2C933D1CAA}" dt="2023-10-18T14:39:57.559" v="5044" actId="1076"/>
          <ac:picMkLst>
            <pc:docMk/>
            <pc:sldMk cId="2235056350" sldId="270"/>
            <ac:picMk id="8" creationId="{531C4EA8-6743-0DB3-986E-3BF5EAF73455}"/>
          </ac:picMkLst>
        </pc:picChg>
        <pc:picChg chg="add mod">
          <ac:chgData name="Marvyn Levin" userId="62a5f2ee16c00e1c" providerId="LiveId" clId="{0FCE4D92-3162-43A3-9C9E-CA2C933D1CAA}" dt="2023-10-18T14:39:54.137" v="5041" actId="1076"/>
          <ac:picMkLst>
            <pc:docMk/>
            <pc:sldMk cId="2235056350" sldId="270"/>
            <ac:picMk id="10" creationId="{CBB888A9-5835-08BE-589E-CD5195957600}"/>
          </ac:picMkLst>
        </pc:picChg>
        <pc:picChg chg="add mod">
          <ac:chgData name="Marvyn Levin" userId="62a5f2ee16c00e1c" providerId="LiveId" clId="{0FCE4D92-3162-43A3-9C9E-CA2C933D1CAA}" dt="2023-10-18T14:39:55.533" v="5042" actId="1076"/>
          <ac:picMkLst>
            <pc:docMk/>
            <pc:sldMk cId="2235056350" sldId="270"/>
            <ac:picMk id="12" creationId="{2B98DE00-A481-62BD-99CE-157A7F85C81B}"/>
          </ac:picMkLst>
        </pc:picChg>
      </pc:sldChg>
      <pc:sldChg chg="add del">
        <pc:chgData name="Marvyn Levin" userId="62a5f2ee16c00e1c" providerId="LiveId" clId="{0FCE4D92-3162-43A3-9C9E-CA2C933D1CAA}" dt="2023-10-17T21:29:37.602" v="2261"/>
        <pc:sldMkLst>
          <pc:docMk/>
          <pc:sldMk cId="666606353" sldId="271"/>
        </pc:sldMkLst>
      </pc:sldChg>
      <pc:sldChg chg="addSp delSp modSp add mod modAnim">
        <pc:chgData name="Marvyn Levin" userId="62a5f2ee16c00e1c" providerId="LiveId" clId="{0FCE4D92-3162-43A3-9C9E-CA2C933D1CAA}" dt="2023-10-18T14:43:37.850" v="5093"/>
        <pc:sldMkLst>
          <pc:docMk/>
          <pc:sldMk cId="1460497669" sldId="271"/>
        </pc:sldMkLst>
        <pc:spChg chg="mod">
          <ac:chgData name="Marvyn Levin" userId="62a5f2ee16c00e1c" providerId="LiveId" clId="{0FCE4D92-3162-43A3-9C9E-CA2C933D1CAA}" dt="2023-10-18T10:46:13.724" v="3468" actId="20577"/>
          <ac:spMkLst>
            <pc:docMk/>
            <pc:sldMk cId="1460497669" sldId="271"/>
            <ac:spMk id="2" creationId="{89261378-4003-4752-506E-3566B1C0E621}"/>
          </ac:spMkLst>
        </pc:spChg>
        <pc:spChg chg="mod">
          <ac:chgData name="Marvyn Levin" userId="62a5f2ee16c00e1c" providerId="LiveId" clId="{0FCE4D92-3162-43A3-9C9E-CA2C933D1CAA}" dt="2023-10-18T07:15:31.718" v="2780" actId="20577"/>
          <ac:spMkLst>
            <pc:docMk/>
            <pc:sldMk cId="1460497669" sldId="271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0:56:43.006" v="3512" actId="478"/>
          <ac:spMkLst>
            <pc:docMk/>
            <pc:sldMk cId="1460497669" sldId="271"/>
            <ac:spMk id="6" creationId="{80A98CEE-7C35-FE9F-0E51-383BCDD713CC}"/>
          </ac:spMkLst>
        </pc:spChg>
        <pc:picChg chg="add del mod">
          <ac:chgData name="Marvyn Levin" userId="62a5f2ee16c00e1c" providerId="LiveId" clId="{0FCE4D92-3162-43A3-9C9E-CA2C933D1CAA}" dt="2023-10-18T10:57:18.845" v="3521" actId="478"/>
          <ac:picMkLst>
            <pc:docMk/>
            <pc:sldMk cId="1460497669" sldId="271"/>
            <ac:picMk id="8" creationId="{EAA5B567-9133-AD1B-AB04-223FB4250A74}"/>
          </ac:picMkLst>
        </pc:picChg>
        <pc:picChg chg="add mod">
          <ac:chgData name="Marvyn Levin" userId="62a5f2ee16c00e1c" providerId="LiveId" clId="{0FCE4D92-3162-43A3-9C9E-CA2C933D1CAA}" dt="2023-10-18T11:02:35.140" v="3559" actId="1440"/>
          <ac:picMkLst>
            <pc:docMk/>
            <pc:sldMk cId="1460497669" sldId="271"/>
            <ac:picMk id="9" creationId="{ADE14C25-E590-3A55-FBFF-6A3BAE6F738B}"/>
          </ac:picMkLst>
        </pc:picChg>
        <pc:picChg chg="add del mod">
          <ac:chgData name="Marvyn Levin" userId="62a5f2ee16c00e1c" providerId="LiveId" clId="{0FCE4D92-3162-43A3-9C9E-CA2C933D1CAA}" dt="2023-10-18T12:04:20.244" v="4311" actId="478"/>
          <ac:picMkLst>
            <pc:docMk/>
            <pc:sldMk cId="1460497669" sldId="271"/>
            <ac:picMk id="10" creationId="{83389183-673B-18CE-42FF-F000D4E30E22}"/>
          </ac:picMkLst>
        </pc:picChg>
        <pc:picChg chg="add mod">
          <ac:chgData name="Marvyn Levin" userId="62a5f2ee16c00e1c" providerId="LiveId" clId="{0FCE4D92-3162-43A3-9C9E-CA2C933D1CAA}" dt="2023-10-18T12:04:44.888" v="4320" actId="1440"/>
          <ac:picMkLst>
            <pc:docMk/>
            <pc:sldMk cId="1460497669" sldId="271"/>
            <ac:picMk id="12" creationId="{B47B0B2A-35CB-3B47-F1DE-331569C15FBD}"/>
          </ac:picMkLst>
        </pc:picChg>
        <pc:picChg chg="add mod">
          <ac:chgData name="Marvyn Levin" userId="62a5f2ee16c00e1c" providerId="LiveId" clId="{0FCE4D92-3162-43A3-9C9E-CA2C933D1CAA}" dt="2023-10-18T12:18:19.655" v="4371" actId="1076"/>
          <ac:picMkLst>
            <pc:docMk/>
            <pc:sldMk cId="1460497669" sldId="271"/>
            <ac:picMk id="14" creationId="{0478B55F-736C-6620-20A4-E91A4842EE6C}"/>
          </ac:picMkLst>
        </pc:picChg>
      </pc:sldChg>
      <pc:sldChg chg="addSp delSp modSp add mod modAnim">
        <pc:chgData name="Marvyn Levin" userId="62a5f2ee16c00e1c" providerId="LiveId" clId="{0FCE4D92-3162-43A3-9C9E-CA2C933D1CAA}" dt="2023-10-18T14:44:35.560" v="5102"/>
        <pc:sldMkLst>
          <pc:docMk/>
          <pc:sldMk cId="1958386895" sldId="272"/>
        </pc:sldMkLst>
        <pc:spChg chg="mod">
          <ac:chgData name="Marvyn Levin" userId="62a5f2ee16c00e1c" providerId="LiveId" clId="{0FCE4D92-3162-43A3-9C9E-CA2C933D1CAA}" dt="2023-10-18T10:46:23.371" v="3470" actId="20577"/>
          <ac:spMkLst>
            <pc:docMk/>
            <pc:sldMk cId="1958386895" sldId="272"/>
            <ac:spMk id="2" creationId="{A581F8AD-D201-E7D5-746B-C508BD04BFAA}"/>
          </ac:spMkLst>
        </pc:spChg>
        <pc:spChg chg="mod">
          <ac:chgData name="Marvyn Levin" userId="62a5f2ee16c00e1c" providerId="LiveId" clId="{0FCE4D92-3162-43A3-9C9E-CA2C933D1CAA}" dt="2023-10-18T12:13:01.450" v="4335" actId="1076"/>
          <ac:spMkLst>
            <pc:docMk/>
            <pc:sldMk cId="1958386895" sldId="272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2:12:29.801" v="4323" actId="478"/>
          <ac:spMkLst>
            <pc:docMk/>
            <pc:sldMk cId="1958386895" sldId="272"/>
            <ac:spMk id="6" creationId="{2F30F2AB-1EC9-CD54-594F-599D709F3B22}"/>
          </ac:spMkLst>
        </pc:spChg>
        <pc:picChg chg="add mod">
          <ac:chgData name="Marvyn Levin" userId="62a5f2ee16c00e1c" providerId="LiveId" clId="{0FCE4D92-3162-43A3-9C9E-CA2C933D1CAA}" dt="2023-10-18T12:13:05.181" v="4337" actId="1076"/>
          <ac:picMkLst>
            <pc:docMk/>
            <pc:sldMk cId="1958386895" sldId="272"/>
            <ac:picMk id="8" creationId="{DDAE6811-71C7-B65D-B061-AF8D5586CA7B}"/>
          </ac:picMkLst>
        </pc:picChg>
      </pc:sldChg>
      <pc:sldChg chg="addSp delSp modSp add mod ord modAnim">
        <pc:chgData name="Marvyn Levin" userId="62a5f2ee16c00e1c" providerId="LiveId" clId="{0FCE4D92-3162-43A3-9C9E-CA2C933D1CAA}" dt="2023-10-18T14:57:49.376" v="5135"/>
        <pc:sldMkLst>
          <pc:docMk/>
          <pc:sldMk cId="332161119" sldId="273"/>
        </pc:sldMkLst>
        <pc:spChg chg="mod">
          <ac:chgData name="Marvyn Levin" userId="62a5f2ee16c00e1c" providerId="LiveId" clId="{0FCE4D92-3162-43A3-9C9E-CA2C933D1CAA}" dt="2023-10-17T21:44:08.288" v="2637"/>
          <ac:spMkLst>
            <pc:docMk/>
            <pc:sldMk cId="332161119" sldId="273"/>
            <ac:spMk id="2" creationId="{46910CA2-EF96-CE45-9D52-0656DE638D0B}"/>
          </ac:spMkLst>
        </pc:spChg>
        <pc:spChg chg="mod">
          <ac:chgData name="Marvyn Levin" userId="62a5f2ee16c00e1c" providerId="LiveId" clId="{0FCE4D92-3162-43A3-9C9E-CA2C933D1CAA}" dt="2023-10-17T21:32:17.692" v="2472" actId="20577"/>
          <ac:spMkLst>
            <pc:docMk/>
            <pc:sldMk cId="332161119" sldId="273"/>
            <ac:spMk id="4" creationId="{214C48E7-3B8D-E120-5C65-7F62355FD6BD}"/>
          </ac:spMkLst>
        </pc:spChg>
        <pc:spChg chg="mod">
          <ac:chgData name="Marvyn Levin" userId="62a5f2ee16c00e1c" providerId="LiveId" clId="{0FCE4D92-3162-43A3-9C9E-CA2C933D1CAA}" dt="2023-10-18T07:29:46.922" v="3064" actId="403"/>
          <ac:spMkLst>
            <pc:docMk/>
            <pc:sldMk cId="332161119" sldId="273"/>
            <ac:spMk id="5" creationId="{4EC9704E-42B0-9ABA-7788-BE5F8EAFA857}"/>
          </ac:spMkLst>
        </pc:spChg>
        <pc:spChg chg="mod">
          <ac:chgData name="Marvyn Levin" userId="62a5f2ee16c00e1c" providerId="LiveId" clId="{0FCE4D92-3162-43A3-9C9E-CA2C933D1CAA}" dt="2023-10-17T21:37:18.435" v="2554" actId="12"/>
          <ac:spMkLst>
            <pc:docMk/>
            <pc:sldMk cId="332161119" sldId="273"/>
            <ac:spMk id="6" creationId="{90115C3F-10E1-E57E-AA43-83BC624621D5}"/>
          </ac:spMkLst>
        </pc:spChg>
        <pc:spChg chg="add del">
          <ac:chgData name="Marvyn Levin" userId="62a5f2ee16c00e1c" providerId="LiveId" clId="{0FCE4D92-3162-43A3-9C9E-CA2C933D1CAA}" dt="2023-10-17T21:44:07.033" v="2636" actId="22"/>
          <ac:spMkLst>
            <pc:docMk/>
            <pc:sldMk cId="332161119" sldId="273"/>
            <ac:spMk id="8" creationId="{427C5F0C-E591-0E91-F1E5-FCC60E67EDD9}"/>
          </ac:spMkLst>
        </pc:spChg>
        <pc:picChg chg="add del mod">
          <ac:chgData name="Marvyn Levin" userId="62a5f2ee16c00e1c" providerId="LiveId" clId="{0FCE4D92-3162-43A3-9C9E-CA2C933D1CAA}" dt="2023-10-18T07:27:20.247" v="3016" actId="478"/>
          <ac:picMkLst>
            <pc:docMk/>
            <pc:sldMk cId="332161119" sldId="273"/>
            <ac:picMk id="8" creationId="{3A839CED-0FDA-1BD3-2BC3-ABC270D70BBF}"/>
          </ac:picMkLst>
        </pc:picChg>
        <pc:picChg chg="add del mod">
          <ac:chgData name="Marvyn Levin" userId="62a5f2ee16c00e1c" providerId="LiveId" clId="{0FCE4D92-3162-43A3-9C9E-CA2C933D1CAA}" dt="2023-10-18T07:28:22.408" v="3029" actId="478"/>
          <ac:picMkLst>
            <pc:docMk/>
            <pc:sldMk cId="332161119" sldId="273"/>
            <ac:picMk id="10" creationId="{B1D81D98-218A-59E6-3502-8F1CF3AA3B76}"/>
          </ac:picMkLst>
        </pc:picChg>
        <pc:picChg chg="add mod">
          <ac:chgData name="Marvyn Levin" userId="62a5f2ee16c00e1c" providerId="LiveId" clId="{0FCE4D92-3162-43A3-9C9E-CA2C933D1CAA}" dt="2023-10-18T13:07:44.120" v="4606" actId="1440"/>
          <ac:picMkLst>
            <pc:docMk/>
            <pc:sldMk cId="332161119" sldId="273"/>
            <ac:picMk id="12" creationId="{5BCD0686-E870-EC09-70F6-943273FC49E9}"/>
          </ac:picMkLst>
        </pc:picChg>
      </pc:sldChg>
      <pc:sldChg chg="addSp modSp add mod modAnim">
        <pc:chgData name="Marvyn Levin" userId="62a5f2ee16c00e1c" providerId="LiveId" clId="{0FCE4D92-3162-43A3-9C9E-CA2C933D1CAA}" dt="2023-10-18T14:07:45.112" v="4989"/>
        <pc:sldMkLst>
          <pc:docMk/>
          <pc:sldMk cId="958411887" sldId="274"/>
        </pc:sldMkLst>
        <pc:spChg chg="mod">
          <ac:chgData name="Marvyn Levin" userId="62a5f2ee16c00e1c" providerId="LiveId" clId="{0FCE4D92-3162-43A3-9C9E-CA2C933D1CAA}" dt="2023-10-18T07:41:47.660" v="3155" actId="20577"/>
          <ac:spMkLst>
            <pc:docMk/>
            <pc:sldMk cId="958411887" sldId="274"/>
            <ac:spMk id="5" creationId="{1E01DD48-B8DB-7CC5-27D7-E93AD4594776}"/>
          </ac:spMkLst>
        </pc:spChg>
        <pc:picChg chg="add mod">
          <ac:chgData name="Marvyn Levin" userId="62a5f2ee16c00e1c" providerId="LiveId" clId="{0FCE4D92-3162-43A3-9C9E-CA2C933D1CAA}" dt="2023-10-18T07:42:00.820" v="3167" actId="14100"/>
          <ac:picMkLst>
            <pc:docMk/>
            <pc:sldMk cId="958411887" sldId="274"/>
            <ac:picMk id="7" creationId="{FA06DC10-B8EA-5737-5AFB-E8870689FE61}"/>
          </ac:picMkLst>
        </pc:picChg>
        <pc:picChg chg="add mod">
          <ac:chgData name="Marvyn Levin" userId="62a5f2ee16c00e1c" providerId="LiveId" clId="{0FCE4D92-3162-43A3-9C9E-CA2C933D1CAA}" dt="2023-10-18T07:42:09.186" v="3169" actId="1076"/>
          <ac:picMkLst>
            <pc:docMk/>
            <pc:sldMk cId="958411887" sldId="274"/>
            <ac:picMk id="9" creationId="{02FD4001-17DE-9A92-B494-1D1E2EDE2236}"/>
          </ac:picMkLst>
        </pc:picChg>
        <pc:picChg chg="add mod">
          <ac:chgData name="Marvyn Levin" userId="62a5f2ee16c00e1c" providerId="LiveId" clId="{0FCE4D92-3162-43A3-9C9E-CA2C933D1CAA}" dt="2023-10-18T07:47:15.913" v="3231" actId="1076"/>
          <ac:picMkLst>
            <pc:docMk/>
            <pc:sldMk cId="958411887" sldId="274"/>
            <ac:picMk id="10" creationId="{F2445051-4F25-8FFD-4C04-43A9E310B01E}"/>
          </ac:picMkLst>
        </pc:picChg>
      </pc:sldChg>
      <pc:sldChg chg="add del">
        <pc:chgData name="Marvyn Levin" userId="62a5f2ee16c00e1c" providerId="LiveId" clId="{0FCE4D92-3162-43A3-9C9E-CA2C933D1CAA}" dt="2023-10-17T21:45:28.154" v="2658"/>
        <pc:sldMkLst>
          <pc:docMk/>
          <pc:sldMk cId="3095992743" sldId="274"/>
        </pc:sldMkLst>
      </pc:sldChg>
      <pc:sldChg chg="addSp modSp add mod modAnim">
        <pc:chgData name="Marvyn Levin" userId="62a5f2ee16c00e1c" providerId="LiveId" clId="{0FCE4D92-3162-43A3-9C9E-CA2C933D1CAA}" dt="2023-10-18T14:42:03.626" v="5069"/>
        <pc:sldMkLst>
          <pc:docMk/>
          <pc:sldMk cId="827772203" sldId="275"/>
        </pc:sldMkLst>
        <pc:spChg chg="mod">
          <ac:chgData name="Marvyn Levin" userId="62a5f2ee16c00e1c" providerId="LiveId" clId="{0FCE4D92-3162-43A3-9C9E-CA2C933D1CAA}" dt="2023-10-18T10:46:11.087" v="3466" actId="20577"/>
          <ac:spMkLst>
            <pc:docMk/>
            <pc:sldMk cId="827772203" sldId="275"/>
            <ac:spMk id="2" creationId="{BD67ABBD-7AB9-76CA-2ED7-6B9BA42499A9}"/>
          </ac:spMkLst>
        </pc:spChg>
        <pc:spChg chg="mod">
          <ac:chgData name="Marvyn Levin" userId="62a5f2ee16c00e1c" providerId="LiveId" clId="{0FCE4D92-3162-43A3-9C9E-CA2C933D1CAA}" dt="2023-10-18T07:20:42.545" v="2944" actId="15"/>
          <ac:spMkLst>
            <pc:docMk/>
            <pc:sldMk cId="827772203" sldId="275"/>
            <ac:spMk id="5" creationId="{1E01DD48-B8DB-7CC5-27D7-E93AD4594776}"/>
          </ac:spMkLst>
        </pc:spChg>
        <pc:picChg chg="add mod">
          <ac:chgData name="Marvyn Levin" userId="62a5f2ee16c00e1c" providerId="LiveId" clId="{0FCE4D92-3162-43A3-9C9E-CA2C933D1CAA}" dt="2023-10-18T07:54:30.839" v="3312" actId="1076"/>
          <ac:picMkLst>
            <pc:docMk/>
            <pc:sldMk cId="827772203" sldId="275"/>
            <ac:picMk id="7" creationId="{2B14529F-30AA-7C11-5034-164CC0F6502E}"/>
          </ac:picMkLst>
        </pc:picChg>
      </pc:sldChg>
      <pc:sldChg chg="add del">
        <pc:chgData name="Marvyn Levin" userId="62a5f2ee16c00e1c" providerId="LiveId" clId="{0FCE4D92-3162-43A3-9C9E-CA2C933D1CAA}" dt="2023-10-17T21:45:28.059" v="2657"/>
        <pc:sldMkLst>
          <pc:docMk/>
          <pc:sldMk cId="2847634637" sldId="275"/>
        </pc:sldMkLst>
      </pc:sldChg>
      <pc:sldChg chg="addSp delSp modSp add mod modAnim">
        <pc:chgData name="Marvyn Levin" userId="62a5f2ee16c00e1c" providerId="LiveId" clId="{0FCE4D92-3162-43A3-9C9E-CA2C933D1CAA}" dt="2023-10-18T13:52:34.400" v="4892"/>
        <pc:sldMkLst>
          <pc:docMk/>
          <pc:sldMk cId="70509833" sldId="276"/>
        </pc:sldMkLst>
        <pc:spChg chg="mod">
          <ac:chgData name="Marvyn Levin" userId="62a5f2ee16c00e1c" providerId="LiveId" clId="{0FCE4D92-3162-43A3-9C9E-CA2C933D1CAA}" dt="2023-10-18T12:42:20.144" v="4499" actId="5793"/>
          <ac:spMkLst>
            <pc:docMk/>
            <pc:sldMk cId="70509833" sldId="276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2:39:40.819" v="4448" actId="478"/>
          <ac:spMkLst>
            <pc:docMk/>
            <pc:sldMk cId="70509833" sldId="276"/>
            <ac:spMk id="7" creationId="{E92E9414-16AD-113E-18E5-E8656A8D9AF9}"/>
          </ac:spMkLst>
        </pc:spChg>
        <pc:picChg chg="del mod">
          <ac:chgData name="Marvyn Levin" userId="62a5f2ee16c00e1c" providerId="LiveId" clId="{0FCE4D92-3162-43A3-9C9E-CA2C933D1CAA}" dt="2023-10-18T12:41:57.213" v="4484" actId="478"/>
          <ac:picMkLst>
            <pc:docMk/>
            <pc:sldMk cId="70509833" sldId="276"/>
            <ac:picMk id="6" creationId="{2046553B-2981-DEDF-2DA2-CABEC884B6DF}"/>
          </ac:picMkLst>
        </pc:picChg>
        <pc:picChg chg="add mod">
          <ac:chgData name="Marvyn Levin" userId="62a5f2ee16c00e1c" providerId="LiveId" clId="{0FCE4D92-3162-43A3-9C9E-CA2C933D1CAA}" dt="2023-10-18T12:42:18.271" v="4498" actId="1076"/>
          <ac:picMkLst>
            <pc:docMk/>
            <pc:sldMk cId="70509833" sldId="276"/>
            <ac:picMk id="9" creationId="{2964C4FC-C333-5A18-9E18-AFEB486F4405}"/>
          </ac:picMkLst>
        </pc:picChg>
        <pc:picChg chg="add mod">
          <ac:chgData name="Marvyn Levin" userId="62a5f2ee16c00e1c" providerId="LiveId" clId="{0FCE4D92-3162-43A3-9C9E-CA2C933D1CAA}" dt="2023-10-18T12:41:57.773" v="4485"/>
          <ac:picMkLst>
            <pc:docMk/>
            <pc:sldMk cId="70509833" sldId="276"/>
            <ac:picMk id="10" creationId="{3F2D09C9-0079-D6C1-7150-4C994806532F}"/>
          </ac:picMkLst>
        </pc:picChg>
      </pc:sldChg>
      <pc:sldChg chg="add del">
        <pc:chgData name="Marvyn Levin" userId="62a5f2ee16c00e1c" providerId="LiveId" clId="{0FCE4D92-3162-43A3-9C9E-CA2C933D1CAA}" dt="2023-10-18T07:19:50.758" v="2934"/>
        <pc:sldMkLst>
          <pc:docMk/>
          <pc:sldMk cId="2733329562" sldId="276"/>
        </pc:sldMkLst>
      </pc:sldChg>
      <pc:sldChg chg="addSp delSp modSp add mod modAnim">
        <pc:chgData name="Marvyn Levin" userId="62a5f2ee16c00e1c" providerId="LiveId" clId="{0FCE4D92-3162-43A3-9C9E-CA2C933D1CAA}" dt="2023-10-19T08:04:37.272" v="5346"/>
        <pc:sldMkLst>
          <pc:docMk/>
          <pc:sldMk cId="1998711486" sldId="277"/>
        </pc:sldMkLst>
        <pc:spChg chg="mod">
          <ac:chgData name="Marvyn Levin" userId="62a5f2ee16c00e1c" providerId="LiveId" clId="{0FCE4D92-3162-43A3-9C9E-CA2C933D1CAA}" dt="2023-10-18T12:46:01.179" v="4514" actId="20577"/>
          <ac:spMkLst>
            <pc:docMk/>
            <pc:sldMk cId="1998711486" sldId="277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2:45:39.342" v="4506" actId="478"/>
          <ac:spMkLst>
            <pc:docMk/>
            <pc:sldMk cId="1998711486" sldId="277"/>
            <ac:spMk id="8" creationId="{4390E0FD-5F9F-5FEC-ED9F-70193E066C40}"/>
          </ac:spMkLst>
        </pc:spChg>
        <pc:picChg chg="add mod">
          <ac:chgData name="Marvyn Levin" userId="62a5f2ee16c00e1c" providerId="LiveId" clId="{0FCE4D92-3162-43A3-9C9E-CA2C933D1CAA}" dt="2023-10-18T12:46:17.254" v="4520" actId="1076"/>
          <ac:picMkLst>
            <pc:docMk/>
            <pc:sldMk cId="1998711486" sldId="277"/>
            <ac:picMk id="7" creationId="{D254E754-CA5F-E3D5-E479-99B9A0136F72}"/>
          </ac:picMkLst>
        </pc:picChg>
        <pc:picChg chg="add mod">
          <ac:chgData name="Marvyn Levin" userId="62a5f2ee16c00e1c" providerId="LiveId" clId="{0FCE4D92-3162-43A3-9C9E-CA2C933D1CAA}" dt="2023-10-19T07:41:27.473" v="5266" actId="1076"/>
          <ac:picMkLst>
            <pc:docMk/>
            <pc:sldMk cId="1998711486" sldId="277"/>
            <ac:picMk id="9" creationId="{40EDCDE8-B621-B779-6360-0748DF30989A}"/>
          </ac:picMkLst>
        </pc:picChg>
        <pc:picChg chg="add mod">
          <ac:chgData name="Marvyn Levin" userId="62a5f2ee16c00e1c" providerId="LiveId" clId="{0FCE4D92-3162-43A3-9C9E-CA2C933D1CAA}" dt="2023-10-18T15:04:05.426" v="5165" actId="1076"/>
          <ac:picMkLst>
            <pc:docMk/>
            <pc:sldMk cId="1998711486" sldId="277"/>
            <ac:picMk id="11" creationId="{0CE07B3F-4BE2-F293-24AA-78091709AEA8}"/>
          </ac:picMkLst>
        </pc:picChg>
        <pc:picChg chg="add mod ord">
          <ac:chgData name="Marvyn Levin" userId="62a5f2ee16c00e1c" providerId="LiveId" clId="{0FCE4D92-3162-43A3-9C9E-CA2C933D1CAA}" dt="2023-10-18T15:04:33.253" v="5173" actId="171"/>
          <ac:picMkLst>
            <pc:docMk/>
            <pc:sldMk cId="1998711486" sldId="277"/>
            <ac:picMk id="13" creationId="{62FA0D47-6D2E-3DBA-E3BC-DA58F2ED5980}"/>
          </ac:picMkLst>
        </pc:picChg>
        <pc:picChg chg="add mod">
          <ac:chgData name="Marvyn Levin" userId="62a5f2ee16c00e1c" providerId="LiveId" clId="{0FCE4D92-3162-43A3-9C9E-CA2C933D1CAA}" dt="2023-10-18T15:05:21.623" v="5184" actId="1076"/>
          <ac:picMkLst>
            <pc:docMk/>
            <pc:sldMk cId="1998711486" sldId="277"/>
            <ac:picMk id="15" creationId="{9BDA8F91-1361-C83A-ED73-FFD12E480044}"/>
          </ac:picMkLst>
        </pc:picChg>
      </pc:sldChg>
      <pc:sldChg chg="addSp delSp modSp add mod modAnim">
        <pc:chgData name="Marvyn Levin" userId="62a5f2ee16c00e1c" providerId="LiveId" clId="{0FCE4D92-3162-43A3-9C9E-CA2C933D1CAA}" dt="2023-10-18T15:19:15.213" v="5190"/>
        <pc:sldMkLst>
          <pc:docMk/>
          <pc:sldMk cId="1488606016" sldId="278"/>
        </pc:sldMkLst>
        <pc:spChg chg="mod">
          <ac:chgData name="Marvyn Levin" userId="62a5f2ee16c00e1c" providerId="LiveId" clId="{0FCE4D92-3162-43A3-9C9E-CA2C933D1CAA}" dt="2023-10-18T07:42:27.949" v="3174" actId="20577"/>
          <ac:spMkLst>
            <pc:docMk/>
            <pc:sldMk cId="1488606016" sldId="278"/>
            <ac:spMk id="5" creationId="{1E01DD48-B8DB-7CC5-27D7-E93AD4594776}"/>
          </ac:spMkLst>
        </pc:spChg>
        <pc:picChg chg="del">
          <ac:chgData name="Marvyn Levin" userId="62a5f2ee16c00e1c" providerId="LiveId" clId="{0FCE4D92-3162-43A3-9C9E-CA2C933D1CAA}" dt="2023-10-18T07:42:21.010" v="3171" actId="478"/>
          <ac:picMkLst>
            <pc:docMk/>
            <pc:sldMk cId="1488606016" sldId="278"/>
            <ac:picMk id="7" creationId="{FA06DC10-B8EA-5737-5AFB-E8870689FE61}"/>
          </ac:picMkLst>
        </pc:picChg>
        <pc:picChg chg="add del mod">
          <ac:chgData name="Marvyn Levin" userId="62a5f2ee16c00e1c" providerId="LiveId" clId="{0FCE4D92-3162-43A3-9C9E-CA2C933D1CAA}" dt="2023-10-18T07:46:57.818" v="3224" actId="478"/>
          <ac:picMkLst>
            <pc:docMk/>
            <pc:sldMk cId="1488606016" sldId="278"/>
            <ac:picMk id="8" creationId="{B9F70239-26F6-FFAD-2C18-3ED3ACC53E25}"/>
          </ac:picMkLst>
        </pc:picChg>
        <pc:picChg chg="del">
          <ac:chgData name="Marvyn Levin" userId="62a5f2ee16c00e1c" providerId="LiveId" clId="{0FCE4D92-3162-43A3-9C9E-CA2C933D1CAA}" dt="2023-10-18T07:42:20.562" v="3170" actId="478"/>
          <ac:picMkLst>
            <pc:docMk/>
            <pc:sldMk cId="1488606016" sldId="278"/>
            <ac:picMk id="9" creationId="{02FD4001-17DE-9A92-B494-1D1E2EDE2236}"/>
          </ac:picMkLst>
        </pc:picChg>
        <pc:picChg chg="add mod">
          <ac:chgData name="Marvyn Levin" userId="62a5f2ee16c00e1c" providerId="LiveId" clId="{0FCE4D92-3162-43A3-9C9E-CA2C933D1CAA}" dt="2023-10-18T07:45:37.155" v="3197" actId="1440"/>
          <ac:picMkLst>
            <pc:docMk/>
            <pc:sldMk cId="1488606016" sldId="278"/>
            <ac:picMk id="11" creationId="{35E18755-E963-2CFB-B6B7-8E472C0CD5EF}"/>
          </ac:picMkLst>
        </pc:picChg>
        <pc:picChg chg="add del mod">
          <ac:chgData name="Marvyn Levin" userId="62a5f2ee16c00e1c" providerId="LiveId" clId="{0FCE4D92-3162-43A3-9C9E-CA2C933D1CAA}" dt="2023-10-18T07:46:57.074" v="3223" actId="478"/>
          <ac:picMkLst>
            <pc:docMk/>
            <pc:sldMk cId="1488606016" sldId="278"/>
            <ac:picMk id="12" creationId="{0AA948F7-A21D-3A5E-9173-864514F6D632}"/>
          </ac:picMkLst>
        </pc:picChg>
        <pc:picChg chg="add mod">
          <ac:chgData name="Marvyn Levin" userId="62a5f2ee16c00e1c" providerId="LiveId" clId="{0FCE4D92-3162-43A3-9C9E-CA2C933D1CAA}" dt="2023-10-18T07:47:25.573" v="3237" actId="1076"/>
          <ac:picMkLst>
            <pc:docMk/>
            <pc:sldMk cId="1488606016" sldId="278"/>
            <ac:picMk id="13" creationId="{282DBD75-0F93-7B35-05DB-3CDD8EC8D4FE}"/>
          </ac:picMkLst>
        </pc:picChg>
      </pc:sldChg>
      <pc:sldChg chg="addSp delSp modSp add mod delAnim modAnim">
        <pc:chgData name="Marvyn Levin" userId="62a5f2ee16c00e1c" providerId="LiveId" clId="{0FCE4D92-3162-43A3-9C9E-CA2C933D1CAA}" dt="2023-10-19T07:51:50.892" v="5343"/>
        <pc:sldMkLst>
          <pc:docMk/>
          <pc:sldMk cId="3532108692" sldId="279"/>
        </pc:sldMkLst>
        <pc:spChg chg="mod">
          <ac:chgData name="Marvyn Levin" userId="62a5f2ee16c00e1c" providerId="LiveId" clId="{0FCE4D92-3162-43A3-9C9E-CA2C933D1CAA}" dt="2023-10-18T07:45:49.768" v="3202" actId="20577"/>
          <ac:spMkLst>
            <pc:docMk/>
            <pc:sldMk cId="3532108692" sldId="279"/>
            <ac:spMk id="5" creationId="{1E01DD48-B8DB-7CC5-27D7-E93AD4594776}"/>
          </ac:spMkLst>
        </pc:spChg>
        <pc:picChg chg="add del mod">
          <ac:chgData name="Marvyn Levin" userId="62a5f2ee16c00e1c" providerId="LiveId" clId="{0FCE4D92-3162-43A3-9C9E-CA2C933D1CAA}" dt="2023-10-19T07:51:13.607" v="5324" actId="478"/>
          <ac:picMkLst>
            <pc:docMk/>
            <pc:sldMk cId="3532108692" sldId="279"/>
            <ac:picMk id="7" creationId="{B138ECD7-7B83-1019-49A5-04F7AFBED874}"/>
          </ac:picMkLst>
        </pc:picChg>
        <pc:picChg chg="del">
          <ac:chgData name="Marvyn Levin" userId="62a5f2ee16c00e1c" providerId="LiveId" clId="{0FCE4D92-3162-43A3-9C9E-CA2C933D1CAA}" dt="2023-10-18T07:45:51.817" v="3204" actId="478"/>
          <ac:picMkLst>
            <pc:docMk/>
            <pc:sldMk cId="3532108692" sldId="279"/>
            <ac:picMk id="7" creationId="{FA06DC10-B8EA-5737-5AFB-E8870689FE61}"/>
          </ac:picMkLst>
        </pc:picChg>
        <pc:picChg chg="add del mod">
          <ac:chgData name="Marvyn Levin" userId="62a5f2ee16c00e1c" providerId="LiveId" clId="{0FCE4D92-3162-43A3-9C9E-CA2C933D1CAA}" dt="2023-10-18T12:57:05.192" v="4584" actId="478"/>
          <ac:picMkLst>
            <pc:docMk/>
            <pc:sldMk cId="3532108692" sldId="279"/>
            <ac:picMk id="8" creationId="{5A4D5151-188A-FBB0-284D-C03046793EB6}"/>
          </ac:picMkLst>
        </pc:picChg>
        <pc:picChg chg="add mod">
          <ac:chgData name="Marvyn Levin" userId="62a5f2ee16c00e1c" providerId="LiveId" clId="{0FCE4D92-3162-43A3-9C9E-CA2C933D1CAA}" dt="2023-10-19T07:51:28.230" v="5338" actId="1440"/>
          <ac:picMkLst>
            <pc:docMk/>
            <pc:sldMk cId="3532108692" sldId="279"/>
            <ac:picMk id="8" creationId="{B79E29FF-4A15-A5F3-7E2F-3A0741497859}"/>
          </ac:picMkLst>
        </pc:picChg>
        <pc:picChg chg="del">
          <ac:chgData name="Marvyn Levin" userId="62a5f2ee16c00e1c" providerId="LiveId" clId="{0FCE4D92-3162-43A3-9C9E-CA2C933D1CAA}" dt="2023-10-18T07:45:51.356" v="3203" actId="478"/>
          <ac:picMkLst>
            <pc:docMk/>
            <pc:sldMk cId="3532108692" sldId="279"/>
            <ac:picMk id="9" creationId="{02FD4001-17DE-9A92-B494-1D1E2EDE2236}"/>
          </ac:picMkLst>
        </pc:picChg>
        <pc:picChg chg="add mod">
          <ac:chgData name="Marvyn Levin" userId="62a5f2ee16c00e1c" providerId="LiveId" clId="{0FCE4D92-3162-43A3-9C9E-CA2C933D1CAA}" dt="2023-10-18T12:57:18.799" v="4592" actId="1076"/>
          <ac:picMkLst>
            <pc:docMk/>
            <pc:sldMk cId="3532108692" sldId="279"/>
            <ac:picMk id="10" creationId="{0C4B0FF9-B044-AB3F-5AD4-BF669ED86878}"/>
          </ac:picMkLst>
        </pc:picChg>
      </pc:sldChg>
      <pc:sldChg chg="addSp delSp modSp add mod modAnim">
        <pc:chgData name="Marvyn Levin" userId="62a5f2ee16c00e1c" providerId="LiveId" clId="{0FCE4D92-3162-43A3-9C9E-CA2C933D1CAA}" dt="2023-10-18T15:33:30.872" v="5210"/>
        <pc:sldMkLst>
          <pc:docMk/>
          <pc:sldMk cId="4077003964" sldId="280"/>
        </pc:sldMkLst>
        <pc:spChg chg="mod">
          <ac:chgData name="Marvyn Levin" userId="62a5f2ee16c00e1c" providerId="LiveId" clId="{0FCE4D92-3162-43A3-9C9E-CA2C933D1CAA}" dt="2023-10-18T13:23:03.278" v="4651" actId="20577"/>
          <ac:spMkLst>
            <pc:docMk/>
            <pc:sldMk cId="4077003964" sldId="280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3:19:06.941" v="4607" actId="478"/>
          <ac:spMkLst>
            <pc:docMk/>
            <pc:sldMk cId="4077003964" sldId="280"/>
            <ac:spMk id="8" creationId="{74B7A1A2-BBFA-486B-159F-D3A151F25AF7}"/>
          </ac:spMkLst>
        </pc:spChg>
        <pc:picChg chg="add del mod">
          <ac:chgData name="Marvyn Levin" userId="62a5f2ee16c00e1c" providerId="LiveId" clId="{0FCE4D92-3162-43A3-9C9E-CA2C933D1CAA}" dt="2023-10-18T12:57:23.250" v="4593" actId="478"/>
          <ac:picMkLst>
            <pc:docMk/>
            <pc:sldMk cId="4077003964" sldId="280"/>
            <ac:picMk id="6" creationId="{016D6528-CF1F-5D7D-B561-D9A769B10502}"/>
          </ac:picMkLst>
        </pc:picChg>
        <pc:picChg chg="add mod">
          <ac:chgData name="Marvyn Levin" userId="62a5f2ee16c00e1c" providerId="LiveId" clId="{0FCE4D92-3162-43A3-9C9E-CA2C933D1CAA}" dt="2023-10-18T12:57:23.477" v="4594"/>
          <ac:picMkLst>
            <pc:docMk/>
            <pc:sldMk cId="4077003964" sldId="280"/>
            <ac:picMk id="7" creationId="{F4EC4AB4-9F8F-A5C4-C37D-9019AD055E57}"/>
          </ac:picMkLst>
        </pc:picChg>
        <pc:picChg chg="del">
          <ac:chgData name="Marvyn Levin" userId="62a5f2ee16c00e1c" providerId="LiveId" clId="{0FCE4D92-3162-43A3-9C9E-CA2C933D1CAA}" dt="2023-10-18T07:47:35.808" v="3240" actId="478"/>
          <ac:picMkLst>
            <pc:docMk/>
            <pc:sldMk cId="4077003964" sldId="280"/>
            <ac:picMk id="7" creationId="{FA06DC10-B8EA-5737-5AFB-E8870689FE61}"/>
          </ac:picMkLst>
        </pc:picChg>
        <pc:picChg chg="del">
          <ac:chgData name="Marvyn Levin" userId="62a5f2ee16c00e1c" providerId="LiveId" clId="{0FCE4D92-3162-43A3-9C9E-CA2C933D1CAA}" dt="2023-10-18T07:47:35.248" v="3239" actId="478"/>
          <ac:picMkLst>
            <pc:docMk/>
            <pc:sldMk cId="4077003964" sldId="280"/>
            <ac:picMk id="9" creationId="{02FD4001-17DE-9A92-B494-1D1E2EDE2236}"/>
          </ac:picMkLst>
        </pc:picChg>
        <pc:picChg chg="add del mod">
          <ac:chgData name="Marvyn Levin" userId="62a5f2ee16c00e1c" providerId="LiveId" clId="{0FCE4D92-3162-43A3-9C9E-CA2C933D1CAA}" dt="2023-10-18T13:22:48.768" v="4622" actId="478"/>
          <ac:picMkLst>
            <pc:docMk/>
            <pc:sldMk cId="4077003964" sldId="280"/>
            <ac:picMk id="10" creationId="{877DBD45-289E-0DD1-DD96-870DEE1C67BB}"/>
          </ac:picMkLst>
        </pc:picChg>
        <pc:picChg chg="add del mod">
          <ac:chgData name="Marvyn Levin" userId="62a5f2ee16c00e1c" providerId="LiveId" clId="{0FCE4D92-3162-43A3-9C9E-CA2C933D1CAA}" dt="2023-10-18T13:22:50.663" v="4624" actId="478"/>
          <ac:picMkLst>
            <pc:docMk/>
            <pc:sldMk cId="4077003964" sldId="280"/>
            <ac:picMk id="12" creationId="{5F9CB5B1-D93F-617B-2251-64DE5F5D4BA1}"/>
          </ac:picMkLst>
        </pc:picChg>
        <pc:picChg chg="add mod">
          <ac:chgData name="Marvyn Levin" userId="62a5f2ee16c00e1c" providerId="LiveId" clId="{0FCE4D92-3162-43A3-9C9E-CA2C933D1CAA}" dt="2023-10-18T13:23:40.289" v="4672" actId="1076"/>
          <ac:picMkLst>
            <pc:docMk/>
            <pc:sldMk cId="4077003964" sldId="280"/>
            <ac:picMk id="14" creationId="{C1FFE3B8-D2F8-5B1D-BB2D-86F550FB80C2}"/>
          </ac:picMkLst>
        </pc:picChg>
        <pc:picChg chg="add mod">
          <ac:chgData name="Marvyn Levin" userId="62a5f2ee16c00e1c" providerId="LiveId" clId="{0FCE4D92-3162-43A3-9C9E-CA2C933D1CAA}" dt="2023-10-18T13:23:35.465" v="4669" actId="1076"/>
          <ac:picMkLst>
            <pc:docMk/>
            <pc:sldMk cId="4077003964" sldId="280"/>
            <ac:picMk id="16" creationId="{DE38D737-12C6-7F7C-1527-D978B5369A5B}"/>
          </ac:picMkLst>
        </pc:picChg>
      </pc:sldChg>
      <pc:sldChg chg="addSp delSp modSp new mod modAnim">
        <pc:chgData name="Marvyn Levin" userId="62a5f2ee16c00e1c" providerId="LiveId" clId="{0FCE4D92-3162-43A3-9C9E-CA2C933D1CAA}" dt="2023-10-18T12:04:07.969" v="4310"/>
        <pc:sldMkLst>
          <pc:docMk/>
          <pc:sldMk cId="3601232310" sldId="281"/>
        </pc:sldMkLst>
        <pc:spChg chg="del">
          <ac:chgData name="Marvyn Levin" userId="62a5f2ee16c00e1c" providerId="LiveId" clId="{0FCE4D92-3162-43A3-9C9E-CA2C933D1CAA}" dt="2023-10-18T10:58:45.446" v="3523" actId="478"/>
          <ac:spMkLst>
            <pc:docMk/>
            <pc:sldMk cId="3601232310" sldId="281"/>
            <ac:spMk id="2" creationId="{17A0342D-B808-0C56-17F7-DC6F328FB3E6}"/>
          </ac:spMkLst>
        </pc:spChg>
        <pc:spChg chg="del">
          <ac:chgData name="Marvyn Levin" userId="62a5f2ee16c00e1c" providerId="LiveId" clId="{0FCE4D92-3162-43A3-9C9E-CA2C933D1CAA}" dt="2023-10-18T10:58:46.524" v="3524" actId="478"/>
          <ac:spMkLst>
            <pc:docMk/>
            <pc:sldMk cId="3601232310" sldId="281"/>
            <ac:spMk id="3" creationId="{D7689704-8C83-FC6E-4F51-04B5C8F2AD14}"/>
          </ac:spMkLst>
        </pc:spChg>
        <pc:spChg chg="mod">
          <ac:chgData name="Marvyn Levin" userId="62a5f2ee16c00e1c" providerId="LiveId" clId="{0FCE4D92-3162-43A3-9C9E-CA2C933D1CAA}" dt="2023-10-18T10:58:52.390" v="3526" actId="20577"/>
          <ac:spMkLst>
            <pc:docMk/>
            <pc:sldMk cId="3601232310" sldId="281"/>
            <ac:spMk id="4" creationId="{0E1D477C-A493-CB07-948F-664CF78B5A61}"/>
          </ac:spMkLst>
        </pc:spChg>
        <pc:spChg chg="add mod">
          <ac:chgData name="Marvyn Levin" userId="62a5f2ee16c00e1c" providerId="LiveId" clId="{0FCE4D92-3162-43A3-9C9E-CA2C933D1CAA}" dt="2023-10-18T12:02:13.005" v="4279" actId="1076"/>
          <ac:spMkLst>
            <pc:docMk/>
            <pc:sldMk cId="3601232310" sldId="281"/>
            <ac:spMk id="34" creationId="{377E43C9-E0E1-11BA-DB7F-3859E0C86E7C}"/>
          </ac:spMkLst>
        </pc:spChg>
        <pc:spChg chg="add mod">
          <ac:chgData name="Marvyn Levin" userId="62a5f2ee16c00e1c" providerId="LiveId" clId="{0FCE4D92-3162-43A3-9C9E-CA2C933D1CAA}" dt="2023-10-18T11:53:42.571" v="4236" actId="17032"/>
          <ac:spMkLst>
            <pc:docMk/>
            <pc:sldMk cId="3601232310" sldId="281"/>
            <ac:spMk id="35" creationId="{C672BECE-FEDE-375A-5B3D-8FF3904C6500}"/>
          </ac:spMkLst>
        </pc:spChg>
        <pc:spChg chg="add mod">
          <ac:chgData name="Marvyn Levin" userId="62a5f2ee16c00e1c" providerId="LiveId" clId="{0FCE4D92-3162-43A3-9C9E-CA2C933D1CAA}" dt="2023-10-18T11:53:51.348" v="4239" actId="14100"/>
          <ac:spMkLst>
            <pc:docMk/>
            <pc:sldMk cId="3601232310" sldId="281"/>
            <ac:spMk id="36" creationId="{F7D21D1F-E993-7AE5-2A76-CD6B5BE9496D}"/>
          </ac:spMkLst>
        </pc:spChg>
        <pc:spChg chg="add mod">
          <ac:chgData name="Marvyn Levin" userId="62a5f2ee16c00e1c" providerId="LiveId" clId="{0FCE4D92-3162-43A3-9C9E-CA2C933D1CAA}" dt="2023-10-18T11:53:59.357" v="4243" actId="14100"/>
          <ac:spMkLst>
            <pc:docMk/>
            <pc:sldMk cId="3601232310" sldId="281"/>
            <ac:spMk id="37" creationId="{7425EFAE-84F5-14DB-1865-F8506FEEF968}"/>
          </ac:spMkLst>
        </pc:spChg>
        <pc:spChg chg="add mod">
          <ac:chgData name="Marvyn Levin" userId="62a5f2ee16c00e1c" providerId="LiveId" clId="{0FCE4D92-3162-43A3-9C9E-CA2C933D1CAA}" dt="2023-10-18T11:56:26.153" v="4257" actId="14100"/>
          <ac:spMkLst>
            <pc:docMk/>
            <pc:sldMk cId="3601232310" sldId="281"/>
            <ac:spMk id="38" creationId="{E5F017B0-2B9A-3783-4317-2256C96393B8}"/>
          </ac:spMkLst>
        </pc:spChg>
        <pc:spChg chg="add mod">
          <ac:chgData name="Marvyn Levin" userId="62a5f2ee16c00e1c" providerId="LiveId" clId="{0FCE4D92-3162-43A3-9C9E-CA2C933D1CAA}" dt="2023-10-18T11:56:24.223" v="4256" actId="14100"/>
          <ac:spMkLst>
            <pc:docMk/>
            <pc:sldMk cId="3601232310" sldId="281"/>
            <ac:spMk id="39" creationId="{C2D3D9E8-1E28-C239-AD73-114902063A07}"/>
          </ac:spMkLst>
        </pc:spChg>
        <pc:picChg chg="add del mod">
          <ac:chgData name="Marvyn Levin" userId="62a5f2ee16c00e1c" providerId="LiveId" clId="{0FCE4D92-3162-43A3-9C9E-CA2C933D1CAA}" dt="2023-10-18T11:14:43.863" v="3598" actId="478"/>
          <ac:picMkLst>
            <pc:docMk/>
            <pc:sldMk cId="3601232310" sldId="281"/>
            <ac:picMk id="7" creationId="{3EA566D9-80BB-DC3D-B2ED-741DDB5A7233}"/>
          </ac:picMkLst>
        </pc:picChg>
        <pc:picChg chg="add del mod">
          <ac:chgData name="Marvyn Levin" userId="62a5f2ee16c00e1c" providerId="LiveId" clId="{0FCE4D92-3162-43A3-9C9E-CA2C933D1CAA}" dt="2023-10-18T11:02:54.190" v="3561" actId="478"/>
          <ac:picMkLst>
            <pc:docMk/>
            <pc:sldMk cId="3601232310" sldId="281"/>
            <ac:picMk id="9" creationId="{983E3029-308D-5B34-9C84-001CF12FEB0D}"/>
          </ac:picMkLst>
        </pc:picChg>
        <pc:picChg chg="add del mod">
          <ac:chgData name="Marvyn Levin" userId="62a5f2ee16c00e1c" providerId="LiveId" clId="{0FCE4D92-3162-43A3-9C9E-CA2C933D1CAA}" dt="2023-10-18T11:03:47.215" v="3566" actId="478"/>
          <ac:picMkLst>
            <pc:docMk/>
            <pc:sldMk cId="3601232310" sldId="281"/>
            <ac:picMk id="11" creationId="{0F0C8904-BB9C-611F-1041-42CD910004CB}"/>
          </ac:picMkLst>
        </pc:picChg>
        <pc:picChg chg="add del mod">
          <ac:chgData name="Marvyn Levin" userId="62a5f2ee16c00e1c" providerId="LiveId" clId="{0FCE4D92-3162-43A3-9C9E-CA2C933D1CAA}" dt="2023-10-18T11:05:28.675" v="3571" actId="478"/>
          <ac:picMkLst>
            <pc:docMk/>
            <pc:sldMk cId="3601232310" sldId="281"/>
            <ac:picMk id="13" creationId="{A542F8A1-4D65-FA4A-A350-9A455AC8107C}"/>
          </ac:picMkLst>
        </pc:picChg>
        <pc:picChg chg="add del mod">
          <ac:chgData name="Marvyn Levin" userId="62a5f2ee16c00e1c" providerId="LiveId" clId="{0FCE4D92-3162-43A3-9C9E-CA2C933D1CAA}" dt="2023-10-18T11:06:45.390" v="3578" actId="478"/>
          <ac:picMkLst>
            <pc:docMk/>
            <pc:sldMk cId="3601232310" sldId="281"/>
            <ac:picMk id="15" creationId="{91C7A141-52D4-19C0-2323-FEE3325F51B4}"/>
          </ac:picMkLst>
        </pc:picChg>
        <pc:picChg chg="add del mod">
          <ac:chgData name="Marvyn Levin" userId="62a5f2ee16c00e1c" providerId="LiveId" clId="{0FCE4D92-3162-43A3-9C9E-CA2C933D1CAA}" dt="2023-10-18T11:07:37.698" v="3585" actId="478"/>
          <ac:picMkLst>
            <pc:docMk/>
            <pc:sldMk cId="3601232310" sldId="281"/>
            <ac:picMk id="17" creationId="{E1911722-04E3-73D7-5E41-3DE45A2DF35E}"/>
          </ac:picMkLst>
        </pc:picChg>
        <pc:picChg chg="add del mod">
          <ac:chgData name="Marvyn Levin" userId="62a5f2ee16c00e1c" providerId="LiveId" clId="{0FCE4D92-3162-43A3-9C9E-CA2C933D1CAA}" dt="2023-10-18T11:08:23.658" v="3591" actId="478"/>
          <ac:picMkLst>
            <pc:docMk/>
            <pc:sldMk cId="3601232310" sldId="281"/>
            <ac:picMk id="19" creationId="{2CD96868-DD60-8B09-C70E-74AB2E663809}"/>
          </ac:picMkLst>
        </pc:picChg>
        <pc:picChg chg="add del mod">
          <ac:chgData name="Marvyn Levin" userId="62a5f2ee16c00e1c" providerId="LiveId" clId="{0FCE4D92-3162-43A3-9C9E-CA2C933D1CAA}" dt="2023-10-18T11:08:54.560" v="3595" actId="478"/>
          <ac:picMkLst>
            <pc:docMk/>
            <pc:sldMk cId="3601232310" sldId="281"/>
            <ac:picMk id="21" creationId="{E879D3A8-5A20-69FF-19F6-303CAE1E1F4D}"/>
          </ac:picMkLst>
        </pc:picChg>
        <pc:picChg chg="add mod">
          <ac:chgData name="Marvyn Levin" userId="62a5f2ee16c00e1c" providerId="LiveId" clId="{0FCE4D92-3162-43A3-9C9E-CA2C933D1CAA}" dt="2023-10-18T12:02:10.833" v="4278" actId="14100"/>
          <ac:picMkLst>
            <pc:docMk/>
            <pc:sldMk cId="3601232310" sldId="281"/>
            <ac:picMk id="23" creationId="{530E37EB-1B75-5CA6-599F-45513EAB477C}"/>
          </ac:picMkLst>
        </pc:picChg>
        <pc:picChg chg="add del mod">
          <ac:chgData name="Marvyn Levin" userId="62a5f2ee16c00e1c" providerId="LiveId" clId="{0FCE4D92-3162-43A3-9C9E-CA2C933D1CAA}" dt="2023-10-18T11:22:14.640" v="3611" actId="478"/>
          <ac:picMkLst>
            <pc:docMk/>
            <pc:sldMk cId="3601232310" sldId="281"/>
            <ac:picMk id="25" creationId="{B8C2422F-4DB1-2DB1-C390-5CD5DBBB7FB0}"/>
          </ac:picMkLst>
        </pc:picChg>
        <pc:picChg chg="add del mod">
          <ac:chgData name="Marvyn Levin" userId="62a5f2ee16c00e1c" providerId="LiveId" clId="{0FCE4D92-3162-43A3-9C9E-CA2C933D1CAA}" dt="2023-10-18T11:22:22.821" v="3615" actId="478"/>
          <ac:picMkLst>
            <pc:docMk/>
            <pc:sldMk cId="3601232310" sldId="281"/>
            <ac:picMk id="27" creationId="{418863D5-94B3-93C3-9B96-9B305B16B93C}"/>
          </ac:picMkLst>
        </pc:picChg>
        <pc:picChg chg="add del mod">
          <ac:chgData name="Marvyn Levin" userId="62a5f2ee16c00e1c" providerId="LiveId" clId="{0FCE4D92-3162-43A3-9C9E-CA2C933D1CAA}" dt="2023-10-18T11:47:11.137" v="4206" actId="478"/>
          <ac:picMkLst>
            <pc:docMk/>
            <pc:sldMk cId="3601232310" sldId="281"/>
            <ac:picMk id="29" creationId="{37AD0A36-D332-8282-EA22-FBEF2AED25F6}"/>
          </ac:picMkLst>
        </pc:picChg>
        <pc:picChg chg="add del mod">
          <ac:chgData name="Marvyn Levin" userId="62a5f2ee16c00e1c" providerId="LiveId" clId="{0FCE4D92-3162-43A3-9C9E-CA2C933D1CAA}" dt="2023-10-18T11:46:08.490" v="4177" actId="478"/>
          <ac:picMkLst>
            <pc:docMk/>
            <pc:sldMk cId="3601232310" sldId="281"/>
            <ac:picMk id="31" creationId="{04FF2999-FF3A-7C4D-1F57-85C51F972C6D}"/>
          </ac:picMkLst>
        </pc:picChg>
        <pc:picChg chg="add del mod">
          <ac:chgData name="Marvyn Levin" userId="62a5f2ee16c00e1c" providerId="LiveId" clId="{0FCE4D92-3162-43A3-9C9E-CA2C933D1CAA}" dt="2023-10-18T11:58:45.014" v="4258" actId="478"/>
          <ac:picMkLst>
            <pc:docMk/>
            <pc:sldMk cId="3601232310" sldId="281"/>
            <ac:picMk id="33" creationId="{97E0627B-8BE0-2388-50EA-549D03A78CA8}"/>
          </ac:picMkLst>
        </pc:picChg>
        <pc:picChg chg="add mod ord">
          <ac:chgData name="Marvyn Levin" userId="62a5f2ee16c00e1c" providerId="LiveId" clId="{0FCE4D92-3162-43A3-9C9E-CA2C933D1CAA}" dt="2023-10-18T12:02:17.553" v="4280" actId="1076"/>
          <ac:picMkLst>
            <pc:docMk/>
            <pc:sldMk cId="3601232310" sldId="281"/>
            <ac:picMk id="41" creationId="{01453659-E0BD-ACB5-B6CA-1F041A2C3767}"/>
          </ac:picMkLst>
        </pc:picChg>
      </pc:sldChg>
      <pc:sldChg chg="add del">
        <pc:chgData name="Marvyn Levin" userId="62a5f2ee16c00e1c" providerId="LiveId" clId="{0FCE4D92-3162-43A3-9C9E-CA2C933D1CAA}" dt="2023-10-18T07:43:55.728" v="3176"/>
        <pc:sldMkLst>
          <pc:docMk/>
          <pc:sldMk cId="3943136469" sldId="281"/>
        </pc:sldMkLst>
      </pc:sldChg>
      <pc:sldChg chg="addSp delSp modSp add mod delAnim modAnim">
        <pc:chgData name="Marvyn Levin" userId="62a5f2ee16c00e1c" providerId="LiveId" clId="{0FCE4D92-3162-43A3-9C9E-CA2C933D1CAA}" dt="2023-10-19T09:07:53.505" v="5483" actId="20577"/>
        <pc:sldMkLst>
          <pc:docMk/>
          <pc:sldMk cId="3578969113" sldId="282"/>
        </pc:sldMkLst>
        <pc:spChg chg="mod">
          <ac:chgData name="Marvyn Levin" userId="62a5f2ee16c00e1c" providerId="LiveId" clId="{0FCE4D92-3162-43A3-9C9E-CA2C933D1CAA}" dt="2023-10-19T09:07:53.505" v="5483" actId="20577"/>
          <ac:spMkLst>
            <pc:docMk/>
            <pc:sldMk cId="3578969113" sldId="282"/>
            <ac:spMk id="5" creationId="{1E01DD48-B8DB-7CC5-27D7-E93AD4594776}"/>
          </ac:spMkLst>
        </pc:spChg>
        <pc:picChg chg="mod">
          <ac:chgData name="Marvyn Levin" userId="62a5f2ee16c00e1c" providerId="LiveId" clId="{0FCE4D92-3162-43A3-9C9E-CA2C933D1CAA}" dt="2023-10-19T09:05:43.703" v="5451" actId="14100"/>
          <ac:picMkLst>
            <pc:docMk/>
            <pc:sldMk cId="3578969113" sldId="282"/>
            <ac:picMk id="7" creationId="{F4EC4AB4-9F8F-A5C4-C37D-9019AD055E57}"/>
          </ac:picMkLst>
        </pc:picChg>
        <pc:picChg chg="add mod">
          <ac:chgData name="Marvyn Levin" userId="62a5f2ee16c00e1c" providerId="LiveId" clId="{0FCE4D92-3162-43A3-9C9E-CA2C933D1CAA}" dt="2023-10-19T09:05:37.986" v="5446" actId="1076"/>
          <ac:picMkLst>
            <pc:docMk/>
            <pc:sldMk cId="3578969113" sldId="282"/>
            <ac:picMk id="8" creationId="{F950F2E1-950F-8E4A-0584-F5D89A68B693}"/>
          </ac:picMkLst>
        </pc:picChg>
        <pc:picChg chg="add del">
          <ac:chgData name="Marvyn Levin" userId="62a5f2ee16c00e1c" providerId="LiveId" clId="{0FCE4D92-3162-43A3-9C9E-CA2C933D1CAA}" dt="2023-10-19T09:04:22.622" v="5437" actId="478"/>
          <ac:picMkLst>
            <pc:docMk/>
            <pc:sldMk cId="3578969113" sldId="282"/>
            <ac:picMk id="10" creationId="{9E047499-DB66-AD6E-F710-1CA1EFDEE107}"/>
          </ac:picMkLst>
        </pc:picChg>
        <pc:picChg chg="add del mod">
          <ac:chgData name="Marvyn Levin" userId="62a5f2ee16c00e1c" providerId="LiveId" clId="{0FCE4D92-3162-43A3-9C9E-CA2C933D1CAA}" dt="2023-10-19T09:06:37.371" v="5454" actId="478"/>
          <ac:picMkLst>
            <pc:docMk/>
            <pc:sldMk cId="3578969113" sldId="282"/>
            <ac:picMk id="12" creationId="{C3A2F84D-703F-384C-6D62-587CF668984B}"/>
          </ac:picMkLst>
        </pc:picChg>
        <pc:picChg chg="del">
          <ac:chgData name="Marvyn Levin" userId="62a5f2ee16c00e1c" providerId="LiveId" clId="{0FCE4D92-3162-43A3-9C9E-CA2C933D1CAA}" dt="2023-10-19T09:02:39.418" v="5424" actId="478"/>
          <ac:picMkLst>
            <pc:docMk/>
            <pc:sldMk cId="3578969113" sldId="282"/>
            <ac:picMk id="14" creationId="{C1FFE3B8-D2F8-5B1D-BB2D-86F550FB80C2}"/>
          </ac:picMkLst>
        </pc:picChg>
        <pc:picChg chg="add mod">
          <ac:chgData name="Marvyn Levin" userId="62a5f2ee16c00e1c" providerId="LiveId" clId="{0FCE4D92-3162-43A3-9C9E-CA2C933D1CAA}" dt="2023-10-19T09:07:02.066" v="5468" actId="1440"/>
          <ac:picMkLst>
            <pc:docMk/>
            <pc:sldMk cId="3578969113" sldId="282"/>
            <ac:picMk id="15" creationId="{7AE2851E-E6B5-25CD-D34C-5002CD987043}"/>
          </ac:picMkLst>
        </pc:picChg>
        <pc:picChg chg="del">
          <ac:chgData name="Marvyn Levin" userId="62a5f2ee16c00e1c" providerId="LiveId" clId="{0FCE4D92-3162-43A3-9C9E-CA2C933D1CAA}" dt="2023-10-19T09:02:38.942" v="5423" actId="478"/>
          <ac:picMkLst>
            <pc:docMk/>
            <pc:sldMk cId="3578969113" sldId="282"/>
            <ac:picMk id="16" creationId="{DE38D737-12C6-7F7C-1527-D978B5369A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B3F53-149A-4FEA-B8AB-A6B024D247E7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DED8B-B487-4495-93D1-156412C6E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28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4892EF-D828-428D-ADFE-9D5E0BAD3A81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0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448B-58D8-4C70-82C9-5E0EAA9B440C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7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C831-495D-4EE9-99C8-AE7857B4A3AC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18B-0288-40CD-BE00-5FDEF5F5800C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0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4651F7-3305-4151-AC47-3BE390D7577C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4852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826-6FA3-447D-9573-BC32A619458E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73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616A-AF1F-43D4-956C-2F88A03E6790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11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3231-53D0-4531-ACFB-03F242002A43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2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9F6E-B61A-47BC-A2B5-F103E789B741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0DD7C25-750F-4572-B103-A9D39A200EBE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008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C5BA83-72A8-49DA-8524-A5EB2ABB50D4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31EA4F-792E-4DBE-AC8C-C0B95B3545A7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59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5.svg"/><Relationship Id="rId3" Type="http://schemas.openxmlformats.org/officeDocument/2006/relationships/slide" Target="slide5.xml"/><Relationship Id="rId7" Type="http://schemas.openxmlformats.org/officeDocument/2006/relationships/slide" Target="slide10.xml"/><Relationship Id="rId12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image" Target="../media/image3.svg"/><Relationship Id="rId5" Type="http://schemas.openxmlformats.org/officeDocument/2006/relationships/slide" Target="slide7.xml"/><Relationship Id="rId10" Type="http://schemas.openxmlformats.org/officeDocument/2006/relationships/image" Target="../media/image2.png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B13D0-5097-D2A7-C206-93027784B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8000" dirty="0"/>
              <a:t>DosOok | SEND &amp; READ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9133D1-83FE-B3CE-0A35-226626FFC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800" b="1" kern="100" dirty="0">
                <a:effectLst/>
                <a:latin typeface="Montserrat" panose="00000500000000000000" pitchFamily="2" charset="0"/>
                <a:ea typeface="Trebuchet MS" panose="020B0603020202020204" pitchFamily="34" charset="0"/>
                <a:cs typeface="Times New Roman" panose="02020603050405020304" pitchFamily="18" charset="0"/>
              </a:rPr>
              <a:t>Cédric Colin – Marvyn </a:t>
            </a:r>
            <a:r>
              <a:rPr lang="fr-FR" sz="1800" b="1" kern="100" dirty="0" err="1">
                <a:effectLst/>
                <a:latin typeface="Montserrat" panose="00000500000000000000" pitchFamily="2" charset="0"/>
                <a:ea typeface="Trebuchet MS" panose="020B0603020202020204" pitchFamily="34" charset="0"/>
                <a:cs typeface="Times New Roman" panose="02020603050405020304" pitchFamily="18" charset="0"/>
              </a:rPr>
              <a:t>LeviN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EF4201-6CE3-1B8A-B1BE-D7A6778C6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39" y="147203"/>
            <a:ext cx="777753" cy="777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 de texte 1">
            <a:extLst>
              <a:ext uri="{FF2B5EF4-FFF2-40B4-BE49-F238E27FC236}">
                <a16:creationId xmlns:a16="http://schemas.microsoft.com/office/drawing/2014/main" id="{B730A89A-EBA2-B2B5-D094-92F8CF61068C}"/>
              </a:ext>
            </a:extLst>
          </p:cNvPr>
          <p:cNvSpPr txBox="1"/>
          <p:nvPr/>
        </p:nvSpPr>
        <p:spPr>
          <a:xfrm>
            <a:off x="8634047" y="236243"/>
            <a:ext cx="3270500" cy="345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fr-FR" sz="1400" b="1" kern="100" dirty="0">
                <a:effectLst/>
                <a:latin typeface="Montserrat" panose="00000500000000000000" pitchFamily="2" charset="0"/>
                <a:ea typeface="Trebuchet MS" panose="020B0603020202020204" pitchFamily="34" charset="0"/>
                <a:cs typeface="Times New Roman" panose="02020603050405020304" pitchFamily="18" charset="0"/>
              </a:rPr>
              <a:t>2023 – 2024 | Semestre 1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fr-FR" sz="1100" kern="100" dirty="0">
                <a:effectLst/>
                <a:ea typeface="Trebuchet MS" panose="020B0603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7344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454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91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91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91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FB27AC1A-D539-9E95-AC16-E61361E3454B}"/>
              </a:ext>
            </a:extLst>
          </p:cNvPr>
          <p:cNvSpPr txBox="1">
            <a:spLocks/>
          </p:cNvSpPr>
          <p:nvPr/>
        </p:nvSpPr>
        <p:spPr>
          <a:xfrm>
            <a:off x="1251678" y="1446835"/>
            <a:ext cx="10178322" cy="47693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b="0" i="0" dirty="0">
                <a:effectLst/>
              </a:rPr>
              <a:t>La structure générale du programme récepteur est représentée par le diagramme suivant :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r>
              <a:rPr lang="fr-FR" sz="2400" b="0" i="0" dirty="0">
                <a:effectLst/>
              </a:rPr>
              <a:t>Exemple de réception :</a:t>
            </a:r>
          </a:p>
          <a:p>
            <a:pPr marL="0" indent="0" algn="just">
              <a:buNone/>
            </a:pPr>
            <a:r>
              <a:rPr lang="fr-FR" sz="2200" b="0" i="0" dirty="0">
                <a:effectLst/>
              </a:rPr>
              <a:t>Le fichier `helloWorld.txt` a été traité par DosSend, générant ainsi un fichier `message_DosOok.wav`, qui a été joué via les haut-parleurs d’un ordinateur tandis qu'un autre enregistrait le son reçu via son microphone. Cette opération peut être réalisée avec le logiciel Audacity.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DosRead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A0C40CF-987D-9694-FFC0-E3870F619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1701725" y="2548256"/>
            <a:ext cx="9425019" cy="1170889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DosSend</a:t>
            </a:r>
            <a:r>
              <a:rPr lang="fr-FR" b="1" dirty="0"/>
              <a:t> </a:t>
            </a:r>
            <a:r>
              <a:rPr lang="fr-FR" dirty="0"/>
              <a:t>| </a:t>
            </a:r>
            <a:r>
              <a:rPr lang="fr-FR" b="1" dirty="0"/>
              <a:t>DosRead</a:t>
            </a:r>
            <a:r>
              <a:rPr lang="fr-FR" dirty="0"/>
              <a:t> | 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D6D3D-61D8-CE6D-5D9A-397CE085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0C08F0BB-CDB5-DB66-5604-CA5EC617FDA8}"/>
              </a:ext>
            </a:extLst>
          </p:cNvPr>
          <p:cNvSpPr txBox="1">
            <a:spLocks/>
          </p:cNvSpPr>
          <p:nvPr/>
        </p:nvSpPr>
        <p:spPr>
          <a:xfrm>
            <a:off x="1251678" y="1446835"/>
            <a:ext cx="10178322" cy="476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b="0" i="0" dirty="0">
                <a:effectLst/>
              </a:rPr>
              <a:t>Le signal enregistré a été ajusté aux limites appropriées et est reproduit ci-dessous :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r>
              <a:rPr lang="fr-FR" sz="2400" dirty="0"/>
              <a:t>Lors de l'exécution de :</a:t>
            </a:r>
          </a:p>
          <a:p>
            <a:pPr marL="0" indent="0" algn="just">
              <a:buNone/>
            </a:pPr>
            <a:r>
              <a:rPr lang="fr-FR" sz="2400" dirty="0"/>
              <a:t>Le programme de décodage DosRead procède comme suit :</a:t>
            </a:r>
          </a:p>
          <a:p>
            <a:pPr marL="0" indent="0" algn="just">
              <a:buNone/>
            </a:pPr>
            <a:r>
              <a:rPr lang="fr-FR" sz="2400" dirty="0"/>
              <a:t>1. Lire l'entête du fichier `message_DosOok.wav`</a:t>
            </a:r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8A954B0-6168-E94A-EB08-FFF65BF7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DosRead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DA6ABD9-72F4-0B46-B94D-1C310C2B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DosSend</a:t>
            </a:r>
            <a:r>
              <a:rPr lang="fr-FR" b="1" dirty="0"/>
              <a:t> </a:t>
            </a:r>
            <a:r>
              <a:rPr lang="fr-FR" dirty="0"/>
              <a:t>| </a:t>
            </a:r>
            <a:r>
              <a:rPr lang="fr-FR" b="1" dirty="0"/>
              <a:t>DosRead</a:t>
            </a:r>
            <a:r>
              <a:rPr lang="fr-FR" dirty="0"/>
              <a:t> | 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315ACB-AA9B-27D2-3C1F-40442E57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9D85629-6BF3-95C3-6E96-35FB4D5EA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2147" y="2335888"/>
            <a:ext cx="10397382" cy="135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65271C-96FE-5B2B-3582-62C95A7E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4709">
            <a:off x="4568941" y="3922753"/>
            <a:ext cx="3543795" cy="323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0A0D4D-F4C1-397E-1425-3EAFF564F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6092">
            <a:off x="7497448" y="4952421"/>
            <a:ext cx="3954294" cy="1135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6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A0230-9A07-76AC-D681-B6C613525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5951AD82-0BAC-46B5-78CB-F5899128CA8D}"/>
              </a:ext>
            </a:extLst>
          </p:cNvPr>
          <p:cNvSpPr txBox="1">
            <a:spLocks/>
          </p:cNvSpPr>
          <p:nvPr/>
        </p:nvSpPr>
        <p:spPr>
          <a:xfrm>
            <a:off x="1251678" y="1446835"/>
            <a:ext cx="10178322" cy="476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b="0" i="0" dirty="0">
                <a:effectLst/>
              </a:rPr>
              <a:t>2. Lire les données audio. Un zoom sur les 3000 premiers échantillons permet d'apprécier l'allure réelle du signal reçu :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r>
              <a:rPr lang="fr-FR" sz="2400" b="0" i="0" dirty="0">
                <a:effectLst/>
              </a:rPr>
              <a:t>3. Redresser le signal en changeant le signe de tous les échantillons à valeurs négatives :</a:t>
            </a:r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25EA695-D92A-CCFF-605C-46DCE4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DosRead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DAE2CA1-FA8B-A974-00FE-009CB600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DosSend</a:t>
            </a:r>
            <a:r>
              <a:rPr lang="fr-FR" b="1" dirty="0"/>
              <a:t> </a:t>
            </a:r>
            <a:r>
              <a:rPr lang="fr-FR" dirty="0"/>
              <a:t>| </a:t>
            </a:r>
            <a:r>
              <a:rPr lang="fr-FR" b="1" dirty="0"/>
              <a:t>DosRead</a:t>
            </a:r>
            <a:r>
              <a:rPr lang="fr-FR" dirty="0"/>
              <a:t> | 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F83A53-A2E5-EDEB-24F4-3D504889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3965AB-0053-6460-4DE9-1DF98D7B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91" y="2351170"/>
            <a:ext cx="6134101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8C96B16-EF50-4B11-FBB6-CC1E7920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261" y="4791978"/>
            <a:ext cx="6134104" cy="1533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86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EE4BB-4070-F8E2-9BEF-582406D0A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BC724CD0-0FDC-0778-BF01-DD7DA0BB9F3F}"/>
              </a:ext>
            </a:extLst>
          </p:cNvPr>
          <p:cNvSpPr txBox="1">
            <a:spLocks/>
          </p:cNvSpPr>
          <p:nvPr/>
        </p:nvSpPr>
        <p:spPr>
          <a:xfrm>
            <a:off x="1251678" y="1446835"/>
            <a:ext cx="10178322" cy="476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b="0" i="0" dirty="0">
                <a:effectLst/>
              </a:rPr>
              <a:t>4. Appliquer un filtre passe-bas pour éliminer les oscillations de la porteuse à 1kHz et ne conserver que l'enveloppe du signal correspondant aux bits du message transmis. Un filtre passe-bas peut être implémenté en utilisant une moyenne glissante sur un certain nombre d'échantillons. La sortie du filtre ressemblera au signal ci-dessous si le nombre d'échantillons est correctement choisi :</a:t>
            </a:r>
            <a:endParaRPr lang="fr-FR" sz="2400" dirty="0"/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75FF4E9-B918-40D7-DD17-690875F5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DosRead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3B337D7-9690-047D-1DBA-C69F5DE6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DosSend</a:t>
            </a:r>
            <a:r>
              <a:rPr lang="fr-FR" b="1" dirty="0"/>
              <a:t> </a:t>
            </a:r>
            <a:r>
              <a:rPr lang="fr-FR" dirty="0"/>
              <a:t>| </a:t>
            </a:r>
            <a:r>
              <a:rPr lang="fr-FR" b="1" dirty="0"/>
              <a:t>DosRead</a:t>
            </a:r>
            <a:r>
              <a:rPr lang="fr-FR" dirty="0"/>
              <a:t> | 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BA0F65-5097-5EFD-F379-9DC8CC0D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694779-2C68-2EFE-E52D-9672FF128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4078609"/>
            <a:ext cx="7239000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97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3B067-6AE3-A20A-7E1D-E6B30DD9D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A0111C84-AA2B-218C-4367-DF833BAF61C9}"/>
              </a:ext>
            </a:extLst>
          </p:cNvPr>
          <p:cNvSpPr txBox="1">
            <a:spLocks/>
          </p:cNvSpPr>
          <p:nvPr/>
        </p:nvSpPr>
        <p:spPr>
          <a:xfrm>
            <a:off x="1251678" y="1446835"/>
            <a:ext cx="10178322" cy="476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b="0" i="0" dirty="0">
                <a:effectLst/>
              </a:rPr>
              <a:t>5. Appliquer une détection par seuil : Les valeurs de signal au-dessus du seuil sont considérées comme des 1, et celles en-dessous comme des 0. Le seuil peut être choisi au milieu des valeurs de signal.</a:t>
            </a:r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r>
              <a:rPr lang="fr-FR" sz="2400" b="0" i="0" dirty="0">
                <a:effectLst/>
              </a:rPr>
              <a:t>6. Identifier la séquence de début de message et décoder les bits : Après filtrage et seuillage, le signal est </a:t>
            </a:r>
            <a:r>
              <a:rPr lang="fr-FR" sz="2400" b="0" i="0" dirty="0" err="1">
                <a:effectLst/>
              </a:rPr>
              <a:t>ré-échantillonné</a:t>
            </a:r>
            <a:r>
              <a:rPr lang="fr-FR" sz="2400" b="0" i="0" dirty="0">
                <a:effectLst/>
              </a:rPr>
              <a:t> selon le débit de symboles. On attribue à chaque plage de valeurs une valeur de bit.</a:t>
            </a:r>
            <a:endParaRPr lang="fr-FR" sz="2400" dirty="0"/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187E7E-7039-C2ED-5716-50CA21DE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DosRead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AC5E1B7-935D-F91D-5F1C-22E0FE7B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DosSend</a:t>
            </a:r>
            <a:r>
              <a:rPr lang="fr-FR" b="1" dirty="0"/>
              <a:t> </a:t>
            </a:r>
            <a:r>
              <a:rPr lang="fr-FR" dirty="0"/>
              <a:t>| </a:t>
            </a:r>
            <a:r>
              <a:rPr lang="fr-FR" b="1" dirty="0"/>
              <a:t>DosRead</a:t>
            </a:r>
            <a:r>
              <a:rPr lang="fr-FR" dirty="0"/>
              <a:t> | 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CC66A1-638A-9E9C-5972-F4BD734D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F42299-90B3-B263-6FF4-AD24D30DB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921" y="4615262"/>
            <a:ext cx="6634216" cy="1658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2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3C7B2-0CC3-2B4C-0635-82BF051FA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427D0DD2-9146-FE16-46A1-F99E01481831}"/>
              </a:ext>
            </a:extLst>
          </p:cNvPr>
          <p:cNvSpPr txBox="1">
            <a:spLocks/>
          </p:cNvSpPr>
          <p:nvPr/>
        </p:nvSpPr>
        <p:spPr>
          <a:xfrm>
            <a:off x="1251678" y="1446835"/>
            <a:ext cx="10178322" cy="476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b="0" i="0" dirty="0">
                <a:effectLst/>
              </a:rPr>
              <a:t>7. Reconstruire les octets (char) du message et les afficher.</a:t>
            </a:r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r>
              <a:rPr lang="fr-FR" sz="2400" b="0" i="0" dirty="0">
                <a:effectLst/>
              </a:rPr>
              <a:t>Message décodé : </a:t>
            </a:r>
            <a:r>
              <a:rPr lang="fr-FR" sz="2400" b="0" i="0" dirty="0">
                <a:effectLst/>
                <a:latin typeface="Consolas" panose="020B0609020204030204" pitchFamily="49" charset="0"/>
              </a:rPr>
              <a:t>Hello World !</a:t>
            </a:r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b="0" i="0" dirty="0">
              <a:effectLst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1A3D540-490C-5239-3D3B-9E35581A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DosRead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CCDF932-E08C-3DC6-A6F4-47AA2E21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DosSend</a:t>
            </a:r>
            <a:r>
              <a:rPr lang="fr-FR" b="1" dirty="0"/>
              <a:t> </a:t>
            </a:r>
            <a:r>
              <a:rPr lang="fr-FR" dirty="0"/>
              <a:t>| </a:t>
            </a:r>
            <a:r>
              <a:rPr lang="fr-FR" b="1" dirty="0"/>
              <a:t>DosRead</a:t>
            </a:r>
            <a:r>
              <a:rPr lang="fr-FR" dirty="0"/>
              <a:t> | 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1A7548-F697-3AAD-F73D-E7D67D18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DosOok_message (4)">
            <a:hlinkClick r:id="" action="ppaction://media"/>
            <a:extLst>
              <a:ext uri="{FF2B5EF4-FFF2-40B4-BE49-F238E27FC236}">
                <a16:creationId xmlns:a16="http://schemas.microsoft.com/office/drawing/2014/main" id="{1BFFD676-D401-F68B-154A-4CE655ED57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40839" y="2451604"/>
            <a:ext cx="487363" cy="4873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E6F3D9-6B0C-B8A4-AE3D-21D91F48B63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2192" y="3516054"/>
            <a:ext cx="9557293" cy="152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92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10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1A5357-845C-96E0-68BF-DC1D05ED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396686"/>
            <a:ext cx="8187071" cy="4064627"/>
          </a:xfrm>
        </p:spPr>
        <p:txBody>
          <a:bodyPr anchor="ctr"/>
          <a:lstStyle/>
          <a:p>
            <a:r>
              <a:rPr lang="fr-FR" dirty="0"/>
              <a:t>CONCLUSION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2BA373-033F-6EBF-817B-98ABD255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4442151"/>
            <a:ext cx="5389028" cy="951135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Amélioration possibles DU SITE, DE l’ORGANISATION et Les points positifs du projet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EB8C80-1DE1-0B5A-7C78-2309E446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DosSend</a:t>
            </a:r>
            <a:r>
              <a:rPr lang="fr-FR" b="1" dirty="0"/>
              <a:t> </a:t>
            </a:r>
            <a:r>
              <a:rPr lang="fr-FR" dirty="0"/>
              <a:t>| DosRead | </a:t>
            </a:r>
            <a:r>
              <a:rPr lang="fr-FR" b="1" dirty="0"/>
              <a:t>Conclusion</a:t>
            </a:r>
            <a:endParaRPr lang="en-US" b="1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F557B1-57F6-E418-6BE3-08E39F24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B2B9E773-1861-AD89-A9FE-C3048AF92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5724" y="3749710"/>
            <a:ext cx="2625969" cy="2625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97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01DD48-B8DB-7CC5-27D7-E93AD459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9643"/>
            <a:ext cx="10178322" cy="5301206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700"/>
              </a:spcAft>
              <a:buNone/>
            </a:pPr>
            <a:r>
              <a:rPr lang="fr-FR" sz="2200" b="1" kern="150" dirty="0">
                <a:ea typeface="DejaVu Sans"/>
                <a:cs typeface="DejaVu Sans"/>
              </a:rPr>
              <a:t>Ce qui aurait pu être programmé en plus :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2200" kern="150" dirty="0">
                <a:ea typeface="DejaVu Sans"/>
                <a:cs typeface="DejaVu Sans"/>
              </a:rPr>
              <a:t>Transmission sans utiliser l'intermédiaire du fichier WAV.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2200" kern="150" dirty="0">
                <a:ea typeface="DejaVu Sans"/>
                <a:cs typeface="DejaVu Sans"/>
              </a:rPr>
              <a:t>Ajout d'une interface graphique minimale utilisant </a:t>
            </a:r>
            <a:r>
              <a:rPr lang="fr-FR" sz="2200" kern="150" dirty="0" err="1">
                <a:ea typeface="DejaVu Sans"/>
                <a:cs typeface="DejaVu Sans"/>
              </a:rPr>
              <a:t>StdDraw</a:t>
            </a:r>
            <a:r>
              <a:rPr lang="fr-FR" sz="2200" kern="150" dirty="0">
                <a:ea typeface="DejaVu Sans"/>
                <a:cs typeface="DejaVu Sans"/>
              </a:rPr>
              <a:t> pour DosSend et DosRead.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2200" kern="150" dirty="0">
                <a:ea typeface="DejaVu Sans"/>
                <a:cs typeface="DejaVu Sans"/>
              </a:rPr>
              <a:t>Implémentation d'autres modulations plus performantes que la modulation par sauts d'amplitude, telles que ASK, FSK, ou PSK.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2200" kern="150" dirty="0">
                <a:ea typeface="DejaVu Sans"/>
                <a:cs typeface="DejaVu Sans"/>
              </a:rPr>
              <a:t>Application d'un chiffrement au message transmis pour sécuriser la transmission.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2200" kern="150" dirty="0">
                <a:ea typeface="DejaVu Sans"/>
                <a:cs typeface="DejaVu Sans"/>
              </a:rPr>
              <a:t>D'autres extensions possibles pour améliorer ou étendre les fonctionnalités du programme.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D67ABBD-7AB9-76CA-2ED7-6B9BA424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DosSend</a:t>
            </a:r>
            <a:r>
              <a:rPr lang="fr-FR" b="1" dirty="0"/>
              <a:t> </a:t>
            </a:r>
            <a:r>
              <a:rPr lang="fr-FR" dirty="0"/>
              <a:t>| DosRead | </a:t>
            </a:r>
            <a:r>
              <a:rPr lang="fr-FR" b="1" dirty="0"/>
              <a:t>Conclusion</a:t>
            </a:r>
            <a:endParaRPr lang="en-US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851C59-9178-0405-659D-B65026A8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556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14C48E7-3B8D-E120-5C65-7F62355F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EC9704E-42B0-9ABA-7788-BE5F8EAF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07" y="457199"/>
            <a:ext cx="6158418" cy="498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Les points sur la conclusion</a:t>
            </a:r>
          </a:p>
          <a:p>
            <a:endParaRPr lang="fr-FR" sz="20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0115C3F-10E1-E57E-AA43-83BC62462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FR" dirty="0"/>
              <a:t>Echange de données :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DosSend,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DosRead,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DosOok.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FR" dirty="0"/>
              <a:t>Format WAV :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Ancien et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Facile à utiliser.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FR" dirty="0"/>
              <a:t>Concepts :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Modulation,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Echantillonnage,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Traitement des signaux audio.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CBB29E5-67EC-4932-F288-804B06D4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DosSend</a:t>
            </a:r>
            <a:r>
              <a:rPr lang="fr-FR" b="1" dirty="0"/>
              <a:t> </a:t>
            </a:r>
            <a:r>
              <a:rPr lang="fr-FR" dirty="0"/>
              <a:t>| DosRead | </a:t>
            </a:r>
            <a:r>
              <a:rPr lang="fr-FR" b="1" dirty="0"/>
              <a:t>Conclusion</a:t>
            </a:r>
            <a:endParaRPr lang="en-US" b="1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809F230-1FA4-4241-12FC-810AE052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7DB5DB48-36E5-C02E-7602-C03255494BDF}"/>
              </a:ext>
            </a:extLst>
          </p:cNvPr>
          <p:cNvSpPr txBox="1">
            <a:spLocks/>
          </p:cNvSpPr>
          <p:nvPr/>
        </p:nvSpPr>
        <p:spPr>
          <a:xfrm>
            <a:off x="762000" y="228599"/>
            <a:ext cx="6410960" cy="64008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  <a:p>
            <a:r>
              <a:rPr lang="fr-FR" altLang="fr-FR" sz="2000" dirty="0"/>
              <a:t>Le projet DosOok vise à permettre l'échange de données numériques via un canal audio.</a:t>
            </a:r>
          </a:p>
          <a:p>
            <a:r>
              <a:rPr lang="fr-FR" altLang="fr-FR" sz="2000" dirty="0"/>
              <a:t>Il exploite les propriétés des ondes sonores pour une transmission efficace et sécurisée.</a:t>
            </a:r>
          </a:p>
          <a:p>
            <a:r>
              <a:rPr lang="fr-FR" altLang="fr-FR" sz="2000" dirty="0"/>
              <a:t>En utilisant une modulation d'amplitude par sauts (ASK) sur une porteuse à 1kHz :</a:t>
            </a:r>
          </a:p>
          <a:p>
            <a:pPr lvl="1"/>
            <a:r>
              <a:rPr lang="fr-FR" altLang="fr-FR" sz="1600" dirty="0"/>
              <a:t>  DosSend émet les données.</a:t>
            </a:r>
          </a:p>
          <a:p>
            <a:pPr lvl="1"/>
            <a:r>
              <a:rPr lang="fr-FR" altLang="fr-FR" sz="1600" dirty="0"/>
              <a:t>  DosRead les reçoit et les décode.</a:t>
            </a:r>
          </a:p>
          <a:p>
            <a:r>
              <a:rPr lang="fr-FR" altLang="fr-FR" sz="2000" dirty="0"/>
              <a:t>Le format WAV est utilisé pour la mémorisation intermédiaire des signaux audio, facilitant ainsi la mise au point.</a:t>
            </a:r>
          </a:p>
          <a:p>
            <a:r>
              <a:rPr lang="fr-FR" altLang="fr-FR" sz="2000" dirty="0"/>
              <a:t>DosOok offre une opportunité pratique et instructive d'explorer les concepts de modulation, d'échantillonnage et de traitement des signaux audio dans un contexte d'application concret.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4046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F6AB-B596-E935-0E69-AE183BBC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1A6E3-78A0-8DB3-5D27-92915AE65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835"/>
            <a:ext cx="4844322" cy="5028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fr-FR" sz="2400" u="sng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2400" b="1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DosSend</a:t>
            </a:r>
            <a:endParaRPr lang="fr-FR" sz="2400" b="1" u="sng" dirty="0"/>
          </a:p>
          <a:p>
            <a:pPr lvl="1"/>
            <a:r>
              <a:rPr lang="fr-FR" sz="2000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Présentation de DosSend</a:t>
            </a:r>
            <a:endParaRPr lang="fr-FR" sz="2000" dirty="0"/>
          </a:p>
          <a:p>
            <a:pPr lvl="1"/>
            <a:r>
              <a:rPr lang="fr-FR" sz="2000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Explication des fonctionnalités</a:t>
            </a:r>
            <a:endParaRPr lang="fr-FR" sz="2000" dirty="0"/>
          </a:p>
          <a:p>
            <a:pPr lvl="1"/>
            <a:endParaRPr lang="fr-FR" sz="2000" dirty="0"/>
          </a:p>
          <a:p>
            <a:r>
              <a:rPr lang="fr-FR" sz="2400" b="1" u="sng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DosRead</a:t>
            </a:r>
            <a:endParaRPr lang="fr-FR" sz="2400" b="1" u="sng" dirty="0"/>
          </a:p>
          <a:p>
            <a:pPr lvl="1"/>
            <a:r>
              <a:rPr lang="fr-FR" sz="2000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Présentation de DosRead</a:t>
            </a:r>
            <a:endParaRPr lang="fr-FR" sz="2000" dirty="0"/>
          </a:p>
          <a:p>
            <a:pPr lvl="1"/>
            <a:r>
              <a:rPr lang="fr-FR" sz="2000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Explication des fonctionnalités</a:t>
            </a:r>
            <a:endParaRPr lang="fr-FR" sz="2000" dirty="0"/>
          </a:p>
          <a:p>
            <a:pPr marL="0" indent="0">
              <a:buNone/>
            </a:pPr>
            <a:r>
              <a:rPr lang="fr-FR" sz="2400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D67930-0CFC-ACD7-D893-7EBAE773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7BB7B3-5D64-E508-394B-61961A28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28444D9-59E4-1F85-7EA2-6F35DAC7C8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4377" y="3429000"/>
            <a:ext cx="2819399" cy="2819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058F028D-77B8-15FE-F7AE-7088B508C2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53400" y="384627"/>
            <a:ext cx="2979779" cy="29797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17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1A5357-845C-96E0-68BF-DC1D05ED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396686"/>
            <a:ext cx="8187071" cy="4064627"/>
          </a:xfrm>
        </p:spPr>
        <p:txBody>
          <a:bodyPr anchor="ctr"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2BA373-033F-6EBF-817B-98ABD255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4442151"/>
            <a:ext cx="7017488" cy="951135"/>
          </a:xfrm>
        </p:spPr>
        <p:txBody>
          <a:bodyPr>
            <a:normAutofit/>
          </a:bodyPr>
          <a:lstStyle/>
          <a:p>
            <a:r>
              <a:rPr lang="fr-FR" dirty="0"/>
              <a:t>Présentation de </a:t>
            </a:r>
            <a:r>
              <a:rPr lang="fr-FR" dirty="0" err="1"/>
              <a:t>DosOOk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39E3BA-9859-7E4D-8FF2-0CDB0894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Introduction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DosSend</a:t>
            </a:r>
            <a:r>
              <a:rPr lang="fr-FR" b="1" dirty="0"/>
              <a:t> </a:t>
            </a:r>
            <a:r>
              <a:rPr lang="fr-FR" dirty="0"/>
              <a:t>| DosRead | Conclusion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17E864-69EB-C2A3-6B31-36DDD12A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5E138199-4FD5-5E72-80A0-0D31FA8A3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061" y="3992739"/>
            <a:ext cx="2382939" cy="2382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14C48E7-3B8D-E120-5C65-7F62355F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EC9704E-42B0-9ABA-7788-BE5F8EAF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457199"/>
            <a:ext cx="6410960" cy="640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Le projet DosOok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altLang="fr-FR" sz="2000" dirty="0"/>
              <a:t>Aucun Transmettre des données par le son utilise des ondes proches des ultrasons ou audibles.</a:t>
            </a:r>
          </a:p>
          <a:p>
            <a:r>
              <a:rPr lang="fr-FR" altLang="fr-FR" sz="2000" dirty="0"/>
              <a:t>matériel spécialisé comme le </a:t>
            </a:r>
            <a:r>
              <a:rPr lang="fr-FR" altLang="fr-FR" sz="2000" dirty="0" err="1"/>
              <a:t>WiFi</a:t>
            </a:r>
            <a:r>
              <a:rPr lang="fr-FR" altLang="fr-FR" sz="2000" dirty="0"/>
              <a:t>, le Bluetooth ou le NFC n'est nécessaire.</a:t>
            </a:r>
          </a:p>
          <a:p>
            <a:r>
              <a:rPr lang="fr-FR" altLang="fr-FR" sz="2000" dirty="0"/>
              <a:t>Les données numériques peuvent être échangées entre tout appareil avec haut-parleur et/ou microphone.</a:t>
            </a:r>
          </a:p>
          <a:p>
            <a:r>
              <a:rPr lang="fr-FR" altLang="fr-FR" sz="2000" dirty="0"/>
              <a:t>Le transfert est rapide et sécurisé grâce à la cryptographie.</a:t>
            </a:r>
          </a:p>
          <a:p>
            <a:r>
              <a:rPr lang="fr-FR" altLang="fr-FR" sz="2000" dirty="0"/>
              <a:t>Contribue à une expérience utilisateur sans friction.</a:t>
            </a:r>
            <a:endParaRPr lang="fr-FR" sz="20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0115C3F-10E1-E57E-AA43-83BC62462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DosOok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DosSend :</a:t>
            </a: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Lecture</a:t>
            </a: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Traduction</a:t>
            </a: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Modulation</a:t>
            </a: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Ecriture 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DosRead :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Lecture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Détection message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Démodulation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Ecriture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6910CA2-EF96-CE45-9D52-0656DE63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Introduction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DosSend</a:t>
            </a:r>
            <a:r>
              <a:rPr lang="fr-FR" b="1" dirty="0"/>
              <a:t> </a:t>
            </a:r>
            <a:r>
              <a:rPr lang="fr-FR" dirty="0"/>
              <a:t>| DosRead | 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0183C0-721D-1354-847E-C9D1DF3D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1A5357-845C-96E0-68BF-DC1D05ED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396686"/>
            <a:ext cx="8187071" cy="4064627"/>
          </a:xfrm>
        </p:spPr>
        <p:txBody>
          <a:bodyPr anchor="ctr"/>
          <a:lstStyle/>
          <a:p>
            <a:r>
              <a:rPr lang="fr-FR" sz="8800" dirty="0"/>
              <a:t>DosSend</a:t>
            </a:r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A69E61B-B24B-E6B4-4FD8-EEF9BA90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DosSend </a:t>
            </a:r>
            <a:r>
              <a:rPr lang="fr-FR" dirty="0"/>
              <a:t>| DosRead | Conclusion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CE80FB1-1B18-DB1C-6F0D-83B67C86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B190422D-A8FF-25D8-08DC-63A2F556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9152" y="3820546"/>
            <a:ext cx="2555133" cy="25551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Espace réservé du texte 4">
            <a:extLst>
              <a:ext uri="{FF2B5EF4-FFF2-40B4-BE49-F238E27FC236}">
                <a16:creationId xmlns:a16="http://schemas.microsoft.com/office/drawing/2014/main" id="{B478A57D-FD0B-30A3-CE57-CE69C03CA8B7}"/>
              </a:ext>
            </a:extLst>
          </p:cNvPr>
          <p:cNvSpPr txBox="1">
            <a:spLocks/>
          </p:cNvSpPr>
          <p:nvPr/>
        </p:nvSpPr>
        <p:spPr>
          <a:xfrm>
            <a:off x="3242929" y="4510178"/>
            <a:ext cx="6028393" cy="95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Présentation DosSend et de l’affichage des spectres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94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DosSend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01DD48-B8DB-7CC5-27D7-E93AD459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835"/>
            <a:ext cx="10178322" cy="4432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La structure générale du programme émetteur est représentée par le diagramme suivant :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Exemple de transmission:</a:t>
            </a:r>
          </a:p>
          <a:p>
            <a:pPr marL="0" indent="0">
              <a:buNone/>
            </a:pPr>
            <a:r>
              <a:rPr lang="fr-FR" sz="2400" dirty="0"/>
              <a:t>Le fichier texte `helloWorld.txt` contient la chaîne "Hello World!".</a:t>
            </a:r>
          </a:p>
          <a:p>
            <a:pPr marL="0" indent="0">
              <a:buNone/>
            </a:pPr>
            <a:r>
              <a:rPr lang="fr-FR" sz="2400" dirty="0"/>
              <a:t>L'exécution : </a:t>
            </a:r>
          </a:p>
          <a:p>
            <a:pPr marL="0" indent="0">
              <a:buNone/>
            </a:pPr>
            <a:r>
              <a:rPr lang="fr-FR" sz="2400" dirty="0"/>
              <a:t>produit la sortie suivante dans la console :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DosSend </a:t>
            </a:r>
            <a:r>
              <a:rPr lang="fr-FR" dirty="0"/>
              <a:t>| DosRead | 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917E06-E568-D2E4-8BC2-E1210F62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6800">
            <a:off x="3272108" y="4877778"/>
            <a:ext cx="3305636" cy="34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D7D5AC9-2C69-3951-D63D-23EE2C37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4883">
            <a:off x="6991047" y="5045073"/>
            <a:ext cx="3515216" cy="1181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5E217FE-E75B-DB78-84E4-3721E6083114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433146" y="2528909"/>
            <a:ext cx="9592408" cy="11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1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16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6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6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16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16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CBBCB-CA9A-5DA0-D254-304CD954E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5AF384C-9314-D51B-D4BE-59418817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DosSend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4D22E59-E06E-9876-D085-5DE96074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835"/>
            <a:ext cx="10178322" cy="4432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et génère le fichier son ci-dessous :</a:t>
            </a: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</a:rPr>
              <a:t>Hello World !</a:t>
            </a:r>
          </a:p>
          <a:p>
            <a:pPr marL="0" indent="0">
              <a:buNone/>
            </a:pPr>
            <a:r>
              <a:rPr lang="fr-FR" sz="2400" dirty="0"/>
              <a:t>Modulé en ASK sur porteuse 1kHz (Attention c'est court !, soit environ 1 seconde)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dont la forme d’onde complète est :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9BB3CFB-94FF-A1C8-6B1A-9B4F53D1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DosSend </a:t>
            </a:r>
            <a:r>
              <a:rPr lang="fr-FR" dirty="0"/>
              <a:t>| DosRead | 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D3B578-B580-04C8-861B-104B532A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DE3364-07AF-8728-9C2E-B9CBEF4F24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3578" y="4476451"/>
            <a:ext cx="9276744" cy="1492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6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16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6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6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16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D8340-7F2F-BE53-76F6-6FBF771BD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51EAC7B-18D2-16CD-3242-748AF097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DosSend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1E5AEE4-3200-EA09-DFCE-267CE61B9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835"/>
            <a:ext cx="10178322" cy="4432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En zoomant x10 sur le début de l’audio, on met en évidence :</a:t>
            </a:r>
          </a:p>
          <a:p>
            <a:r>
              <a:rPr lang="fr-FR" dirty="0"/>
              <a:t>Les bits de synchro au départ (1 0 1 0 1 0 1 0),</a:t>
            </a:r>
          </a:p>
          <a:p>
            <a:r>
              <a:rPr lang="fr-FR" dirty="0"/>
              <a:t>La fréquence de la porteuse à 1kHz (même si on n’a pas l’échelle des temps ici),</a:t>
            </a:r>
          </a:p>
          <a:p>
            <a:r>
              <a:rPr lang="fr-FR" dirty="0"/>
              <a:t>Le débit de symboles en bauds (on voit 10 périodes de la porteuse par symbole).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0B0D7CC-2B94-72A5-9373-D59F939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DosSend </a:t>
            </a:r>
            <a:r>
              <a:rPr lang="fr-FR" dirty="0"/>
              <a:t>| DosRead | 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B54632-86BE-0C03-D507-1447208C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7E94D35-C078-82AF-CFA1-0D3FD958C9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3816" y="3866280"/>
            <a:ext cx="8258619" cy="1646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818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1A5357-845C-96E0-68BF-DC1D05ED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396686"/>
            <a:ext cx="8187071" cy="4064627"/>
          </a:xfrm>
        </p:spPr>
        <p:txBody>
          <a:bodyPr anchor="ctr"/>
          <a:lstStyle/>
          <a:p>
            <a:r>
              <a:rPr lang="fr-FR" dirty="0"/>
              <a:t>DosRead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2BA373-033F-6EBF-817B-98ABD255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4510178"/>
            <a:ext cx="6028393" cy="951135"/>
          </a:xfrm>
        </p:spPr>
        <p:txBody>
          <a:bodyPr>
            <a:normAutofit/>
          </a:bodyPr>
          <a:lstStyle/>
          <a:p>
            <a:r>
              <a:rPr lang="fr-FR" dirty="0"/>
              <a:t>Présentation DosRead et </a:t>
            </a:r>
            <a:r>
              <a:rPr lang="fr-FR" dirty="0" err="1"/>
              <a:t>deS</a:t>
            </a:r>
            <a:r>
              <a:rPr lang="fr-FR" dirty="0"/>
              <a:t> 2 filtres passes bas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6C1036-3AEF-A0A9-B499-35E022B8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DosSend</a:t>
            </a:r>
            <a:r>
              <a:rPr lang="fr-FR" b="1" dirty="0"/>
              <a:t> </a:t>
            </a:r>
            <a:r>
              <a:rPr lang="fr-FR" dirty="0"/>
              <a:t>| </a:t>
            </a:r>
            <a:r>
              <a:rPr lang="fr-FR" b="1" dirty="0"/>
              <a:t>DosRead</a:t>
            </a:r>
            <a:r>
              <a:rPr lang="fr-FR" dirty="0"/>
              <a:t> | 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C82C78-A458-BBF3-2BCC-460573AF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BD22A1D8-7DD3-2DAD-3326-D33BD1B2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2438" y="4085863"/>
            <a:ext cx="2519754" cy="25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963</Words>
  <Application>Microsoft Office PowerPoint</Application>
  <PresentationFormat>Grand écran</PresentationFormat>
  <Paragraphs>164</Paragraphs>
  <Slides>18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DejaVu Sans</vt:lpstr>
      <vt:lpstr>Gill Sans MT</vt:lpstr>
      <vt:lpstr>Impact</vt:lpstr>
      <vt:lpstr>Montserrat</vt:lpstr>
      <vt:lpstr>Trebuchet MS</vt:lpstr>
      <vt:lpstr>Wingdings</vt:lpstr>
      <vt:lpstr>Badge</vt:lpstr>
      <vt:lpstr>DosOok | SEND &amp; READ</vt:lpstr>
      <vt:lpstr>SOMMAIRE</vt:lpstr>
      <vt:lpstr>INTRODUCTION</vt:lpstr>
      <vt:lpstr>INTRODUCTION</vt:lpstr>
      <vt:lpstr>DosSend</vt:lpstr>
      <vt:lpstr>DosSend</vt:lpstr>
      <vt:lpstr>DosSend</vt:lpstr>
      <vt:lpstr>DosSend</vt:lpstr>
      <vt:lpstr>DosRead</vt:lpstr>
      <vt:lpstr>DosRead</vt:lpstr>
      <vt:lpstr>DosRead</vt:lpstr>
      <vt:lpstr>DosRead</vt:lpstr>
      <vt:lpstr>DosRead</vt:lpstr>
      <vt:lpstr>DosRead</vt:lpstr>
      <vt:lpstr>DosRead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Marvyn Levin</dc:creator>
  <cp:lastModifiedBy>Marvyn Levin</cp:lastModifiedBy>
  <cp:revision>21</cp:revision>
  <dcterms:created xsi:type="dcterms:W3CDTF">2023-10-17T20:24:47Z</dcterms:created>
  <dcterms:modified xsi:type="dcterms:W3CDTF">2024-02-06T14:52:28Z</dcterms:modified>
</cp:coreProperties>
</file>