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83" r:id="rId5"/>
    <p:sldId id="299" r:id="rId6"/>
    <p:sldId id="285" r:id="rId7"/>
    <p:sldId id="287" r:id="rId8"/>
    <p:sldId id="260" r:id="rId9"/>
    <p:sldId id="288" r:id="rId10"/>
    <p:sldId id="289" r:id="rId11"/>
    <p:sldId id="296" r:id="rId12"/>
    <p:sldId id="297" r:id="rId13"/>
    <p:sldId id="290" r:id="rId14"/>
    <p:sldId id="291" r:id="rId15"/>
    <p:sldId id="293" r:id="rId16"/>
    <p:sldId id="292" r:id="rId17"/>
    <p:sldId id="298" r:id="rId18"/>
    <p:sldId id="294" r:id="rId19"/>
    <p:sldId id="267" r:id="rId20"/>
    <p:sldId id="270" r:id="rId21"/>
    <p:sldId id="29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 présentation" id="{041A8A45-F399-46A5-80FB-000D366889DC}">
          <p14:sldIdLst>
            <p14:sldId id="256"/>
            <p14:sldId id="257"/>
          </p14:sldIdLst>
        </p14:section>
        <p14:section name="L'introduction" id="{D5E69B8D-F736-443E-B9CA-BA3A467272C9}">
          <p14:sldIdLst>
            <p14:sldId id="258"/>
            <p14:sldId id="283"/>
            <p14:sldId id="299"/>
            <p14:sldId id="285"/>
            <p14:sldId id="287"/>
          </p14:sldIdLst>
        </p14:section>
        <p14:section name="L'utilisation de l'IA dans le jeu" id="{066D6665-8A7C-444C-AF98-BE1D953C592C}">
          <p14:sldIdLst>
            <p14:sldId id="260"/>
            <p14:sldId id="288"/>
            <p14:sldId id="289"/>
            <p14:sldId id="296"/>
            <p14:sldId id="297"/>
          </p14:sldIdLst>
        </p14:section>
        <p14:section name="L'organisation du travail" id="{15237E4C-C0C6-4946-B5B9-B3B62A042C4D}">
          <p14:sldIdLst>
            <p14:sldId id="290"/>
            <p14:sldId id="291"/>
            <p14:sldId id="293"/>
            <p14:sldId id="292"/>
            <p14:sldId id="298"/>
          </p14:sldIdLst>
        </p14:section>
        <p14:section name="La démonstration" id="{513C9E03-E701-4DD1-85C4-CED2B0832AF7}">
          <p14:sldIdLst>
            <p14:sldId id="294"/>
          </p14:sldIdLst>
        </p14:section>
        <p14:section name="La conclusion" id="{BBC9F62A-CF7F-452C-BF43-809889781646}">
          <p14:sldIdLst>
            <p14:sldId id="267"/>
            <p14:sldId id="270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4660"/>
  </p:normalViewPr>
  <p:slideViewPr>
    <p:cSldViewPr snapToGrid="0">
      <p:cViewPr>
        <p:scale>
          <a:sx n="75" d="100"/>
          <a:sy n="75" d="100"/>
        </p:scale>
        <p:origin x="1349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vyn Levin" userId="62a5f2ee16c00e1c" providerId="LiveId" clId="{0FCE4D92-3162-43A3-9C9E-CA2C933D1CAA}"/>
    <pc:docChg chg="undo custSel addSld delSld modSld sldOrd addSection modSection">
      <pc:chgData name="Marvyn Levin" userId="62a5f2ee16c00e1c" providerId="LiveId" clId="{0FCE4D92-3162-43A3-9C9E-CA2C933D1CAA}" dt="2023-10-19T11:35:38.862" v="5485"/>
      <pc:docMkLst>
        <pc:docMk/>
      </pc:docMkLst>
      <pc:sldChg chg="addSp modSp mod modAnim">
        <pc:chgData name="Marvyn Levin" userId="62a5f2ee16c00e1c" providerId="LiveId" clId="{0FCE4D92-3162-43A3-9C9E-CA2C933D1CAA}" dt="2023-10-18T14:56:00.834" v="5132"/>
        <pc:sldMkLst>
          <pc:docMk/>
          <pc:sldMk cId="2773444680" sldId="256"/>
        </pc:sldMkLst>
        <pc:spChg chg="mod">
          <ac:chgData name="Marvyn Levin" userId="62a5f2ee16c00e1c" providerId="LiveId" clId="{0FCE4D92-3162-43A3-9C9E-CA2C933D1CAA}" dt="2023-10-17T20:35:04.965" v="75" actId="20577"/>
          <ac:spMkLst>
            <pc:docMk/>
            <pc:sldMk cId="2773444680" sldId="256"/>
            <ac:spMk id="2" creationId="{ADFB13D0-5097-D2A7-C206-93027784B050}"/>
          </ac:spMkLst>
        </pc:spChg>
        <pc:spChg chg="mod">
          <ac:chgData name="Marvyn Levin" userId="62a5f2ee16c00e1c" providerId="LiveId" clId="{0FCE4D92-3162-43A3-9C9E-CA2C933D1CAA}" dt="2023-10-17T20:34:28.130" v="21" actId="20577"/>
          <ac:spMkLst>
            <pc:docMk/>
            <pc:sldMk cId="2773444680" sldId="256"/>
            <ac:spMk id="3" creationId="{DE9133D1-83FE-B3CE-0A35-226626FFC549}"/>
          </ac:spMkLst>
        </pc:spChg>
        <pc:spChg chg="add mod">
          <ac:chgData name="Marvyn Levin" userId="62a5f2ee16c00e1c" providerId="LiveId" clId="{0FCE4D92-3162-43A3-9C9E-CA2C933D1CAA}" dt="2023-10-17T21:38:51.099" v="2558"/>
          <ac:spMkLst>
            <pc:docMk/>
            <pc:sldMk cId="2773444680" sldId="256"/>
            <ac:spMk id="5" creationId="{B730A89A-EBA2-B2B5-D094-92F8CF61068C}"/>
          </ac:spMkLst>
        </pc:spChg>
        <pc:picChg chg="add mod">
          <ac:chgData name="Marvyn Levin" userId="62a5f2ee16c00e1c" providerId="LiveId" clId="{0FCE4D92-3162-43A3-9C9E-CA2C933D1CAA}" dt="2023-10-17T21:38:44.125" v="2557"/>
          <ac:picMkLst>
            <pc:docMk/>
            <pc:sldMk cId="2773444680" sldId="256"/>
            <ac:picMk id="4" creationId="{53EF4201-6CE3-1B8A-B1BE-D7A6778C6848}"/>
          </ac:picMkLst>
        </pc:picChg>
      </pc:sldChg>
      <pc:sldChg chg="addSp modSp new mod modAnim">
        <pc:chgData name="Marvyn Levin" userId="62a5f2ee16c00e1c" providerId="LiveId" clId="{0FCE4D92-3162-43A3-9C9E-CA2C933D1CAA}" dt="2023-10-18T13:45:15.499" v="4812"/>
        <pc:sldMkLst>
          <pc:docMk/>
          <pc:sldMk cId="4183172547" sldId="257"/>
        </pc:sldMkLst>
        <pc:spChg chg="mod">
          <ac:chgData name="Marvyn Levin" userId="62a5f2ee16c00e1c" providerId="LiveId" clId="{0FCE4D92-3162-43A3-9C9E-CA2C933D1CAA}" dt="2023-10-17T20:35:20.296" v="86" actId="20577"/>
          <ac:spMkLst>
            <pc:docMk/>
            <pc:sldMk cId="4183172547" sldId="257"/>
            <ac:spMk id="2" creationId="{FC3CF6AB-B596-E935-0E69-AE183BBCFE00}"/>
          </ac:spMkLst>
        </pc:spChg>
        <pc:spChg chg="mod">
          <ac:chgData name="Marvyn Levin" userId="62a5f2ee16c00e1c" providerId="LiveId" clId="{0FCE4D92-3162-43A3-9C9E-CA2C933D1CAA}" dt="2023-10-17T21:48:52.832" v="2678" actId="207"/>
          <ac:spMkLst>
            <pc:docMk/>
            <pc:sldMk cId="4183172547" sldId="257"/>
            <ac:spMk id="3" creationId="{6211A6E3-78A0-8DB3-5D27-92915AE65CCA}"/>
          </ac:spMkLst>
        </pc:spChg>
        <pc:spChg chg="mod">
          <ac:chgData name="Marvyn Levin" userId="62a5f2ee16c00e1c" providerId="LiveId" clId="{0FCE4D92-3162-43A3-9C9E-CA2C933D1CAA}" dt="2023-10-17T21:42:38.522" v="2570" actId="6549"/>
          <ac:spMkLst>
            <pc:docMk/>
            <pc:sldMk cId="4183172547" sldId="257"/>
            <ac:spMk id="9" creationId="{927BB7B3-5D64-E508-394B-61961A288696}"/>
          </ac:spMkLst>
        </pc:spChg>
        <pc:picChg chg="add mod">
          <ac:chgData name="Marvyn Levin" userId="62a5f2ee16c00e1c" providerId="LiveId" clId="{0FCE4D92-3162-43A3-9C9E-CA2C933D1CAA}" dt="2023-10-17T20:45:27.857" v="475" actId="14100"/>
          <ac:picMkLst>
            <pc:docMk/>
            <pc:sldMk cId="4183172547" sldId="257"/>
            <ac:picMk id="5" creationId="{B446BF9F-38EA-7747-F025-7BF547F137A0}"/>
          </ac:picMkLst>
        </pc:picChg>
        <pc:picChg chg="add mod">
          <ac:chgData name="Marvyn Levin" userId="62a5f2ee16c00e1c" providerId="LiveId" clId="{0FCE4D92-3162-43A3-9C9E-CA2C933D1CAA}" dt="2023-10-17T20:45:30.222" v="476" actId="1076"/>
          <ac:picMkLst>
            <pc:docMk/>
            <pc:sldMk cId="4183172547" sldId="257"/>
            <ac:picMk id="7" creationId="{51D618FB-6A8F-8D52-D95E-53CE27ADEC76}"/>
          </ac:picMkLst>
        </pc:picChg>
      </pc:sldChg>
      <pc:sldChg chg="addSp delSp modSp new mod ord modAnim chgLayout">
        <pc:chgData name="Marvyn Levin" userId="62a5f2ee16c00e1c" providerId="LiveId" clId="{0FCE4D92-3162-43A3-9C9E-CA2C933D1CAA}" dt="2023-10-18T14:58:26.933" v="5136"/>
        <pc:sldMkLst>
          <pc:docMk/>
          <pc:sldMk cId="214305877" sldId="258"/>
        </pc:sldMkLst>
        <pc:spChg chg="del mod ord">
          <ac:chgData name="Marvyn Levin" userId="62a5f2ee16c00e1c" providerId="LiveId" clId="{0FCE4D92-3162-43A3-9C9E-CA2C933D1CAA}" dt="2023-10-17T20:45:41.981" v="478" actId="700"/>
          <ac:spMkLst>
            <pc:docMk/>
            <pc:sldMk cId="214305877" sldId="258"/>
            <ac:spMk id="2" creationId="{4F0F04D7-87C0-6AFE-DB7B-8033A61E34D5}"/>
          </ac:spMkLst>
        </pc:spChg>
        <pc:spChg chg="del mod ord">
          <ac:chgData name="Marvyn Levin" userId="62a5f2ee16c00e1c" providerId="LiveId" clId="{0FCE4D92-3162-43A3-9C9E-CA2C933D1CAA}" dt="2023-10-17T20:45:41.981" v="478" actId="700"/>
          <ac:spMkLst>
            <pc:docMk/>
            <pc:sldMk cId="214305877" sldId="258"/>
            <ac:spMk id="3" creationId="{017F8F3A-3847-4341-F7BD-B012E7879EBC}"/>
          </ac:spMkLst>
        </pc:spChg>
        <pc:spChg chg="add mod ord">
          <ac:chgData name="Marvyn Levin" userId="62a5f2ee16c00e1c" providerId="LiveId" clId="{0FCE4D92-3162-43A3-9C9E-CA2C933D1CAA}" dt="2023-10-17T20:49:45.085" v="642" actId="1076"/>
          <ac:spMkLst>
            <pc:docMk/>
            <pc:sldMk cId="214305877" sldId="258"/>
            <ac:spMk id="4" creationId="{6F1A5357-845C-96E0-68BF-DC1D05EDB31C}"/>
          </ac:spMkLst>
        </pc:spChg>
        <pc:spChg chg="add mod ord">
          <ac:chgData name="Marvyn Levin" userId="62a5f2ee16c00e1c" providerId="LiveId" clId="{0FCE4D92-3162-43A3-9C9E-CA2C933D1CAA}" dt="2023-10-17T20:49:40.435" v="641" actId="1076"/>
          <ac:spMkLst>
            <pc:docMk/>
            <pc:sldMk cId="214305877" sldId="258"/>
            <ac:spMk id="5" creationId="{332BA373-033F-6EBF-817B-98ABD2553695}"/>
          </ac:spMkLst>
        </pc:spChg>
        <pc:spChg chg="mod">
          <ac:chgData name="Marvyn Levin" userId="62a5f2ee16c00e1c" providerId="LiveId" clId="{0FCE4D92-3162-43A3-9C9E-CA2C933D1CAA}" dt="2023-10-17T21:44:01.426" v="2634" actId="20577"/>
          <ac:spMkLst>
            <pc:docMk/>
            <pc:sldMk cId="214305877" sldId="258"/>
            <ac:spMk id="8" creationId="{5739E3BA-9859-7E4D-8FF2-0CDB08944267}"/>
          </ac:spMkLst>
        </pc:spChg>
        <pc:picChg chg="add mod">
          <ac:chgData name="Marvyn Levin" userId="62a5f2ee16c00e1c" providerId="LiveId" clId="{0FCE4D92-3162-43A3-9C9E-CA2C933D1CAA}" dt="2023-10-17T21:42:45.240" v="2571" actId="1076"/>
          <ac:picMkLst>
            <pc:docMk/>
            <pc:sldMk cId="214305877" sldId="258"/>
            <ac:picMk id="7" creationId="{66A2D549-BD10-0B0D-8806-270063F6B8E6}"/>
          </ac:picMkLst>
        </pc:picChg>
      </pc:sldChg>
      <pc:sldChg chg="addSp delSp modSp new del mod chgLayout">
        <pc:chgData name="Marvyn Levin" userId="62a5f2ee16c00e1c" providerId="LiveId" clId="{0FCE4D92-3162-43A3-9C9E-CA2C933D1CAA}" dt="2023-10-17T21:44:22.198" v="2638" actId="47"/>
        <pc:sldMkLst>
          <pc:docMk/>
          <pc:sldMk cId="1525662632" sldId="259"/>
        </pc:sldMkLst>
        <pc:spChg chg="del mod ord">
          <ac:chgData name="Marvyn Levin" userId="62a5f2ee16c00e1c" providerId="LiveId" clId="{0FCE4D92-3162-43A3-9C9E-CA2C933D1CAA}" dt="2023-10-17T20:49:59.950" v="644" actId="700"/>
          <ac:spMkLst>
            <pc:docMk/>
            <pc:sldMk cId="1525662632" sldId="259"/>
            <ac:spMk id="2" creationId="{DAFC0C6D-CD3F-76B8-06AA-435E6CA8171B}"/>
          </ac:spMkLst>
        </pc:spChg>
        <pc:spChg chg="del mod ord">
          <ac:chgData name="Marvyn Levin" userId="62a5f2ee16c00e1c" providerId="LiveId" clId="{0FCE4D92-3162-43A3-9C9E-CA2C933D1CAA}" dt="2023-10-17T20:49:59.950" v="644" actId="700"/>
          <ac:spMkLst>
            <pc:docMk/>
            <pc:sldMk cId="1525662632" sldId="259"/>
            <ac:spMk id="3" creationId="{F9AA5F12-2826-888A-F0F9-16ECAEAD489F}"/>
          </ac:spMkLst>
        </pc:spChg>
        <pc:spChg chg="add mod ord">
          <ac:chgData name="Marvyn Levin" userId="62a5f2ee16c00e1c" providerId="LiveId" clId="{0FCE4D92-3162-43A3-9C9E-CA2C933D1CAA}" dt="2023-10-17T20:50:05.207" v="656" actId="20577"/>
          <ac:spMkLst>
            <pc:docMk/>
            <pc:sldMk cId="1525662632" sldId="259"/>
            <ac:spMk id="4" creationId="{45E16421-1352-C11F-15AE-1B0332E7F4E1}"/>
          </ac:spMkLst>
        </pc:spChg>
        <pc:spChg chg="add mod ord">
          <ac:chgData name="Marvyn Levin" userId="62a5f2ee16c00e1c" providerId="LiveId" clId="{0FCE4D92-3162-43A3-9C9E-CA2C933D1CAA}" dt="2023-10-17T21:17:52.460" v="1614" actId="27636"/>
          <ac:spMkLst>
            <pc:docMk/>
            <pc:sldMk cId="1525662632" sldId="259"/>
            <ac:spMk id="5" creationId="{1E01DD48-B8DB-7CC5-27D7-E93AD4594776}"/>
          </ac:spMkLst>
        </pc:spChg>
      </pc:sldChg>
      <pc:sldChg chg="addSp delSp modSp add mod ord modAnim">
        <pc:chgData name="Marvyn Levin" userId="62a5f2ee16c00e1c" providerId="LiveId" clId="{0FCE4D92-3162-43A3-9C9E-CA2C933D1CAA}" dt="2023-10-18T14:58:32.780" v="5137"/>
        <pc:sldMkLst>
          <pc:docMk/>
          <pc:sldMk cId="2280944833" sldId="260"/>
        </pc:sldMkLst>
        <pc:spChg chg="add del">
          <ac:chgData name="Marvyn Levin" userId="62a5f2ee16c00e1c" providerId="LiveId" clId="{0FCE4D92-3162-43A3-9C9E-CA2C933D1CAA}" dt="2023-10-17T20:54:51.958" v="1152" actId="22"/>
          <ac:spMkLst>
            <pc:docMk/>
            <pc:sldMk cId="2280944833" sldId="260"/>
            <ac:spMk id="3" creationId="{C0CC567A-4049-75A8-7A47-D58B684A5D5D}"/>
          </ac:spMkLst>
        </pc:spChg>
        <pc:spChg chg="mod">
          <ac:chgData name="Marvyn Levin" userId="62a5f2ee16c00e1c" providerId="LiveId" clId="{0FCE4D92-3162-43A3-9C9E-CA2C933D1CAA}" dt="2023-10-17T20:57:02.242" v="1216" actId="313"/>
          <ac:spMkLst>
            <pc:docMk/>
            <pc:sldMk cId="2280944833" sldId="260"/>
            <ac:spMk id="4" creationId="{6F1A5357-845C-96E0-68BF-DC1D05EDB31C}"/>
          </ac:spMkLst>
        </pc:spChg>
        <pc:spChg chg="mod">
          <ac:chgData name="Marvyn Levin" userId="62a5f2ee16c00e1c" providerId="LiveId" clId="{0FCE4D92-3162-43A3-9C9E-CA2C933D1CAA}" dt="2023-10-17T21:09:57.613" v="1461" actId="27636"/>
          <ac:spMkLst>
            <pc:docMk/>
            <pc:sldMk cId="2280944833" sldId="260"/>
            <ac:spMk id="5" creationId="{332BA373-033F-6EBF-817B-98ABD2553695}"/>
          </ac:spMkLst>
        </pc:spChg>
        <pc:spChg chg="mod">
          <ac:chgData name="Marvyn Levin" userId="62a5f2ee16c00e1c" providerId="LiveId" clId="{0FCE4D92-3162-43A3-9C9E-CA2C933D1CAA}" dt="2023-10-17T21:44:32.365" v="2641" actId="113"/>
          <ac:spMkLst>
            <pc:docMk/>
            <pc:sldMk cId="2280944833" sldId="260"/>
            <ac:spMk id="7" creationId="{7A69E61B-B24B-E6B4-4FD8-EEF9BA90D1C7}"/>
          </ac:spMkLst>
        </pc:spChg>
        <pc:picChg chg="add mod">
          <ac:chgData name="Marvyn Levin" userId="62a5f2ee16c00e1c" providerId="LiveId" clId="{0FCE4D92-3162-43A3-9C9E-CA2C933D1CAA}" dt="2023-10-17T21:09:54.084" v="1459" actId="1076"/>
          <ac:picMkLst>
            <pc:docMk/>
            <pc:sldMk cId="2280944833" sldId="260"/>
            <ac:picMk id="6" creationId="{B190422D-A8FF-25D8-08DC-63A2F556C4F7}"/>
          </ac:picMkLst>
        </pc:picChg>
      </pc:sldChg>
      <pc:sldChg chg="addSp modSp add mod ord modAnim">
        <pc:chgData name="Marvyn Levin" userId="62a5f2ee16c00e1c" providerId="LiveId" clId="{0FCE4D92-3162-43A3-9C9E-CA2C933D1CAA}" dt="2023-10-19T07:20:46.245" v="5226"/>
        <pc:sldMkLst>
          <pc:docMk/>
          <pc:sldMk cId="3023514016" sldId="261"/>
        </pc:sldMkLst>
        <pc:spChg chg="mod">
          <ac:chgData name="Marvyn Levin" userId="62a5f2ee16c00e1c" providerId="LiveId" clId="{0FCE4D92-3162-43A3-9C9E-CA2C933D1CAA}" dt="2023-10-17T21:44:38.003" v="2642"/>
          <ac:spMkLst>
            <pc:docMk/>
            <pc:sldMk cId="3023514016" sldId="261"/>
            <ac:spMk id="2" creationId="{0D8F52C3-9BF2-0728-48BD-86FE8123479F}"/>
          </ac:spMkLst>
        </pc:spChg>
        <pc:spChg chg="mod">
          <ac:chgData name="Marvyn Levin" userId="62a5f2ee16c00e1c" providerId="LiveId" clId="{0FCE4D92-3162-43A3-9C9E-CA2C933D1CAA}" dt="2023-10-17T20:56:58.399" v="1213" actId="313"/>
          <ac:spMkLst>
            <pc:docMk/>
            <pc:sldMk cId="3023514016" sldId="261"/>
            <ac:spMk id="4" creationId="{45E16421-1352-C11F-15AE-1B0332E7F4E1}"/>
          </ac:spMkLst>
        </pc:spChg>
        <pc:spChg chg="mod">
          <ac:chgData name="Marvyn Levin" userId="62a5f2ee16c00e1c" providerId="LiveId" clId="{0FCE4D92-3162-43A3-9C9E-CA2C933D1CAA}" dt="2023-10-18T07:29:15.695" v="3039" actId="404"/>
          <ac:spMkLst>
            <pc:docMk/>
            <pc:sldMk cId="3023514016" sldId="261"/>
            <ac:spMk id="5" creationId="{1E01DD48-B8DB-7CC5-27D7-E93AD4594776}"/>
          </ac:spMkLst>
        </pc:spChg>
        <pc:picChg chg="add mod">
          <ac:chgData name="Marvyn Levin" userId="62a5f2ee16c00e1c" providerId="LiveId" clId="{0FCE4D92-3162-43A3-9C9E-CA2C933D1CAA}" dt="2023-10-19T07:20:33.271" v="5224" actId="1076"/>
          <ac:picMkLst>
            <pc:docMk/>
            <pc:sldMk cId="3023514016" sldId="261"/>
            <ac:picMk id="6" creationId="{43825F21-719E-DDCF-0569-13BE184D381C}"/>
          </ac:picMkLst>
        </pc:picChg>
        <pc:picChg chg="add mod">
          <ac:chgData name="Marvyn Levin" userId="62a5f2ee16c00e1c" providerId="LiveId" clId="{0FCE4D92-3162-43A3-9C9E-CA2C933D1CAA}" dt="2023-10-19T07:20:29.866" v="5218" actId="1076"/>
          <ac:picMkLst>
            <pc:docMk/>
            <pc:sldMk cId="3023514016" sldId="261"/>
            <ac:picMk id="7" creationId="{714B19EA-3CCD-7361-90F9-F749F7B420DF}"/>
          </ac:picMkLst>
        </pc:picChg>
        <pc:picChg chg="add mod">
          <ac:chgData name="Marvyn Levin" userId="62a5f2ee16c00e1c" providerId="LiveId" clId="{0FCE4D92-3162-43A3-9C9E-CA2C933D1CAA}" dt="2023-10-19T07:20:32.245" v="5222" actId="1076"/>
          <ac:picMkLst>
            <pc:docMk/>
            <pc:sldMk cId="3023514016" sldId="261"/>
            <ac:picMk id="8" creationId="{EC770DC3-BC89-2DA1-DE5E-87B40A7196BB}"/>
          </ac:picMkLst>
        </pc:picChg>
      </pc:sldChg>
      <pc:sldChg chg="addSp delSp modSp add mod modAnim">
        <pc:chgData name="Marvyn Levin" userId="62a5f2ee16c00e1c" providerId="LiveId" clId="{0FCE4D92-3162-43A3-9C9E-CA2C933D1CAA}" dt="2023-10-18T13:49:38.830" v="4858"/>
        <pc:sldMkLst>
          <pc:docMk/>
          <pc:sldMk cId="1634066160" sldId="262"/>
        </pc:sldMkLst>
        <pc:spChg chg="mod">
          <ac:chgData name="Marvyn Levin" userId="62a5f2ee16c00e1c" providerId="LiveId" clId="{0FCE4D92-3162-43A3-9C9E-CA2C933D1CAA}" dt="2023-10-17T21:44:42.210" v="2643"/>
          <ac:spMkLst>
            <pc:docMk/>
            <pc:sldMk cId="1634066160" sldId="262"/>
            <ac:spMk id="2" creationId="{ED884BD2-035C-79E2-BF3E-FDBF793F4A64}"/>
          </ac:spMkLst>
        </pc:spChg>
        <pc:spChg chg="mod">
          <ac:chgData name="Marvyn Levin" userId="62a5f2ee16c00e1c" providerId="LiveId" clId="{0FCE4D92-3162-43A3-9C9E-CA2C933D1CAA}" dt="2023-10-17T21:17:35.127" v="1609" actId="403"/>
          <ac:spMkLst>
            <pc:docMk/>
            <pc:sldMk cId="1634066160" sldId="262"/>
            <ac:spMk id="5" creationId="{1E01DD48-B8DB-7CC5-27D7-E93AD4594776}"/>
          </ac:spMkLst>
        </pc:spChg>
        <pc:spChg chg="add del mod">
          <ac:chgData name="Marvyn Levin" userId="62a5f2ee16c00e1c" providerId="LiveId" clId="{0FCE4D92-3162-43A3-9C9E-CA2C933D1CAA}" dt="2023-10-18T12:20:16.614" v="4380" actId="478"/>
          <ac:spMkLst>
            <pc:docMk/>
            <pc:sldMk cId="1634066160" sldId="262"/>
            <ac:spMk id="8" creationId="{5A4855DA-8104-C208-5486-AB19D9D874A8}"/>
          </ac:spMkLst>
        </pc:spChg>
        <pc:picChg chg="add del mod">
          <ac:chgData name="Marvyn Levin" userId="62a5f2ee16c00e1c" providerId="LiveId" clId="{0FCE4D92-3162-43A3-9C9E-CA2C933D1CAA}" dt="2023-10-18T12:20:30.529" v="4381" actId="478"/>
          <ac:picMkLst>
            <pc:docMk/>
            <pc:sldMk cId="1634066160" sldId="262"/>
            <ac:picMk id="7" creationId="{53E0F959-6401-62D4-F7A0-0969BF84B8B0}"/>
          </ac:picMkLst>
        </pc:picChg>
        <pc:picChg chg="add mod">
          <ac:chgData name="Marvyn Levin" userId="62a5f2ee16c00e1c" providerId="LiveId" clId="{0FCE4D92-3162-43A3-9C9E-CA2C933D1CAA}" dt="2023-10-18T12:37:38.964" v="4433" actId="1076"/>
          <ac:picMkLst>
            <pc:docMk/>
            <pc:sldMk cId="1634066160" sldId="262"/>
            <ac:picMk id="9" creationId="{18D814E4-1E4E-326C-985F-19102DE0FF9C}"/>
          </ac:picMkLst>
        </pc:picChg>
        <pc:picChg chg="add mod">
          <ac:chgData name="Marvyn Levin" userId="62a5f2ee16c00e1c" providerId="LiveId" clId="{0FCE4D92-3162-43A3-9C9E-CA2C933D1CAA}" dt="2023-10-18T12:37:32.823" v="4430" actId="1076"/>
          <ac:picMkLst>
            <pc:docMk/>
            <pc:sldMk cId="1634066160" sldId="262"/>
            <ac:picMk id="11" creationId="{8560CA9D-3205-998F-40DA-C4ABAF926393}"/>
          </ac:picMkLst>
        </pc:picChg>
        <pc:picChg chg="add mod">
          <ac:chgData name="Marvyn Levin" userId="62a5f2ee16c00e1c" providerId="LiveId" clId="{0FCE4D92-3162-43A3-9C9E-CA2C933D1CAA}" dt="2023-10-18T12:23:38.002" v="4405" actId="1076"/>
          <ac:picMkLst>
            <pc:docMk/>
            <pc:sldMk cId="1634066160" sldId="262"/>
            <ac:picMk id="13" creationId="{3C1BA98B-94B3-5E21-EF19-88C606E336E3}"/>
          </ac:picMkLst>
        </pc:picChg>
        <pc:picChg chg="add del mod">
          <ac:chgData name="Marvyn Levin" userId="62a5f2ee16c00e1c" providerId="LiveId" clId="{0FCE4D92-3162-43A3-9C9E-CA2C933D1CAA}" dt="2023-10-18T12:36:02.909" v="4414" actId="478"/>
          <ac:picMkLst>
            <pc:docMk/>
            <pc:sldMk cId="1634066160" sldId="262"/>
            <ac:picMk id="15" creationId="{7F9D2921-0828-10C9-8107-4F2BBC422086}"/>
          </ac:picMkLst>
        </pc:picChg>
        <pc:picChg chg="add del mod">
          <ac:chgData name="Marvyn Levin" userId="62a5f2ee16c00e1c" providerId="LiveId" clId="{0FCE4D92-3162-43A3-9C9E-CA2C933D1CAA}" dt="2023-10-18T12:37:03.091" v="4416" actId="478"/>
          <ac:picMkLst>
            <pc:docMk/>
            <pc:sldMk cId="1634066160" sldId="262"/>
            <ac:picMk id="17" creationId="{12B33AF2-A3CB-CC88-7356-B2CE07244AC9}"/>
          </ac:picMkLst>
        </pc:picChg>
        <pc:picChg chg="add mod">
          <ac:chgData name="Marvyn Levin" userId="62a5f2ee16c00e1c" providerId="LiveId" clId="{0FCE4D92-3162-43A3-9C9E-CA2C933D1CAA}" dt="2023-10-18T12:37:40.070" v="4434" actId="1076"/>
          <ac:picMkLst>
            <pc:docMk/>
            <pc:sldMk cId="1634066160" sldId="262"/>
            <ac:picMk id="19" creationId="{D7E498BC-1B54-8735-70D6-16BDEAEBEBAF}"/>
          </ac:picMkLst>
        </pc:picChg>
      </pc:sldChg>
      <pc:sldChg chg="addSp modSp add mod ord modAnim">
        <pc:chgData name="Marvyn Levin" userId="62a5f2ee16c00e1c" providerId="LiveId" clId="{0FCE4D92-3162-43A3-9C9E-CA2C933D1CAA}" dt="2023-10-18T14:58:36.212" v="5138"/>
        <pc:sldMkLst>
          <pc:docMk/>
          <pc:sldMk cId="3618750120" sldId="263"/>
        </pc:sldMkLst>
        <pc:spChg chg="mod">
          <ac:chgData name="Marvyn Levin" userId="62a5f2ee16c00e1c" providerId="LiveId" clId="{0FCE4D92-3162-43A3-9C9E-CA2C933D1CAA}" dt="2023-10-17T21:44:50.359" v="2646" actId="113"/>
          <ac:spMkLst>
            <pc:docMk/>
            <pc:sldMk cId="3618750120" sldId="263"/>
            <ac:spMk id="3" creationId="{B06C1036-3AEF-A0A9-B499-35E022B80C0E}"/>
          </ac:spMkLst>
        </pc:spChg>
        <pc:spChg chg="mod">
          <ac:chgData name="Marvyn Levin" userId="62a5f2ee16c00e1c" providerId="LiveId" clId="{0FCE4D92-3162-43A3-9C9E-CA2C933D1CAA}" dt="2023-10-17T21:06:14.991" v="1351" actId="20577"/>
          <ac:spMkLst>
            <pc:docMk/>
            <pc:sldMk cId="3618750120" sldId="263"/>
            <ac:spMk id="4" creationId="{6F1A5357-845C-96E0-68BF-DC1D05EDB31C}"/>
          </ac:spMkLst>
        </pc:spChg>
        <pc:spChg chg="mod">
          <ac:chgData name="Marvyn Levin" userId="62a5f2ee16c00e1c" providerId="LiveId" clId="{0FCE4D92-3162-43A3-9C9E-CA2C933D1CAA}" dt="2023-10-17T21:10:06.297" v="1464" actId="14100"/>
          <ac:spMkLst>
            <pc:docMk/>
            <pc:sldMk cId="3618750120" sldId="263"/>
            <ac:spMk id="5" creationId="{332BA373-033F-6EBF-817B-98ABD2553695}"/>
          </ac:spMkLst>
        </pc:spChg>
        <pc:picChg chg="add mod">
          <ac:chgData name="Marvyn Levin" userId="62a5f2ee16c00e1c" providerId="LiveId" clId="{0FCE4D92-3162-43A3-9C9E-CA2C933D1CAA}" dt="2023-10-17T21:10:04.312" v="1463" actId="1076"/>
          <ac:picMkLst>
            <pc:docMk/>
            <pc:sldMk cId="3618750120" sldId="263"/>
            <ac:picMk id="2" creationId="{BD22A1D8-7DD3-2DAD-3326-D33BD1B21E8B}"/>
          </ac:picMkLst>
        </pc:picChg>
      </pc:sldChg>
      <pc:sldChg chg="addSp delSp modSp add mod ord modAnim">
        <pc:chgData name="Marvyn Levin" userId="62a5f2ee16c00e1c" providerId="LiveId" clId="{0FCE4D92-3162-43A3-9C9E-CA2C933D1CAA}" dt="2023-10-19T08:33:54.662" v="5347"/>
        <pc:sldMkLst>
          <pc:docMk/>
          <pc:sldMk cId="751110987" sldId="264"/>
        </pc:sldMkLst>
        <pc:spChg chg="mod">
          <ac:chgData name="Marvyn Levin" userId="62a5f2ee16c00e1c" providerId="LiveId" clId="{0FCE4D92-3162-43A3-9C9E-CA2C933D1CAA}" dt="2023-10-17T21:44:55.216" v="2647"/>
          <ac:spMkLst>
            <pc:docMk/>
            <pc:sldMk cId="751110987" sldId="264"/>
            <ac:spMk id="2" creationId="{A069C998-8356-92A2-92F8-5C387C93710F}"/>
          </ac:spMkLst>
        </pc:spChg>
        <pc:spChg chg="mod">
          <ac:chgData name="Marvyn Levin" userId="62a5f2ee16c00e1c" providerId="LiveId" clId="{0FCE4D92-3162-43A3-9C9E-CA2C933D1CAA}" dt="2023-10-17T21:12:17.848" v="1487" actId="20577"/>
          <ac:spMkLst>
            <pc:docMk/>
            <pc:sldMk cId="751110987" sldId="264"/>
            <ac:spMk id="4" creationId="{45E16421-1352-C11F-15AE-1B0332E7F4E1}"/>
          </ac:spMkLst>
        </pc:spChg>
        <pc:spChg chg="mod">
          <ac:chgData name="Marvyn Levin" userId="62a5f2ee16c00e1c" providerId="LiveId" clId="{0FCE4D92-3162-43A3-9C9E-CA2C933D1CAA}" dt="2023-10-18T07:36:15.269" v="3115" actId="20577"/>
          <ac:spMkLst>
            <pc:docMk/>
            <pc:sldMk cId="751110987" sldId="264"/>
            <ac:spMk id="5" creationId="{1E01DD48-B8DB-7CC5-27D7-E93AD4594776}"/>
          </ac:spMkLst>
        </pc:spChg>
        <pc:spChg chg="add del mod">
          <ac:chgData name="Marvyn Levin" userId="62a5f2ee16c00e1c" providerId="LiveId" clId="{0FCE4D92-3162-43A3-9C9E-CA2C933D1CAA}" dt="2023-10-18T12:37:58.528" v="4436" actId="478"/>
          <ac:spMkLst>
            <pc:docMk/>
            <pc:sldMk cId="751110987" sldId="264"/>
            <ac:spMk id="7" creationId="{70CCC5F4-5F4D-6498-C98B-A826AFAFF795}"/>
          </ac:spMkLst>
        </pc:spChg>
        <pc:picChg chg="add mod">
          <ac:chgData name="Marvyn Levin" userId="62a5f2ee16c00e1c" providerId="LiveId" clId="{0FCE4D92-3162-43A3-9C9E-CA2C933D1CAA}" dt="2023-10-18T12:39:29.063" v="4442" actId="1076"/>
          <ac:picMkLst>
            <pc:docMk/>
            <pc:sldMk cId="751110987" sldId="264"/>
            <ac:picMk id="6" creationId="{2046553B-2981-DEDF-2DA2-CABEC884B6DF}"/>
          </ac:picMkLst>
        </pc:picChg>
        <pc:picChg chg="add mod">
          <ac:chgData name="Marvyn Levin" userId="62a5f2ee16c00e1c" providerId="LiveId" clId="{0FCE4D92-3162-43A3-9C9E-CA2C933D1CAA}" dt="2023-10-18T12:39:34.959" v="4447" actId="1440"/>
          <ac:picMkLst>
            <pc:docMk/>
            <pc:sldMk cId="751110987" sldId="264"/>
            <ac:picMk id="9" creationId="{3B36753F-87A2-A966-2BAA-E65EEADD13FA}"/>
          </ac:picMkLst>
        </pc:picChg>
      </pc:sldChg>
      <pc:sldChg chg="addSp delSp modSp add mod ord delAnim modAnim">
        <pc:chgData name="Marvyn Levin" userId="62a5f2ee16c00e1c" providerId="LiveId" clId="{0FCE4D92-3162-43A3-9C9E-CA2C933D1CAA}" dt="2023-10-19T08:03:38.543" v="5345"/>
        <pc:sldMkLst>
          <pc:docMk/>
          <pc:sldMk cId="348344991" sldId="265"/>
        </pc:sldMkLst>
        <pc:spChg chg="mod">
          <ac:chgData name="Marvyn Levin" userId="62a5f2ee16c00e1c" providerId="LiveId" clId="{0FCE4D92-3162-43A3-9C9E-CA2C933D1CAA}" dt="2023-10-17T21:44:57.313" v="2648"/>
          <ac:spMkLst>
            <pc:docMk/>
            <pc:sldMk cId="348344991" sldId="265"/>
            <ac:spMk id="2" creationId="{33933C4D-8BA5-DD98-0465-69840061E56D}"/>
          </ac:spMkLst>
        </pc:spChg>
        <pc:spChg chg="mod">
          <ac:chgData name="Marvyn Levin" userId="62a5f2ee16c00e1c" providerId="LiveId" clId="{0FCE4D92-3162-43A3-9C9E-CA2C933D1CAA}" dt="2023-10-17T21:12:22.012" v="1498" actId="20577"/>
          <ac:spMkLst>
            <pc:docMk/>
            <pc:sldMk cId="348344991" sldId="265"/>
            <ac:spMk id="4" creationId="{45E16421-1352-C11F-15AE-1B0332E7F4E1}"/>
          </ac:spMkLst>
        </pc:spChg>
        <pc:spChg chg="mod">
          <ac:chgData name="Marvyn Levin" userId="62a5f2ee16c00e1c" providerId="LiveId" clId="{0FCE4D92-3162-43A3-9C9E-CA2C933D1CAA}" dt="2023-10-18T12:52:51.203" v="4578" actId="20577"/>
          <ac:spMkLst>
            <pc:docMk/>
            <pc:sldMk cId="348344991" sldId="265"/>
            <ac:spMk id="5" creationId="{1E01DD48-B8DB-7CC5-27D7-E93AD4594776}"/>
          </ac:spMkLst>
        </pc:spChg>
        <pc:spChg chg="add del mod">
          <ac:chgData name="Marvyn Levin" userId="62a5f2ee16c00e1c" providerId="LiveId" clId="{0FCE4D92-3162-43A3-9C9E-CA2C933D1CAA}" dt="2023-10-18T12:44:53.532" v="4500" actId="478"/>
          <ac:spMkLst>
            <pc:docMk/>
            <pc:sldMk cId="348344991" sldId="265"/>
            <ac:spMk id="7" creationId="{DBBD983E-6461-7A9B-0A37-74C2E5FD181C}"/>
          </ac:spMkLst>
        </pc:spChg>
        <pc:spChg chg="add del">
          <ac:chgData name="Marvyn Levin" userId="62a5f2ee16c00e1c" providerId="LiveId" clId="{0FCE4D92-3162-43A3-9C9E-CA2C933D1CAA}" dt="2023-10-18T12:44:56.444" v="4502" actId="22"/>
          <ac:spMkLst>
            <pc:docMk/>
            <pc:sldMk cId="348344991" sldId="265"/>
            <ac:spMk id="9" creationId="{8D30401D-CDBB-59C5-59BA-C861F14FBE07}"/>
          </ac:spMkLst>
        </pc:spChg>
        <pc:picChg chg="add del mod">
          <ac:chgData name="Marvyn Levin" userId="62a5f2ee16c00e1c" providerId="LiveId" clId="{0FCE4D92-3162-43A3-9C9E-CA2C933D1CAA}" dt="2023-10-18T12:46:23.039" v="4521" actId="478"/>
          <ac:picMkLst>
            <pc:docMk/>
            <pc:sldMk cId="348344991" sldId="265"/>
            <ac:picMk id="6" creationId="{77A1F621-8090-32D6-C979-FBB3A8F5D5E9}"/>
          </ac:picMkLst>
        </pc:picChg>
        <pc:picChg chg="add mod ord">
          <ac:chgData name="Marvyn Levin" userId="62a5f2ee16c00e1c" providerId="LiveId" clId="{0FCE4D92-3162-43A3-9C9E-CA2C933D1CAA}" dt="2023-10-19T07:41:31.169" v="5268" actId="1076"/>
          <ac:picMkLst>
            <pc:docMk/>
            <pc:sldMk cId="348344991" sldId="265"/>
            <ac:picMk id="7" creationId="{8BB973E2-6B2F-149E-BC96-1203F47F6CDB}"/>
          </ac:picMkLst>
        </pc:picChg>
        <pc:picChg chg="add del mod">
          <ac:chgData name="Marvyn Levin" userId="62a5f2ee16c00e1c" providerId="LiveId" clId="{0FCE4D92-3162-43A3-9C9E-CA2C933D1CAA}" dt="2023-10-19T07:25:50.843" v="5249" actId="478"/>
          <ac:picMkLst>
            <pc:docMk/>
            <pc:sldMk cId="348344991" sldId="265"/>
            <ac:picMk id="11" creationId="{9AB678B8-9AE4-2F30-9695-050D03B04850}"/>
          </ac:picMkLst>
        </pc:picChg>
        <pc:picChg chg="add mod">
          <ac:chgData name="Marvyn Levin" userId="62a5f2ee16c00e1c" providerId="LiveId" clId="{0FCE4D92-3162-43A3-9C9E-CA2C933D1CAA}" dt="2023-10-18T12:46:23.556" v="4522"/>
          <ac:picMkLst>
            <pc:docMk/>
            <pc:sldMk cId="348344991" sldId="265"/>
            <ac:picMk id="12" creationId="{D6BE606E-2C23-55CA-D877-A0A1BD94DAF6}"/>
          </ac:picMkLst>
        </pc:picChg>
        <pc:picChg chg="add del mod">
          <ac:chgData name="Marvyn Levin" userId="62a5f2ee16c00e1c" providerId="LiveId" clId="{0FCE4D92-3162-43A3-9C9E-CA2C933D1CAA}" dt="2023-10-18T12:52:13.949" v="4565" actId="478"/>
          <ac:picMkLst>
            <pc:docMk/>
            <pc:sldMk cId="348344991" sldId="265"/>
            <ac:picMk id="14" creationId="{685D0D0E-9B61-BB92-3347-BE7999DC8A3A}"/>
          </ac:picMkLst>
        </pc:picChg>
        <pc:picChg chg="add mod">
          <ac:chgData name="Marvyn Levin" userId="62a5f2ee16c00e1c" providerId="LiveId" clId="{0FCE4D92-3162-43A3-9C9E-CA2C933D1CAA}" dt="2023-10-18T12:52:25.045" v="4574" actId="1076"/>
          <ac:picMkLst>
            <pc:docMk/>
            <pc:sldMk cId="348344991" sldId="265"/>
            <ac:picMk id="16" creationId="{0F2931EB-A9ED-10A2-71B6-62A817D83093}"/>
          </ac:picMkLst>
        </pc:picChg>
        <pc:picChg chg="add del mod">
          <ac:chgData name="Marvyn Levin" userId="62a5f2ee16c00e1c" providerId="LiveId" clId="{0FCE4D92-3162-43A3-9C9E-CA2C933D1CAA}" dt="2023-10-18T12:59:57.060" v="4599" actId="478"/>
          <ac:picMkLst>
            <pc:docMk/>
            <pc:sldMk cId="348344991" sldId="265"/>
            <ac:picMk id="18" creationId="{75BE643E-5CBF-7D8C-D15C-2B7CD6AD5BFF}"/>
          </ac:picMkLst>
        </pc:picChg>
        <pc:picChg chg="add mod">
          <ac:chgData name="Marvyn Levin" userId="62a5f2ee16c00e1c" providerId="LiveId" clId="{0FCE4D92-3162-43A3-9C9E-CA2C933D1CAA}" dt="2023-10-18T13:00:08.362" v="4605" actId="1440"/>
          <ac:picMkLst>
            <pc:docMk/>
            <pc:sldMk cId="348344991" sldId="265"/>
            <ac:picMk id="20" creationId="{494C19AD-6ED2-4793-2039-6C20083D0107}"/>
          </ac:picMkLst>
        </pc:picChg>
        <pc:picChg chg="add mod ord">
          <ac:chgData name="Marvyn Levin" userId="62a5f2ee16c00e1c" providerId="LiveId" clId="{0FCE4D92-3162-43A3-9C9E-CA2C933D1CAA}" dt="2023-10-19T07:24:07.648" v="5229" actId="1076"/>
          <ac:picMkLst>
            <pc:docMk/>
            <pc:sldMk cId="348344991" sldId="265"/>
            <ac:picMk id="22" creationId="{97B9DA24-6EF7-ECFE-18ED-34140AD4BBE9}"/>
          </ac:picMkLst>
        </pc:picChg>
      </pc:sldChg>
      <pc:sldChg chg="addSp delSp modSp add mod delAnim modAnim">
        <pc:chgData name="Marvyn Levin" userId="62a5f2ee16c00e1c" providerId="LiveId" clId="{0FCE4D92-3162-43A3-9C9E-CA2C933D1CAA}" dt="2023-10-19T11:35:38.862" v="5485"/>
        <pc:sldMkLst>
          <pc:docMk/>
          <pc:sldMk cId="4165578070" sldId="266"/>
        </pc:sldMkLst>
        <pc:spChg chg="mod">
          <ac:chgData name="Marvyn Levin" userId="62a5f2ee16c00e1c" providerId="LiveId" clId="{0FCE4D92-3162-43A3-9C9E-CA2C933D1CAA}" dt="2023-10-17T21:44:59.542" v="2649"/>
          <ac:spMkLst>
            <pc:docMk/>
            <pc:sldMk cId="4165578070" sldId="266"/>
            <ac:spMk id="2" creationId="{21667036-59C7-A25B-734B-CF5CB311307A}"/>
          </ac:spMkLst>
        </pc:spChg>
        <pc:spChg chg="mod">
          <ac:chgData name="Marvyn Levin" userId="62a5f2ee16c00e1c" providerId="LiveId" clId="{0FCE4D92-3162-43A3-9C9E-CA2C933D1CAA}" dt="2023-10-19T07:43:47.338" v="5323" actId="20577"/>
          <ac:spMkLst>
            <pc:docMk/>
            <pc:sldMk cId="4165578070" sldId="266"/>
            <ac:spMk id="5" creationId="{1E01DD48-B8DB-7CC5-27D7-E93AD4594776}"/>
          </ac:spMkLst>
        </pc:spChg>
        <pc:picChg chg="add mod">
          <ac:chgData name="Marvyn Levin" userId="62a5f2ee16c00e1c" providerId="LiveId" clId="{0FCE4D92-3162-43A3-9C9E-CA2C933D1CAA}" dt="2023-10-18T07:47:18.729" v="3232" actId="14100"/>
          <ac:picMkLst>
            <pc:docMk/>
            <pc:sldMk cId="4165578070" sldId="266"/>
            <ac:picMk id="6" creationId="{6CE537F1-7227-95AC-520D-405A282DFD11}"/>
          </ac:picMkLst>
        </pc:picChg>
        <pc:picChg chg="add del mod">
          <ac:chgData name="Marvyn Levin" userId="62a5f2ee16c00e1c" providerId="LiveId" clId="{0FCE4D92-3162-43A3-9C9E-CA2C933D1CAA}" dt="2023-10-19T11:35:38.559" v="5484" actId="478"/>
          <ac:picMkLst>
            <pc:docMk/>
            <pc:sldMk cId="4165578070" sldId="266"/>
            <ac:picMk id="7" creationId="{41BBB2D3-4C01-883B-312B-B42327618D61}"/>
          </ac:picMkLst>
        </pc:picChg>
        <pc:picChg chg="add mod">
          <ac:chgData name="Marvyn Levin" userId="62a5f2ee16c00e1c" providerId="LiveId" clId="{0FCE4D92-3162-43A3-9C9E-CA2C933D1CAA}" dt="2023-10-19T11:35:38.862" v="5485"/>
          <ac:picMkLst>
            <pc:docMk/>
            <pc:sldMk cId="4165578070" sldId="266"/>
            <ac:picMk id="8" creationId="{81ADC011-F133-6A6B-7143-7E573D08B2E9}"/>
          </ac:picMkLst>
        </pc:picChg>
      </pc:sldChg>
      <pc:sldChg chg="addSp delSp modSp add mod ord modAnim">
        <pc:chgData name="Marvyn Levin" userId="62a5f2ee16c00e1c" providerId="LiveId" clId="{0FCE4D92-3162-43A3-9C9E-CA2C933D1CAA}" dt="2023-10-18T14:58:41.677" v="5139"/>
        <pc:sldMkLst>
          <pc:docMk/>
          <pc:sldMk cId="3417970772" sldId="267"/>
        </pc:sldMkLst>
        <pc:spChg chg="mod">
          <ac:chgData name="Marvyn Levin" userId="62a5f2ee16c00e1c" providerId="LiveId" clId="{0FCE4D92-3162-43A3-9C9E-CA2C933D1CAA}" dt="2023-10-17T21:21:34.525" v="1690" actId="20577"/>
          <ac:spMkLst>
            <pc:docMk/>
            <pc:sldMk cId="3417970772" sldId="267"/>
            <ac:spMk id="4" creationId="{6F1A5357-845C-96E0-68BF-DC1D05EDB31C}"/>
          </ac:spMkLst>
        </pc:spChg>
        <pc:spChg chg="mod">
          <ac:chgData name="Marvyn Levin" userId="62a5f2ee16c00e1c" providerId="LiveId" clId="{0FCE4D92-3162-43A3-9C9E-CA2C933D1CAA}" dt="2023-10-17T21:24:40.633" v="1845" actId="27636"/>
          <ac:spMkLst>
            <pc:docMk/>
            <pc:sldMk cId="3417970772" sldId="267"/>
            <ac:spMk id="5" creationId="{332BA373-033F-6EBF-817B-98ABD2553695}"/>
          </ac:spMkLst>
        </pc:spChg>
        <pc:spChg chg="mod">
          <ac:chgData name="Marvyn Levin" userId="62a5f2ee16c00e1c" providerId="LiveId" clId="{0FCE4D92-3162-43A3-9C9E-CA2C933D1CAA}" dt="2023-10-18T10:46:02.726" v="3462" actId="113"/>
          <ac:spMkLst>
            <pc:docMk/>
            <pc:sldMk cId="3417970772" sldId="267"/>
            <ac:spMk id="6" creationId="{FBEB8C80-1DE1-0B5A-7C78-2309E4463E0C}"/>
          </ac:spMkLst>
        </pc:spChg>
        <pc:picChg chg="add mod">
          <ac:chgData name="Marvyn Levin" userId="62a5f2ee16c00e1c" providerId="LiveId" clId="{0FCE4D92-3162-43A3-9C9E-CA2C933D1CAA}" dt="2023-10-17T21:24:46.671" v="1846" actId="688"/>
          <ac:picMkLst>
            <pc:docMk/>
            <pc:sldMk cId="3417970772" sldId="267"/>
            <ac:picMk id="3" creationId="{117A3A4E-2D8B-12A6-982E-DA0B18A6A6AE}"/>
          </ac:picMkLst>
        </pc:picChg>
        <pc:picChg chg="del">
          <ac:chgData name="Marvyn Levin" userId="62a5f2ee16c00e1c" providerId="LiveId" clId="{0FCE4D92-3162-43A3-9C9E-CA2C933D1CAA}" dt="2023-10-17T21:21:58.749" v="1717" actId="478"/>
          <ac:picMkLst>
            <pc:docMk/>
            <pc:sldMk cId="3417970772" sldId="267"/>
            <ac:picMk id="7" creationId="{66A2D549-BD10-0B0D-8806-270063F6B8E6}"/>
          </ac:picMkLst>
        </pc:picChg>
      </pc:sldChg>
      <pc:sldChg chg="add del">
        <pc:chgData name="Marvyn Levin" userId="62a5f2ee16c00e1c" providerId="LiveId" clId="{0FCE4D92-3162-43A3-9C9E-CA2C933D1CAA}" dt="2023-10-17T21:25:01.910" v="1848" actId="47"/>
        <pc:sldMkLst>
          <pc:docMk/>
          <pc:sldMk cId="284287971" sldId="268"/>
        </pc:sldMkLst>
      </pc:sldChg>
      <pc:sldChg chg="addSp delSp modSp new mod modAnim chgLayout">
        <pc:chgData name="Marvyn Levin" userId="62a5f2ee16c00e1c" providerId="LiveId" clId="{0FCE4D92-3162-43A3-9C9E-CA2C933D1CAA}" dt="2023-10-18T15:21:30.388" v="5208"/>
        <pc:sldMkLst>
          <pc:docMk/>
          <pc:sldMk cId="2240462490" sldId="268"/>
        </pc:sldMkLst>
        <pc:spChg chg="add del mod">
          <ac:chgData name="Marvyn Levin" userId="62a5f2ee16c00e1c" providerId="LiveId" clId="{0FCE4D92-3162-43A3-9C9E-CA2C933D1CAA}" dt="2023-10-18T12:14:34.655" v="4339" actId="478"/>
          <ac:spMkLst>
            <pc:docMk/>
            <pc:sldMk cId="2240462490" sldId="268"/>
            <ac:spMk id="2" creationId="{49A42987-83AC-5A60-DC3A-3B07FEEA4C8B}"/>
          </ac:spMkLst>
        </pc:spChg>
        <pc:spChg chg="del mod ord">
          <ac:chgData name="Marvyn Levin" userId="62a5f2ee16c00e1c" providerId="LiveId" clId="{0FCE4D92-3162-43A3-9C9E-CA2C933D1CAA}" dt="2023-10-17T21:25:10.482" v="1850" actId="700"/>
          <ac:spMkLst>
            <pc:docMk/>
            <pc:sldMk cId="2240462490" sldId="268"/>
            <ac:spMk id="2" creationId="{B408025A-F1E9-791F-EA14-F23DEC1F00AF}"/>
          </ac:spMkLst>
        </pc:spChg>
        <pc:spChg chg="del mod ord">
          <ac:chgData name="Marvyn Levin" userId="62a5f2ee16c00e1c" providerId="LiveId" clId="{0FCE4D92-3162-43A3-9C9E-CA2C933D1CAA}" dt="2023-10-17T21:25:10.482" v="1850" actId="700"/>
          <ac:spMkLst>
            <pc:docMk/>
            <pc:sldMk cId="2240462490" sldId="268"/>
            <ac:spMk id="3" creationId="{520E3A6E-2BCC-040A-A709-D251192E89F7}"/>
          </ac:spMkLst>
        </pc:spChg>
        <pc:spChg chg="add mod ord">
          <ac:chgData name="Marvyn Levin" userId="62a5f2ee16c00e1c" providerId="LiveId" clId="{0FCE4D92-3162-43A3-9C9E-CA2C933D1CAA}" dt="2023-10-17T21:25:18.391" v="1862" actId="242"/>
          <ac:spMkLst>
            <pc:docMk/>
            <pc:sldMk cId="2240462490" sldId="268"/>
            <ac:spMk id="4" creationId="{214C48E7-3B8D-E120-5C65-7F62355FD6BD}"/>
          </ac:spMkLst>
        </pc:spChg>
        <pc:spChg chg="add mod ord">
          <ac:chgData name="Marvyn Levin" userId="62a5f2ee16c00e1c" providerId="LiveId" clId="{0FCE4D92-3162-43A3-9C9E-CA2C933D1CAA}" dt="2023-10-18T07:25:20.434" v="3005" actId="403"/>
          <ac:spMkLst>
            <pc:docMk/>
            <pc:sldMk cId="2240462490" sldId="268"/>
            <ac:spMk id="5" creationId="{4EC9704E-42B0-9ABA-7788-BE5F8EAFA857}"/>
          </ac:spMkLst>
        </pc:spChg>
        <pc:spChg chg="add mod ord">
          <ac:chgData name="Marvyn Levin" userId="62a5f2ee16c00e1c" providerId="LiveId" clId="{0FCE4D92-3162-43A3-9C9E-CA2C933D1CAA}" dt="2023-10-18T07:25:32.257" v="3006" actId="20577"/>
          <ac:spMkLst>
            <pc:docMk/>
            <pc:sldMk cId="2240462490" sldId="268"/>
            <ac:spMk id="6" creationId="{90115C3F-10E1-E57E-AA43-83BC624621D5}"/>
          </ac:spMkLst>
        </pc:spChg>
        <pc:spChg chg="mod">
          <ac:chgData name="Marvyn Levin" userId="62a5f2ee16c00e1c" providerId="LiveId" clId="{0FCE4D92-3162-43A3-9C9E-CA2C933D1CAA}" dt="2023-10-18T10:46:31.491" v="3474" actId="20577"/>
          <ac:spMkLst>
            <pc:docMk/>
            <pc:sldMk cId="2240462490" sldId="268"/>
            <ac:spMk id="7" creationId="{5CBB29E5-67EC-4932-F288-804B06D4FAE4}"/>
          </ac:spMkLst>
        </pc:spChg>
        <pc:picChg chg="add mod">
          <ac:chgData name="Marvyn Levin" userId="62a5f2ee16c00e1c" providerId="LiveId" clId="{0FCE4D92-3162-43A3-9C9E-CA2C933D1CAA}" dt="2023-10-18T12:14:43.661" v="4345" actId="14100"/>
          <ac:picMkLst>
            <pc:docMk/>
            <pc:sldMk cId="2240462490" sldId="268"/>
            <ac:picMk id="9" creationId="{2B38434D-2533-183A-1778-327255D49076}"/>
          </ac:picMkLst>
        </pc:picChg>
        <pc:picChg chg="add mod">
          <ac:chgData name="Marvyn Levin" userId="62a5f2ee16c00e1c" providerId="LiveId" clId="{0FCE4D92-3162-43A3-9C9E-CA2C933D1CAA}" dt="2023-10-18T12:15:02.689" v="4349" actId="1076"/>
          <ac:picMkLst>
            <pc:docMk/>
            <pc:sldMk cId="2240462490" sldId="268"/>
            <ac:picMk id="10" creationId="{C62EBA4E-D1EA-F19D-02FB-4038979B5CD7}"/>
          </ac:picMkLst>
        </pc:picChg>
        <pc:picChg chg="add mod">
          <ac:chgData name="Marvyn Levin" userId="62a5f2ee16c00e1c" providerId="LiveId" clId="{0FCE4D92-3162-43A3-9C9E-CA2C933D1CAA}" dt="2023-10-18T12:15:43.598" v="4364" actId="14100"/>
          <ac:picMkLst>
            <pc:docMk/>
            <pc:sldMk cId="2240462490" sldId="268"/>
            <ac:picMk id="11" creationId="{8FC1A7B9-752D-1911-8BAE-B35EEB64EC26}"/>
          </ac:picMkLst>
        </pc:picChg>
      </pc:sldChg>
      <pc:sldChg chg="add del">
        <pc:chgData name="Marvyn Levin" userId="62a5f2ee16c00e1c" providerId="LiveId" clId="{0FCE4D92-3162-43A3-9C9E-CA2C933D1CAA}" dt="2023-10-17T21:23:57.370" v="1837"/>
        <pc:sldMkLst>
          <pc:docMk/>
          <pc:sldMk cId="4242870385" sldId="268"/>
        </pc:sldMkLst>
      </pc:sldChg>
      <pc:sldChg chg="addSp delSp modSp new del mod chgLayout">
        <pc:chgData name="Marvyn Levin" userId="62a5f2ee16c00e1c" providerId="LiveId" clId="{0FCE4D92-3162-43A3-9C9E-CA2C933D1CAA}" dt="2023-10-17T21:28:28.798" v="2105" actId="47"/>
        <pc:sldMkLst>
          <pc:docMk/>
          <pc:sldMk cId="3013205060" sldId="269"/>
        </pc:sldMkLst>
        <pc:spChg chg="del mod ord">
          <ac:chgData name="Marvyn Levin" userId="62a5f2ee16c00e1c" providerId="LiveId" clId="{0FCE4D92-3162-43A3-9C9E-CA2C933D1CAA}" dt="2023-10-17T21:28:09.008" v="2093" actId="700"/>
          <ac:spMkLst>
            <pc:docMk/>
            <pc:sldMk cId="3013205060" sldId="269"/>
            <ac:spMk id="2" creationId="{16872EEA-F40D-C3A2-889C-F3670F717168}"/>
          </ac:spMkLst>
        </pc:spChg>
        <pc:spChg chg="del mod ord">
          <ac:chgData name="Marvyn Levin" userId="62a5f2ee16c00e1c" providerId="LiveId" clId="{0FCE4D92-3162-43A3-9C9E-CA2C933D1CAA}" dt="2023-10-17T21:28:09.008" v="2093" actId="700"/>
          <ac:spMkLst>
            <pc:docMk/>
            <pc:sldMk cId="3013205060" sldId="269"/>
            <ac:spMk id="3" creationId="{F8E858B6-6809-F366-3A7B-2FFDA1EF3898}"/>
          </ac:spMkLst>
        </pc:spChg>
        <pc:spChg chg="add mod ord">
          <ac:chgData name="Marvyn Levin" userId="62a5f2ee16c00e1c" providerId="LiveId" clId="{0FCE4D92-3162-43A3-9C9E-CA2C933D1CAA}" dt="2023-10-17T21:28:19.112" v="2103" actId="20577"/>
          <ac:spMkLst>
            <pc:docMk/>
            <pc:sldMk cId="3013205060" sldId="269"/>
            <ac:spMk id="4" creationId="{7786EF7E-0015-C40A-BA04-0AB38157B002}"/>
          </ac:spMkLst>
        </pc:spChg>
        <pc:spChg chg="add mod ord">
          <ac:chgData name="Marvyn Levin" userId="62a5f2ee16c00e1c" providerId="LiveId" clId="{0FCE4D92-3162-43A3-9C9E-CA2C933D1CAA}" dt="2023-10-17T21:28:09.008" v="2093" actId="700"/>
          <ac:spMkLst>
            <pc:docMk/>
            <pc:sldMk cId="3013205060" sldId="269"/>
            <ac:spMk id="5" creationId="{C203A045-9846-A030-2492-BA6FEEA3B1F8}"/>
          </ac:spMkLst>
        </pc:spChg>
      </pc:sldChg>
      <pc:sldChg chg="addSp modSp add mod modAnim">
        <pc:chgData name="Marvyn Levin" userId="62a5f2ee16c00e1c" providerId="LiveId" clId="{0FCE4D92-3162-43A3-9C9E-CA2C933D1CAA}" dt="2023-10-18T15:20:34.938" v="5199" actId="1076"/>
        <pc:sldMkLst>
          <pc:docMk/>
          <pc:sldMk cId="2235056350" sldId="270"/>
        </pc:sldMkLst>
        <pc:spChg chg="mod">
          <ac:chgData name="Marvyn Levin" userId="62a5f2ee16c00e1c" providerId="LiveId" clId="{0FCE4D92-3162-43A3-9C9E-CA2C933D1CAA}" dt="2023-10-18T10:46:07.977" v="3464" actId="20577"/>
          <ac:spMkLst>
            <pc:docMk/>
            <pc:sldMk cId="2235056350" sldId="270"/>
            <ac:spMk id="2" creationId="{BD67ABBD-7AB9-76CA-2ED7-6B9BA42499A9}"/>
          </ac:spMkLst>
        </pc:spChg>
        <pc:spChg chg="mod">
          <ac:chgData name="Marvyn Levin" userId="62a5f2ee16c00e1c" providerId="LiveId" clId="{0FCE4D92-3162-43A3-9C9E-CA2C933D1CAA}" dt="2023-10-17T21:28:31.840" v="2115" actId="20577"/>
          <ac:spMkLst>
            <pc:docMk/>
            <pc:sldMk cId="2235056350" sldId="270"/>
            <ac:spMk id="4" creationId="{45E16421-1352-C11F-15AE-1B0332E7F4E1}"/>
          </ac:spMkLst>
        </pc:spChg>
        <pc:spChg chg="mod">
          <ac:chgData name="Marvyn Levin" userId="62a5f2ee16c00e1c" providerId="LiveId" clId="{0FCE4D92-3162-43A3-9C9E-CA2C933D1CAA}" dt="2023-10-18T07:53:53.800" v="3306" actId="1076"/>
          <ac:spMkLst>
            <pc:docMk/>
            <pc:sldMk cId="2235056350" sldId="270"/>
            <ac:spMk id="5" creationId="{1E01DD48-B8DB-7CC5-27D7-E93AD4594776}"/>
          </ac:spMkLst>
        </pc:spChg>
        <pc:picChg chg="add mod">
          <ac:chgData name="Marvyn Levin" userId="62a5f2ee16c00e1c" providerId="LiveId" clId="{0FCE4D92-3162-43A3-9C9E-CA2C933D1CAA}" dt="2023-10-18T15:20:34.938" v="5199" actId="1076"/>
          <ac:picMkLst>
            <pc:docMk/>
            <pc:sldMk cId="2235056350" sldId="270"/>
            <ac:picMk id="7" creationId="{765AA350-EB3D-C430-2AF0-6B73323945A5}"/>
          </ac:picMkLst>
        </pc:picChg>
        <pc:picChg chg="add mod">
          <ac:chgData name="Marvyn Levin" userId="62a5f2ee16c00e1c" providerId="LiveId" clId="{0FCE4D92-3162-43A3-9C9E-CA2C933D1CAA}" dt="2023-10-18T14:39:57.559" v="5044" actId="1076"/>
          <ac:picMkLst>
            <pc:docMk/>
            <pc:sldMk cId="2235056350" sldId="270"/>
            <ac:picMk id="8" creationId="{531C4EA8-6743-0DB3-986E-3BF5EAF73455}"/>
          </ac:picMkLst>
        </pc:picChg>
        <pc:picChg chg="add mod">
          <ac:chgData name="Marvyn Levin" userId="62a5f2ee16c00e1c" providerId="LiveId" clId="{0FCE4D92-3162-43A3-9C9E-CA2C933D1CAA}" dt="2023-10-18T14:39:54.137" v="5041" actId="1076"/>
          <ac:picMkLst>
            <pc:docMk/>
            <pc:sldMk cId="2235056350" sldId="270"/>
            <ac:picMk id="10" creationId="{CBB888A9-5835-08BE-589E-CD5195957600}"/>
          </ac:picMkLst>
        </pc:picChg>
        <pc:picChg chg="add mod">
          <ac:chgData name="Marvyn Levin" userId="62a5f2ee16c00e1c" providerId="LiveId" clId="{0FCE4D92-3162-43A3-9C9E-CA2C933D1CAA}" dt="2023-10-18T14:39:55.533" v="5042" actId="1076"/>
          <ac:picMkLst>
            <pc:docMk/>
            <pc:sldMk cId="2235056350" sldId="270"/>
            <ac:picMk id="12" creationId="{2B98DE00-A481-62BD-99CE-157A7F85C81B}"/>
          </ac:picMkLst>
        </pc:picChg>
      </pc:sldChg>
      <pc:sldChg chg="add del">
        <pc:chgData name="Marvyn Levin" userId="62a5f2ee16c00e1c" providerId="LiveId" clId="{0FCE4D92-3162-43A3-9C9E-CA2C933D1CAA}" dt="2023-10-17T21:29:37.602" v="2261"/>
        <pc:sldMkLst>
          <pc:docMk/>
          <pc:sldMk cId="666606353" sldId="271"/>
        </pc:sldMkLst>
      </pc:sldChg>
      <pc:sldChg chg="addSp delSp modSp add mod modAnim">
        <pc:chgData name="Marvyn Levin" userId="62a5f2ee16c00e1c" providerId="LiveId" clId="{0FCE4D92-3162-43A3-9C9E-CA2C933D1CAA}" dt="2023-10-18T14:43:37.850" v="5093"/>
        <pc:sldMkLst>
          <pc:docMk/>
          <pc:sldMk cId="1460497669" sldId="271"/>
        </pc:sldMkLst>
        <pc:spChg chg="mod">
          <ac:chgData name="Marvyn Levin" userId="62a5f2ee16c00e1c" providerId="LiveId" clId="{0FCE4D92-3162-43A3-9C9E-CA2C933D1CAA}" dt="2023-10-18T10:46:13.724" v="3468" actId="20577"/>
          <ac:spMkLst>
            <pc:docMk/>
            <pc:sldMk cId="1460497669" sldId="271"/>
            <ac:spMk id="2" creationId="{89261378-4003-4752-506E-3566B1C0E621}"/>
          </ac:spMkLst>
        </pc:spChg>
        <pc:spChg chg="mod">
          <ac:chgData name="Marvyn Levin" userId="62a5f2ee16c00e1c" providerId="LiveId" clId="{0FCE4D92-3162-43A3-9C9E-CA2C933D1CAA}" dt="2023-10-18T07:15:31.718" v="2780" actId="20577"/>
          <ac:spMkLst>
            <pc:docMk/>
            <pc:sldMk cId="1460497669" sldId="271"/>
            <ac:spMk id="5" creationId="{1E01DD48-B8DB-7CC5-27D7-E93AD4594776}"/>
          </ac:spMkLst>
        </pc:spChg>
        <pc:spChg chg="add del mod">
          <ac:chgData name="Marvyn Levin" userId="62a5f2ee16c00e1c" providerId="LiveId" clId="{0FCE4D92-3162-43A3-9C9E-CA2C933D1CAA}" dt="2023-10-18T10:56:43.006" v="3512" actId="478"/>
          <ac:spMkLst>
            <pc:docMk/>
            <pc:sldMk cId="1460497669" sldId="271"/>
            <ac:spMk id="6" creationId="{80A98CEE-7C35-FE9F-0E51-383BCDD713CC}"/>
          </ac:spMkLst>
        </pc:spChg>
        <pc:picChg chg="add del mod">
          <ac:chgData name="Marvyn Levin" userId="62a5f2ee16c00e1c" providerId="LiveId" clId="{0FCE4D92-3162-43A3-9C9E-CA2C933D1CAA}" dt="2023-10-18T10:57:18.845" v="3521" actId="478"/>
          <ac:picMkLst>
            <pc:docMk/>
            <pc:sldMk cId="1460497669" sldId="271"/>
            <ac:picMk id="8" creationId="{EAA5B567-9133-AD1B-AB04-223FB4250A74}"/>
          </ac:picMkLst>
        </pc:picChg>
        <pc:picChg chg="add mod">
          <ac:chgData name="Marvyn Levin" userId="62a5f2ee16c00e1c" providerId="LiveId" clId="{0FCE4D92-3162-43A3-9C9E-CA2C933D1CAA}" dt="2023-10-18T11:02:35.140" v="3559" actId="1440"/>
          <ac:picMkLst>
            <pc:docMk/>
            <pc:sldMk cId="1460497669" sldId="271"/>
            <ac:picMk id="9" creationId="{ADE14C25-E590-3A55-FBFF-6A3BAE6F738B}"/>
          </ac:picMkLst>
        </pc:picChg>
        <pc:picChg chg="add del mod">
          <ac:chgData name="Marvyn Levin" userId="62a5f2ee16c00e1c" providerId="LiveId" clId="{0FCE4D92-3162-43A3-9C9E-CA2C933D1CAA}" dt="2023-10-18T12:04:20.244" v="4311" actId="478"/>
          <ac:picMkLst>
            <pc:docMk/>
            <pc:sldMk cId="1460497669" sldId="271"/>
            <ac:picMk id="10" creationId="{83389183-673B-18CE-42FF-F000D4E30E22}"/>
          </ac:picMkLst>
        </pc:picChg>
        <pc:picChg chg="add mod">
          <ac:chgData name="Marvyn Levin" userId="62a5f2ee16c00e1c" providerId="LiveId" clId="{0FCE4D92-3162-43A3-9C9E-CA2C933D1CAA}" dt="2023-10-18T12:04:44.888" v="4320" actId="1440"/>
          <ac:picMkLst>
            <pc:docMk/>
            <pc:sldMk cId="1460497669" sldId="271"/>
            <ac:picMk id="12" creationId="{B47B0B2A-35CB-3B47-F1DE-331569C15FBD}"/>
          </ac:picMkLst>
        </pc:picChg>
        <pc:picChg chg="add mod">
          <ac:chgData name="Marvyn Levin" userId="62a5f2ee16c00e1c" providerId="LiveId" clId="{0FCE4D92-3162-43A3-9C9E-CA2C933D1CAA}" dt="2023-10-18T12:18:19.655" v="4371" actId="1076"/>
          <ac:picMkLst>
            <pc:docMk/>
            <pc:sldMk cId="1460497669" sldId="271"/>
            <ac:picMk id="14" creationId="{0478B55F-736C-6620-20A4-E91A4842EE6C}"/>
          </ac:picMkLst>
        </pc:picChg>
      </pc:sldChg>
      <pc:sldChg chg="addSp delSp modSp add mod modAnim">
        <pc:chgData name="Marvyn Levin" userId="62a5f2ee16c00e1c" providerId="LiveId" clId="{0FCE4D92-3162-43A3-9C9E-CA2C933D1CAA}" dt="2023-10-18T14:44:35.560" v="5102"/>
        <pc:sldMkLst>
          <pc:docMk/>
          <pc:sldMk cId="1958386895" sldId="272"/>
        </pc:sldMkLst>
        <pc:spChg chg="mod">
          <ac:chgData name="Marvyn Levin" userId="62a5f2ee16c00e1c" providerId="LiveId" clId="{0FCE4D92-3162-43A3-9C9E-CA2C933D1CAA}" dt="2023-10-18T10:46:23.371" v="3470" actId="20577"/>
          <ac:spMkLst>
            <pc:docMk/>
            <pc:sldMk cId="1958386895" sldId="272"/>
            <ac:spMk id="2" creationId="{A581F8AD-D201-E7D5-746B-C508BD04BFAA}"/>
          </ac:spMkLst>
        </pc:spChg>
        <pc:spChg chg="mod">
          <ac:chgData name="Marvyn Levin" userId="62a5f2ee16c00e1c" providerId="LiveId" clId="{0FCE4D92-3162-43A3-9C9E-CA2C933D1CAA}" dt="2023-10-18T12:13:01.450" v="4335" actId="1076"/>
          <ac:spMkLst>
            <pc:docMk/>
            <pc:sldMk cId="1958386895" sldId="272"/>
            <ac:spMk id="5" creationId="{1E01DD48-B8DB-7CC5-27D7-E93AD4594776}"/>
          </ac:spMkLst>
        </pc:spChg>
        <pc:spChg chg="add del mod">
          <ac:chgData name="Marvyn Levin" userId="62a5f2ee16c00e1c" providerId="LiveId" clId="{0FCE4D92-3162-43A3-9C9E-CA2C933D1CAA}" dt="2023-10-18T12:12:29.801" v="4323" actId="478"/>
          <ac:spMkLst>
            <pc:docMk/>
            <pc:sldMk cId="1958386895" sldId="272"/>
            <ac:spMk id="6" creationId="{2F30F2AB-1EC9-CD54-594F-599D709F3B22}"/>
          </ac:spMkLst>
        </pc:spChg>
        <pc:picChg chg="add mod">
          <ac:chgData name="Marvyn Levin" userId="62a5f2ee16c00e1c" providerId="LiveId" clId="{0FCE4D92-3162-43A3-9C9E-CA2C933D1CAA}" dt="2023-10-18T12:13:05.181" v="4337" actId="1076"/>
          <ac:picMkLst>
            <pc:docMk/>
            <pc:sldMk cId="1958386895" sldId="272"/>
            <ac:picMk id="8" creationId="{DDAE6811-71C7-B65D-B061-AF8D5586CA7B}"/>
          </ac:picMkLst>
        </pc:picChg>
      </pc:sldChg>
      <pc:sldChg chg="addSp delSp modSp add mod ord modAnim">
        <pc:chgData name="Marvyn Levin" userId="62a5f2ee16c00e1c" providerId="LiveId" clId="{0FCE4D92-3162-43A3-9C9E-CA2C933D1CAA}" dt="2023-10-18T14:57:49.376" v="5135"/>
        <pc:sldMkLst>
          <pc:docMk/>
          <pc:sldMk cId="332161119" sldId="273"/>
        </pc:sldMkLst>
        <pc:spChg chg="mod">
          <ac:chgData name="Marvyn Levin" userId="62a5f2ee16c00e1c" providerId="LiveId" clId="{0FCE4D92-3162-43A3-9C9E-CA2C933D1CAA}" dt="2023-10-17T21:44:08.288" v="2637"/>
          <ac:spMkLst>
            <pc:docMk/>
            <pc:sldMk cId="332161119" sldId="273"/>
            <ac:spMk id="2" creationId="{46910CA2-EF96-CE45-9D52-0656DE638D0B}"/>
          </ac:spMkLst>
        </pc:spChg>
        <pc:spChg chg="mod">
          <ac:chgData name="Marvyn Levin" userId="62a5f2ee16c00e1c" providerId="LiveId" clId="{0FCE4D92-3162-43A3-9C9E-CA2C933D1CAA}" dt="2023-10-17T21:32:17.692" v="2472" actId="20577"/>
          <ac:spMkLst>
            <pc:docMk/>
            <pc:sldMk cId="332161119" sldId="273"/>
            <ac:spMk id="4" creationId="{214C48E7-3B8D-E120-5C65-7F62355FD6BD}"/>
          </ac:spMkLst>
        </pc:spChg>
        <pc:spChg chg="mod">
          <ac:chgData name="Marvyn Levin" userId="62a5f2ee16c00e1c" providerId="LiveId" clId="{0FCE4D92-3162-43A3-9C9E-CA2C933D1CAA}" dt="2023-10-18T07:29:46.922" v="3064" actId="403"/>
          <ac:spMkLst>
            <pc:docMk/>
            <pc:sldMk cId="332161119" sldId="273"/>
            <ac:spMk id="5" creationId="{4EC9704E-42B0-9ABA-7788-BE5F8EAFA857}"/>
          </ac:spMkLst>
        </pc:spChg>
        <pc:spChg chg="mod">
          <ac:chgData name="Marvyn Levin" userId="62a5f2ee16c00e1c" providerId="LiveId" clId="{0FCE4D92-3162-43A3-9C9E-CA2C933D1CAA}" dt="2023-10-17T21:37:18.435" v="2554" actId="12"/>
          <ac:spMkLst>
            <pc:docMk/>
            <pc:sldMk cId="332161119" sldId="273"/>
            <ac:spMk id="6" creationId="{90115C3F-10E1-E57E-AA43-83BC624621D5}"/>
          </ac:spMkLst>
        </pc:spChg>
        <pc:spChg chg="add del">
          <ac:chgData name="Marvyn Levin" userId="62a5f2ee16c00e1c" providerId="LiveId" clId="{0FCE4D92-3162-43A3-9C9E-CA2C933D1CAA}" dt="2023-10-17T21:44:07.033" v="2636" actId="22"/>
          <ac:spMkLst>
            <pc:docMk/>
            <pc:sldMk cId="332161119" sldId="273"/>
            <ac:spMk id="8" creationId="{427C5F0C-E591-0E91-F1E5-FCC60E67EDD9}"/>
          </ac:spMkLst>
        </pc:spChg>
        <pc:picChg chg="add del mod">
          <ac:chgData name="Marvyn Levin" userId="62a5f2ee16c00e1c" providerId="LiveId" clId="{0FCE4D92-3162-43A3-9C9E-CA2C933D1CAA}" dt="2023-10-18T07:27:20.247" v="3016" actId="478"/>
          <ac:picMkLst>
            <pc:docMk/>
            <pc:sldMk cId="332161119" sldId="273"/>
            <ac:picMk id="8" creationId="{3A839CED-0FDA-1BD3-2BC3-ABC270D70BBF}"/>
          </ac:picMkLst>
        </pc:picChg>
        <pc:picChg chg="add del mod">
          <ac:chgData name="Marvyn Levin" userId="62a5f2ee16c00e1c" providerId="LiveId" clId="{0FCE4D92-3162-43A3-9C9E-CA2C933D1CAA}" dt="2023-10-18T07:28:22.408" v="3029" actId="478"/>
          <ac:picMkLst>
            <pc:docMk/>
            <pc:sldMk cId="332161119" sldId="273"/>
            <ac:picMk id="10" creationId="{B1D81D98-218A-59E6-3502-8F1CF3AA3B76}"/>
          </ac:picMkLst>
        </pc:picChg>
        <pc:picChg chg="add mod">
          <ac:chgData name="Marvyn Levin" userId="62a5f2ee16c00e1c" providerId="LiveId" clId="{0FCE4D92-3162-43A3-9C9E-CA2C933D1CAA}" dt="2023-10-18T13:07:44.120" v="4606" actId="1440"/>
          <ac:picMkLst>
            <pc:docMk/>
            <pc:sldMk cId="332161119" sldId="273"/>
            <ac:picMk id="12" creationId="{5BCD0686-E870-EC09-70F6-943273FC49E9}"/>
          </ac:picMkLst>
        </pc:picChg>
      </pc:sldChg>
      <pc:sldChg chg="addSp modSp add mod modAnim">
        <pc:chgData name="Marvyn Levin" userId="62a5f2ee16c00e1c" providerId="LiveId" clId="{0FCE4D92-3162-43A3-9C9E-CA2C933D1CAA}" dt="2023-10-18T14:07:45.112" v="4989"/>
        <pc:sldMkLst>
          <pc:docMk/>
          <pc:sldMk cId="958411887" sldId="274"/>
        </pc:sldMkLst>
        <pc:spChg chg="mod">
          <ac:chgData name="Marvyn Levin" userId="62a5f2ee16c00e1c" providerId="LiveId" clId="{0FCE4D92-3162-43A3-9C9E-CA2C933D1CAA}" dt="2023-10-18T07:41:47.660" v="3155" actId="20577"/>
          <ac:spMkLst>
            <pc:docMk/>
            <pc:sldMk cId="958411887" sldId="274"/>
            <ac:spMk id="5" creationId="{1E01DD48-B8DB-7CC5-27D7-E93AD4594776}"/>
          </ac:spMkLst>
        </pc:spChg>
        <pc:picChg chg="add mod">
          <ac:chgData name="Marvyn Levin" userId="62a5f2ee16c00e1c" providerId="LiveId" clId="{0FCE4D92-3162-43A3-9C9E-CA2C933D1CAA}" dt="2023-10-18T07:42:00.820" v="3167" actId="14100"/>
          <ac:picMkLst>
            <pc:docMk/>
            <pc:sldMk cId="958411887" sldId="274"/>
            <ac:picMk id="7" creationId="{FA06DC10-B8EA-5737-5AFB-E8870689FE61}"/>
          </ac:picMkLst>
        </pc:picChg>
        <pc:picChg chg="add mod">
          <ac:chgData name="Marvyn Levin" userId="62a5f2ee16c00e1c" providerId="LiveId" clId="{0FCE4D92-3162-43A3-9C9E-CA2C933D1CAA}" dt="2023-10-18T07:42:09.186" v="3169" actId="1076"/>
          <ac:picMkLst>
            <pc:docMk/>
            <pc:sldMk cId="958411887" sldId="274"/>
            <ac:picMk id="9" creationId="{02FD4001-17DE-9A92-B494-1D1E2EDE2236}"/>
          </ac:picMkLst>
        </pc:picChg>
        <pc:picChg chg="add mod">
          <ac:chgData name="Marvyn Levin" userId="62a5f2ee16c00e1c" providerId="LiveId" clId="{0FCE4D92-3162-43A3-9C9E-CA2C933D1CAA}" dt="2023-10-18T07:47:15.913" v="3231" actId="1076"/>
          <ac:picMkLst>
            <pc:docMk/>
            <pc:sldMk cId="958411887" sldId="274"/>
            <ac:picMk id="10" creationId="{F2445051-4F25-8FFD-4C04-43A9E310B01E}"/>
          </ac:picMkLst>
        </pc:picChg>
      </pc:sldChg>
      <pc:sldChg chg="add del">
        <pc:chgData name="Marvyn Levin" userId="62a5f2ee16c00e1c" providerId="LiveId" clId="{0FCE4D92-3162-43A3-9C9E-CA2C933D1CAA}" dt="2023-10-17T21:45:28.154" v="2658"/>
        <pc:sldMkLst>
          <pc:docMk/>
          <pc:sldMk cId="3095992743" sldId="274"/>
        </pc:sldMkLst>
      </pc:sldChg>
      <pc:sldChg chg="addSp modSp add mod modAnim">
        <pc:chgData name="Marvyn Levin" userId="62a5f2ee16c00e1c" providerId="LiveId" clId="{0FCE4D92-3162-43A3-9C9E-CA2C933D1CAA}" dt="2023-10-18T14:42:03.626" v="5069"/>
        <pc:sldMkLst>
          <pc:docMk/>
          <pc:sldMk cId="827772203" sldId="275"/>
        </pc:sldMkLst>
        <pc:spChg chg="mod">
          <ac:chgData name="Marvyn Levin" userId="62a5f2ee16c00e1c" providerId="LiveId" clId="{0FCE4D92-3162-43A3-9C9E-CA2C933D1CAA}" dt="2023-10-18T10:46:11.087" v="3466" actId="20577"/>
          <ac:spMkLst>
            <pc:docMk/>
            <pc:sldMk cId="827772203" sldId="275"/>
            <ac:spMk id="2" creationId="{BD67ABBD-7AB9-76CA-2ED7-6B9BA42499A9}"/>
          </ac:spMkLst>
        </pc:spChg>
        <pc:spChg chg="mod">
          <ac:chgData name="Marvyn Levin" userId="62a5f2ee16c00e1c" providerId="LiveId" clId="{0FCE4D92-3162-43A3-9C9E-CA2C933D1CAA}" dt="2023-10-18T07:20:42.545" v="2944" actId="15"/>
          <ac:spMkLst>
            <pc:docMk/>
            <pc:sldMk cId="827772203" sldId="275"/>
            <ac:spMk id="5" creationId="{1E01DD48-B8DB-7CC5-27D7-E93AD4594776}"/>
          </ac:spMkLst>
        </pc:spChg>
        <pc:picChg chg="add mod">
          <ac:chgData name="Marvyn Levin" userId="62a5f2ee16c00e1c" providerId="LiveId" clId="{0FCE4D92-3162-43A3-9C9E-CA2C933D1CAA}" dt="2023-10-18T07:54:30.839" v="3312" actId="1076"/>
          <ac:picMkLst>
            <pc:docMk/>
            <pc:sldMk cId="827772203" sldId="275"/>
            <ac:picMk id="7" creationId="{2B14529F-30AA-7C11-5034-164CC0F6502E}"/>
          </ac:picMkLst>
        </pc:picChg>
      </pc:sldChg>
      <pc:sldChg chg="add del">
        <pc:chgData name="Marvyn Levin" userId="62a5f2ee16c00e1c" providerId="LiveId" clId="{0FCE4D92-3162-43A3-9C9E-CA2C933D1CAA}" dt="2023-10-17T21:45:28.059" v="2657"/>
        <pc:sldMkLst>
          <pc:docMk/>
          <pc:sldMk cId="2847634637" sldId="275"/>
        </pc:sldMkLst>
      </pc:sldChg>
      <pc:sldChg chg="addSp delSp modSp add mod modAnim">
        <pc:chgData name="Marvyn Levin" userId="62a5f2ee16c00e1c" providerId="LiveId" clId="{0FCE4D92-3162-43A3-9C9E-CA2C933D1CAA}" dt="2023-10-18T13:52:34.400" v="4892"/>
        <pc:sldMkLst>
          <pc:docMk/>
          <pc:sldMk cId="70509833" sldId="276"/>
        </pc:sldMkLst>
        <pc:spChg chg="mod">
          <ac:chgData name="Marvyn Levin" userId="62a5f2ee16c00e1c" providerId="LiveId" clId="{0FCE4D92-3162-43A3-9C9E-CA2C933D1CAA}" dt="2023-10-18T12:42:20.144" v="4499" actId="5793"/>
          <ac:spMkLst>
            <pc:docMk/>
            <pc:sldMk cId="70509833" sldId="276"/>
            <ac:spMk id="5" creationId="{1E01DD48-B8DB-7CC5-27D7-E93AD4594776}"/>
          </ac:spMkLst>
        </pc:spChg>
        <pc:spChg chg="add del mod">
          <ac:chgData name="Marvyn Levin" userId="62a5f2ee16c00e1c" providerId="LiveId" clId="{0FCE4D92-3162-43A3-9C9E-CA2C933D1CAA}" dt="2023-10-18T12:39:40.819" v="4448" actId="478"/>
          <ac:spMkLst>
            <pc:docMk/>
            <pc:sldMk cId="70509833" sldId="276"/>
            <ac:spMk id="7" creationId="{E92E9414-16AD-113E-18E5-E8656A8D9AF9}"/>
          </ac:spMkLst>
        </pc:spChg>
        <pc:picChg chg="del mod">
          <ac:chgData name="Marvyn Levin" userId="62a5f2ee16c00e1c" providerId="LiveId" clId="{0FCE4D92-3162-43A3-9C9E-CA2C933D1CAA}" dt="2023-10-18T12:41:57.213" v="4484" actId="478"/>
          <ac:picMkLst>
            <pc:docMk/>
            <pc:sldMk cId="70509833" sldId="276"/>
            <ac:picMk id="6" creationId="{2046553B-2981-DEDF-2DA2-CABEC884B6DF}"/>
          </ac:picMkLst>
        </pc:picChg>
        <pc:picChg chg="add mod">
          <ac:chgData name="Marvyn Levin" userId="62a5f2ee16c00e1c" providerId="LiveId" clId="{0FCE4D92-3162-43A3-9C9E-CA2C933D1CAA}" dt="2023-10-18T12:42:18.271" v="4498" actId="1076"/>
          <ac:picMkLst>
            <pc:docMk/>
            <pc:sldMk cId="70509833" sldId="276"/>
            <ac:picMk id="9" creationId="{2964C4FC-C333-5A18-9E18-AFEB486F4405}"/>
          </ac:picMkLst>
        </pc:picChg>
        <pc:picChg chg="add mod">
          <ac:chgData name="Marvyn Levin" userId="62a5f2ee16c00e1c" providerId="LiveId" clId="{0FCE4D92-3162-43A3-9C9E-CA2C933D1CAA}" dt="2023-10-18T12:41:57.773" v="4485"/>
          <ac:picMkLst>
            <pc:docMk/>
            <pc:sldMk cId="70509833" sldId="276"/>
            <ac:picMk id="10" creationId="{3F2D09C9-0079-D6C1-7150-4C994806532F}"/>
          </ac:picMkLst>
        </pc:picChg>
      </pc:sldChg>
      <pc:sldChg chg="add del">
        <pc:chgData name="Marvyn Levin" userId="62a5f2ee16c00e1c" providerId="LiveId" clId="{0FCE4D92-3162-43A3-9C9E-CA2C933D1CAA}" dt="2023-10-18T07:19:50.758" v="2934"/>
        <pc:sldMkLst>
          <pc:docMk/>
          <pc:sldMk cId="2733329562" sldId="276"/>
        </pc:sldMkLst>
      </pc:sldChg>
      <pc:sldChg chg="addSp delSp modSp add mod modAnim">
        <pc:chgData name="Marvyn Levin" userId="62a5f2ee16c00e1c" providerId="LiveId" clId="{0FCE4D92-3162-43A3-9C9E-CA2C933D1CAA}" dt="2023-10-19T08:04:37.272" v="5346"/>
        <pc:sldMkLst>
          <pc:docMk/>
          <pc:sldMk cId="1998711486" sldId="277"/>
        </pc:sldMkLst>
        <pc:spChg chg="mod">
          <ac:chgData name="Marvyn Levin" userId="62a5f2ee16c00e1c" providerId="LiveId" clId="{0FCE4D92-3162-43A3-9C9E-CA2C933D1CAA}" dt="2023-10-18T12:46:01.179" v="4514" actId="20577"/>
          <ac:spMkLst>
            <pc:docMk/>
            <pc:sldMk cId="1998711486" sldId="277"/>
            <ac:spMk id="5" creationId="{1E01DD48-B8DB-7CC5-27D7-E93AD4594776}"/>
          </ac:spMkLst>
        </pc:spChg>
        <pc:spChg chg="add del mod">
          <ac:chgData name="Marvyn Levin" userId="62a5f2ee16c00e1c" providerId="LiveId" clId="{0FCE4D92-3162-43A3-9C9E-CA2C933D1CAA}" dt="2023-10-18T12:45:39.342" v="4506" actId="478"/>
          <ac:spMkLst>
            <pc:docMk/>
            <pc:sldMk cId="1998711486" sldId="277"/>
            <ac:spMk id="8" creationId="{4390E0FD-5F9F-5FEC-ED9F-70193E066C40}"/>
          </ac:spMkLst>
        </pc:spChg>
        <pc:picChg chg="add mod">
          <ac:chgData name="Marvyn Levin" userId="62a5f2ee16c00e1c" providerId="LiveId" clId="{0FCE4D92-3162-43A3-9C9E-CA2C933D1CAA}" dt="2023-10-18T12:46:17.254" v="4520" actId="1076"/>
          <ac:picMkLst>
            <pc:docMk/>
            <pc:sldMk cId="1998711486" sldId="277"/>
            <ac:picMk id="7" creationId="{D254E754-CA5F-E3D5-E479-99B9A0136F72}"/>
          </ac:picMkLst>
        </pc:picChg>
        <pc:picChg chg="add mod">
          <ac:chgData name="Marvyn Levin" userId="62a5f2ee16c00e1c" providerId="LiveId" clId="{0FCE4D92-3162-43A3-9C9E-CA2C933D1CAA}" dt="2023-10-19T07:41:27.473" v="5266" actId="1076"/>
          <ac:picMkLst>
            <pc:docMk/>
            <pc:sldMk cId="1998711486" sldId="277"/>
            <ac:picMk id="9" creationId="{40EDCDE8-B621-B779-6360-0748DF30989A}"/>
          </ac:picMkLst>
        </pc:picChg>
        <pc:picChg chg="add mod">
          <ac:chgData name="Marvyn Levin" userId="62a5f2ee16c00e1c" providerId="LiveId" clId="{0FCE4D92-3162-43A3-9C9E-CA2C933D1CAA}" dt="2023-10-18T15:04:05.426" v="5165" actId="1076"/>
          <ac:picMkLst>
            <pc:docMk/>
            <pc:sldMk cId="1998711486" sldId="277"/>
            <ac:picMk id="11" creationId="{0CE07B3F-4BE2-F293-24AA-78091709AEA8}"/>
          </ac:picMkLst>
        </pc:picChg>
        <pc:picChg chg="add mod ord">
          <ac:chgData name="Marvyn Levin" userId="62a5f2ee16c00e1c" providerId="LiveId" clId="{0FCE4D92-3162-43A3-9C9E-CA2C933D1CAA}" dt="2023-10-18T15:04:33.253" v="5173" actId="171"/>
          <ac:picMkLst>
            <pc:docMk/>
            <pc:sldMk cId="1998711486" sldId="277"/>
            <ac:picMk id="13" creationId="{62FA0D47-6D2E-3DBA-E3BC-DA58F2ED5980}"/>
          </ac:picMkLst>
        </pc:picChg>
        <pc:picChg chg="add mod">
          <ac:chgData name="Marvyn Levin" userId="62a5f2ee16c00e1c" providerId="LiveId" clId="{0FCE4D92-3162-43A3-9C9E-CA2C933D1CAA}" dt="2023-10-18T15:05:21.623" v="5184" actId="1076"/>
          <ac:picMkLst>
            <pc:docMk/>
            <pc:sldMk cId="1998711486" sldId="277"/>
            <ac:picMk id="15" creationId="{9BDA8F91-1361-C83A-ED73-FFD12E480044}"/>
          </ac:picMkLst>
        </pc:picChg>
      </pc:sldChg>
      <pc:sldChg chg="addSp delSp modSp add mod modAnim">
        <pc:chgData name="Marvyn Levin" userId="62a5f2ee16c00e1c" providerId="LiveId" clId="{0FCE4D92-3162-43A3-9C9E-CA2C933D1CAA}" dt="2023-10-18T15:19:15.213" v="5190"/>
        <pc:sldMkLst>
          <pc:docMk/>
          <pc:sldMk cId="1488606016" sldId="278"/>
        </pc:sldMkLst>
        <pc:spChg chg="mod">
          <ac:chgData name="Marvyn Levin" userId="62a5f2ee16c00e1c" providerId="LiveId" clId="{0FCE4D92-3162-43A3-9C9E-CA2C933D1CAA}" dt="2023-10-18T07:42:27.949" v="3174" actId="20577"/>
          <ac:spMkLst>
            <pc:docMk/>
            <pc:sldMk cId="1488606016" sldId="278"/>
            <ac:spMk id="5" creationId="{1E01DD48-B8DB-7CC5-27D7-E93AD4594776}"/>
          </ac:spMkLst>
        </pc:spChg>
        <pc:picChg chg="del">
          <ac:chgData name="Marvyn Levin" userId="62a5f2ee16c00e1c" providerId="LiveId" clId="{0FCE4D92-3162-43A3-9C9E-CA2C933D1CAA}" dt="2023-10-18T07:42:21.010" v="3171" actId="478"/>
          <ac:picMkLst>
            <pc:docMk/>
            <pc:sldMk cId="1488606016" sldId="278"/>
            <ac:picMk id="7" creationId="{FA06DC10-B8EA-5737-5AFB-E8870689FE61}"/>
          </ac:picMkLst>
        </pc:picChg>
        <pc:picChg chg="add del mod">
          <ac:chgData name="Marvyn Levin" userId="62a5f2ee16c00e1c" providerId="LiveId" clId="{0FCE4D92-3162-43A3-9C9E-CA2C933D1CAA}" dt="2023-10-18T07:46:57.818" v="3224" actId="478"/>
          <ac:picMkLst>
            <pc:docMk/>
            <pc:sldMk cId="1488606016" sldId="278"/>
            <ac:picMk id="8" creationId="{B9F70239-26F6-FFAD-2C18-3ED3ACC53E25}"/>
          </ac:picMkLst>
        </pc:picChg>
        <pc:picChg chg="del">
          <ac:chgData name="Marvyn Levin" userId="62a5f2ee16c00e1c" providerId="LiveId" clId="{0FCE4D92-3162-43A3-9C9E-CA2C933D1CAA}" dt="2023-10-18T07:42:20.562" v="3170" actId="478"/>
          <ac:picMkLst>
            <pc:docMk/>
            <pc:sldMk cId="1488606016" sldId="278"/>
            <ac:picMk id="9" creationId="{02FD4001-17DE-9A92-B494-1D1E2EDE2236}"/>
          </ac:picMkLst>
        </pc:picChg>
        <pc:picChg chg="add mod">
          <ac:chgData name="Marvyn Levin" userId="62a5f2ee16c00e1c" providerId="LiveId" clId="{0FCE4D92-3162-43A3-9C9E-CA2C933D1CAA}" dt="2023-10-18T07:45:37.155" v="3197" actId="1440"/>
          <ac:picMkLst>
            <pc:docMk/>
            <pc:sldMk cId="1488606016" sldId="278"/>
            <ac:picMk id="11" creationId="{35E18755-E963-2CFB-B6B7-8E472C0CD5EF}"/>
          </ac:picMkLst>
        </pc:picChg>
        <pc:picChg chg="add del mod">
          <ac:chgData name="Marvyn Levin" userId="62a5f2ee16c00e1c" providerId="LiveId" clId="{0FCE4D92-3162-43A3-9C9E-CA2C933D1CAA}" dt="2023-10-18T07:46:57.074" v="3223" actId="478"/>
          <ac:picMkLst>
            <pc:docMk/>
            <pc:sldMk cId="1488606016" sldId="278"/>
            <ac:picMk id="12" creationId="{0AA948F7-A21D-3A5E-9173-864514F6D632}"/>
          </ac:picMkLst>
        </pc:picChg>
        <pc:picChg chg="add mod">
          <ac:chgData name="Marvyn Levin" userId="62a5f2ee16c00e1c" providerId="LiveId" clId="{0FCE4D92-3162-43A3-9C9E-CA2C933D1CAA}" dt="2023-10-18T07:47:25.573" v="3237" actId="1076"/>
          <ac:picMkLst>
            <pc:docMk/>
            <pc:sldMk cId="1488606016" sldId="278"/>
            <ac:picMk id="13" creationId="{282DBD75-0F93-7B35-05DB-3CDD8EC8D4FE}"/>
          </ac:picMkLst>
        </pc:picChg>
      </pc:sldChg>
      <pc:sldChg chg="addSp delSp modSp add mod delAnim modAnim">
        <pc:chgData name="Marvyn Levin" userId="62a5f2ee16c00e1c" providerId="LiveId" clId="{0FCE4D92-3162-43A3-9C9E-CA2C933D1CAA}" dt="2023-10-19T07:51:50.892" v="5343"/>
        <pc:sldMkLst>
          <pc:docMk/>
          <pc:sldMk cId="3532108692" sldId="279"/>
        </pc:sldMkLst>
        <pc:spChg chg="mod">
          <ac:chgData name="Marvyn Levin" userId="62a5f2ee16c00e1c" providerId="LiveId" clId="{0FCE4D92-3162-43A3-9C9E-CA2C933D1CAA}" dt="2023-10-18T07:45:49.768" v="3202" actId="20577"/>
          <ac:spMkLst>
            <pc:docMk/>
            <pc:sldMk cId="3532108692" sldId="279"/>
            <ac:spMk id="5" creationId="{1E01DD48-B8DB-7CC5-27D7-E93AD4594776}"/>
          </ac:spMkLst>
        </pc:spChg>
        <pc:picChg chg="add del mod">
          <ac:chgData name="Marvyn Levin" userId="62a5f2ee16c00e1c" providerId="LiveId" clId="{0FCE4D92-3162-43A3-9C9E-CA2C933D1CAA}" dt="2023-10-19T07:51:13.607" v="5324" actId="478"/>
          <ac:picMkLst>
            <pc:docMk/>
            <pc:sldMk cId="3532108692" sldId="279"/>
            <ac:picMk id="7" creationId="{B138ECD7-7B83-1019-49A5-04F7AFBED874}"/>
          </ac:picMkLst>
        </pc:picChg>
        <pc:picChg chg="del">
          <ac:chgData name="Marvyn Levin" userId="62a5f2ee16c00e1c" providerId="LiveId" clId="{0FCE4D92-3162-43A3-9C9E-CA2C933D1CAA}" dt="2023-10-18T07:45:51.817" v="3204" actId="478"/>
          <ac:picMkLst>
            <pc:docMk/>
            <pc:sldMk cId="3532108692" sldId="279"/>
            <ac:picMk id="7" creationId="{FA06DC10-B8EA-5737-5AFB-E8870689FE61}"/>
          </ac:picMkLst>
        </pc:picChg>
        <pc:picChg chg="add del mod">
          <ac:chgData name="Marvyn Levin" userId="62a5f2ee16c00e1c" providerId="LiveId" clId="{0FCE4D92-3162-43A3-9C9E-CA2C933D1CAA}" dt="2023-10-18T12:57:05.192" v="4584" actId="478"/>
          <ac:picMkLst>
            <pc:docMk/>
            <pc:sldMk cId="3532108692" sldId="279"/>
            <ac:picMk id="8" creationId="{5A4D5151-188A-FBB0-284D-C03046793EB6}"/>
          </ac:picMkLst>
        </pc:picChg>
        <pc:picChg chg="add mod">
          <ac:chgData name="Marvyn Levin" userId="62a5f2ee16c00e1c" providerId="LiveId" clId="{0FCE4D92-3162-43A3-9C9E-CA2C933D1CAA}" dt="2023-10-19T07:51:28.230" v="5338" actId="1440"/>
          <ac:picMkLst>
            <pc:docMk/>
            <pc:sldMk cId="3532108692" sldId="279"/>
            <ac:picMk id="8" creationId="{B79E29FF-4A15-A5F3-7E2F-3A0741497859}"/>
          </ac:picMkLst>
        </pc:picChg>
        <pc:picChg chg="del">
          <ac:chgData name="Marvyn Levin" userId="62a5f2ee16c00e1c" providerId="LiveId" clId="{0FCE4D92-3162-43A3-9C9E-CA2C933D1CAA}" dt="2023-10-18T07:45:51.356" v="3203" actId="478"/>
          <ac:picMkLst>
            <pc:docMk/>
            <pc:sldMk cId="3532108692" sldId="279"/>
            <ac:picMk id="9" creationId="{02FD4001-17DE-9A92-B494-1D1E2EDE2236}"/>
          </ac:picMkLst>
        </pc:picChg>
        <pc:picChg chg="add mod">
          <ac:chgData name="Marvyn Levin" userId="62a5f2ee16c00e1c" providerId="LiveId" clId="{0FCE4D92-3162-43A3-9C9E-CA2C933D1CAA}" dt="2023-10-18T12:57:18.799" v="4592" actId="1076"/>
          <ac:picMkLst>
            <pc:docMk/>
            <pc:sldMk cId="3532108692" sldId="279"/>
            <ac:picMk id="10" creationId="{0C4B0FF9-B044-AB3F-5AD4-BF669ED86878}"/>
          </ac:picMkLst>
        </pc:picChg>
      </pc:sldChg>
      <pc:sldChg chg="addSp delSp modSp add mod modAnim">
        <pc:chgData name="Marvyn Levin" userId="62a5f2ee16c00e1c" providerId="LiveId" clId="{0FCE4D92-3162-43A3-9C9E-CA2C933D1CAA}" dt="2023-10-18T15:33:30.872" v="5210"/>
        <pc:sldMkLst>
          <pc:docMk/>
          <pc:sldMk cId="4077003964" sldId="280"/>
        </pc:sldMkLst>
        <pc:spChg chg="mod">
          <ac:chgData name="Marvyn Levin" userId="62a5f2ee16c00e1c" providerId="LiveId" clId="{0FCE4D92-3162-43A3-9C9E-CA2C933D1CAA}" dt="2023-10-18T13:23:03.278" v="4651" actId="20577"/>
          <ac:spMkLst>
            <pc:docMk/>
            <pc:sldMk cId="4077003964" sldId="280"/>
            <ac:spMk id="5" creationId="{1E01DD48-B8DB-7CC5-27D7-E93AD4594776}"/>
          </ac:spMkLst>
        </pc:spChg>
        <pc:spChg chg="add del mod">
          <ac:chgData name="Marvyn Levin" userId="62a5f2ee16c00e1c" providerId="LiveId" clId="{0FCE4D92-3162-43A3-9C9E-CA2C933D1CAA}" dt="2023-10-18T13:19:06.941" v="4607" actId="478"/>
          <ac:spMkLst>
            <pc:docMk/>
            <pc:sldMk cId="4077003964" sldId="280"/>
            <ac:spMk id="8" creationId="{74B7A1A2-BBFA-486B-159F-D3A151F25AF7}"/>
          </ac:spMkLst>
        </pc:spChg>
        <pc:picChg chg="add del mod">
          <ac:chgData name="Marvyn Levin" userId="62a5f2ee16c00e1c" providerId="LiveId" clId="{0FCE4D92-3162-43A3-9C9E-CA2C933D1CAA}" dt="2023-10-18T12:57:23.250" v="4593" actId="478"/>
          <ac:picMkLst>
            <pc:docMk/>
            <pc:sldMk cId="4077003964" sldId="280"/>
            <ac:picMk id="6" creationId="{016D6528-CF1F-5D7D-B561-D9A769B10502}"/>
          </ac:picMkLst>
        </pc:picChg>
        <pc:picChg chg="add mod">
          <ac:chgData name="Marvyn Levin" userId="62a5f2ee16c00e1c" providerId="LiveId" clId="{0FCE4D92-3162-43A3-9C9E-CA2C933D1CAA}" dt="2023-10-18T12:57:23.477" v="4594"/>
          <ac:picMkLst>
            <pc:docMk/>
            <pc:sldMk cId="4077003964" sldId="280"/>
            <ac:picMk id="7" creationId="{F4EC4AB4-9F8F-A5C4-C37D-9019AD055E57}"/>
          </ac:picMkLst>
        </pc:picChg>
        <pc:picChg chg="del">
          <ac:chgData name="Marvyn Levin" userId="62a5f2ee16c00e1c" providerId="LiveId" clId="{0FCE4D92-3162-43A3-9C9E-CA2C933D1CAA}" dt="2023-10-18T07:47:35.808" v="3240" actId="478"/>
          <ac:picMkLst>
            <pc:docMk/>
            <pc:sldMk cId="4077003964" sldId="280"/>
            <ac:picMk id="7" creationId="{FA06DC10-B8EA-5737-5AFB-E8870689FE61}"/>
          </ac:picMkLst>
        </pc:picChg>
        <pc:picChg chg="del">
          <ac:chgData name="Marvyn Levin" userId="62a5f2ee16c00e1c" providerId="LiveId" clId="{0FCE4D92-3162-43A3-9C9E-CA2C933D1CAA}" dt="2023-10-18T07:47:35.248" v="3239" actId="478"/>
          <ac:picMkLst>
            <pc:docMk/>
            <pc:sldMk cId="4077003964" sldId="280"/>
            <ac:picMk id="9" creationId="{02FD4001-17DE-9A92-B494-1D1E2EDE2236}"/>
          </ac:picMkLst>
        </pc:picChg>
        <pc:picChg chg="add del mod">
          <ac:chgData name="Marvyn Levin" userId="62a5f2ee16c00e1c" providerId="LiveId" clId="{0FCE4D92-3162-43A3-9C9E-CA2C933D1CAA}" dt="2023-10-18T13:22:48.768" v="4622" actId="478"/>
          <ac:picMkLst>
            <pc:docMk/>
            <pc:sldMk cId="4077003964" sldId="280"/>
            <ac:picMk id="10" creationId="{877DBD45-289E-0DD1-DD96-870DEE1C67BB}"/>
          </ac:picMkLst>
        </pc:picChg>
        <pc:picChg chg="add del mod">
          <ac:chgData name="Marvyn Levin" userId="62a5f2ee16c00e1c" providerId="LiveId" clId="{0FCE4D92-3162-43A3-9C9E-CA2C933D1CAA}" dt="2023-10-18T13:22:50.663" v="4624" actId="478"/>
          <ac:picMkLst>
            <pc:docMk/>
            <pc:sldMk cId="4077003964" sldId="280"/>
            <ac:picMk id="12" creationId="{5F9CB5B1-D93F-617B-2251-64DE5F5D4BA1}"/>
          </ac:picMkLst>
        </pc:picChg>
        <pc:picChg chg="add mod">
          <ac:chgData name="Marvyn Levin" userId="62a5f2ee16c00e1c" providerId="LiveId" clId="{0FCE4D92-3162-43A3-9C9E-CA2C933D1CAA}" dt="2023-10-18T13:23:40.289" v="4672" actId="1076"/>
          <ac:picMkLst>
            <pc:docMk/>
            <pc:sldMk cId="4077003964" sldId="280"/>
            <ac:picMk id="14" creationId="{C1FFE3B8-D2F8-5B1D-BB2D-86F550FB80C2}"/>
          </ac:picMkLst>
        </pc:picChg>
        <pc:picChg chg="add mod">
          <ac:chgData name="Marvyn Levin" userId="62a5f2ee16c00e1c" providerId="LiveId" clId="{0FCE4D92-3162-43A3-9C9E-CA2C933D1CAA}" dt="2023-10-18T13:23:35.465" v="4669" actId="1076"/>
          <ac:picMkLst>
            <pc:docMk/>
            <pc:sldMk cId="4077003964" sldId="280"/>
            <ac:picMk id="16" creationId="{DE38D737-12C6-7F7C-1527-D978B5369A5B}"/>
          </ac:picMkLst>
        </pc:picChg>
      </pc:sldChg>
      <pc:sldChg chg="addSp delSp modSp new mod modAnim">
        <pc:chgData name="Marvyn Levin" userId="62a5f2ee16c00e1c" providerId="LiveId" clId="{0FCE4D92-3162-43A3-9C9E-CA2C933D1CAA}" dt="2023-10-18T12:04:07.969" v="4310"/>
        <pc:sldMkLst>
          <pc:docMk/>
          <pc:sldMk cId="3601232310" sldId="281"/>
        </pc:sldMkLst>
        <pc:spChg chg="del">
          <ac:chgData name="Marvyn Levin" userId="62a5f2ee16c00e1c" providerId="LiveId" clId="{0FCE4D92-3162-43A3-9C9E-CA2C933D1CAA}" dt="2023-10-18T10:58:45.446" v="3523" actId="478"/>
          <ac:spMkLst>
            <pc:docMk/>
            <pc:sldMk cId="3601232310" sldId="281"/>
            <ac:spMk id="2" creationId="{17A0342D-B808-0C56-17F7-DC6F328FB3E6}"/>
          </ac:spMkLst>
        </pc:spChg>
        <pc:spChg chg="del">
          <ac:chgData name="Marvyn Levin" userId="62a5f2ee16c00e1c" providerId="LiveId" clId="{0FCE4D92-3162-43A3-9C9E-CA2C933D1CAA}" dt="2023-10-18T10:58:46.524" v="3524" actId="478"/>
          <ac:spMkLst>
            <pc:docMk/>
            <pc:sldMk cId="3601232310" sldId="281"/>
            <ac:spMk id="3" creationId="{D7689704-8C83-FC6E-4F51-04B5C8F2AD14}"/>
          </ac:spMkLst>
        </pc:spChg>
        <pc:spChg chg="mod">
          <ac:chgData name="Marvyn Levin" userId="62a5f2ee16c00e1c" providerId="LiveId" clId="{0FCE4D92-3162-43A3-9C9E-CA2C933D1CAA}" dt="2023-10-18T10:58:52.390" v="3526" actId="20577"/>
          <ac:spMkLst>
            <pc:docMk/>
            <pc:sldMk cId="3601232310" sldId="281"/>
            <ac:spMk id="4" creationId="{0E1D477C-A493-CB07-948F-664CF78B5A61}"/>
          </ac:spMkLst>
        </pc:spChg>
        <pc:spChg chg="add mod">
          <ac:chgData name="Marvyn Levin" userId="62a5f2ee16c00e1c" providerId="LiveId" clId="{0FCE4D92-3162-43A3-9C9E-CA2C933D1CAA}" dt="2023-10-18T12:02:13.005" v="4279" actId="1076"/>
          <ac:spMkLst>
            <pc:docMk/>
            <pc:sldMk cId="3601232310" sldId="281"/>
            <ac:spMk id="34" creationId="{377E43C9-E0E1-11BA-DB7F-3859E0C86E7C}"/>
          </ac:spMkLst>
        </pc:spChg>
        <pc:spChg chg="add mod">
          <ac:chgData name="Marvyn Levin" userId="62a5f2ee16c00e1c" providerId="LiveId" clId="{0FCE4D92-3162-43A3-9C9E-CA2C933D1CAA}" dt="2023-10-18T11:53:42.571" v="4236" actId="17032"/>
          <ac:spMkLst>
            <pc:docMk/>
            <pc:sldMk cId="3601232310" sldId="281"/>
            <ac:spMk id="35" creationId="{C672BECE-FEDE-375A-5B3D-8FF3904C6500}"/>
          </ac:spMkLst>
        </pc:spChg>
        <pc:spChg chg="add mod">
          <ac:chgData name="Marvyn Levin" userId="62a5f2ee16c00e1c" providerId="LiveId" clId="{0FCE4D92-3162-43A3-9C9E-CA2C933D1CAA}" dt="2023-10-18T11:53:51.348" v="4239" actId="14100"/>
          <ac:spMkLst>
            <pc:docMk/>
            <pc:sldMk cId="3601232310" sldId="281"/>
            <ac:spMk id="36" creationId="{F7D21D1F-E993-7AE5-2A76-CD6B5BE9496D}"/>
          </ac:spMkLst>
        </pc:spChg>
        <pc:spChg chg="add mod">
          <ac:chgData name="Marvyn Levin" userId="62a5f2ee16c00e1c" providerId="LiveId" clId="{0FCE4D92-3162-43A3-9C9E-CA2C933D1CAA}" dt="2023-10-18T11:53:59.357" v="4243" actId="14100"/>
          <ac:spMkLst>
            <pc:docMk/>
            <pc:sldMk cId="3601232310" sldId="281"/>
            <ac:spMk id="37" creationId="{7425EFAE-84F5-14DB-1865-F8506FEEF968}"/>
          </ac:spMkLst>
        </pc:spChg>
        <pc:spChg chg="add mod">
          <ac:chgData name="Marvyn Levin" userId="62a5f2ee16c00e1c" providerId="LiveId" clId="{0FCE4D92-3162-43A3-9C9E-CA2C933D1CAA}" dt="2023-10-18T11:56:26.153" v="4257" actId="14100"/>
          <ac:spMkLst>
            <pc:docMk/>
            <pc:sldMk cId="3601232310" sldId="281"/>
            <ac:spMk id="38" creationId="{E5F017B0-2B9A-3783-4317-2256C96393B8}"/>
          </ac:spMkLst>
        </pc:spChg>
        <pc:spChg chg="add mod">
          <ac:chgData name="Marvyn Levin" userId="62a5f2ee16c00e1c" providerId="LiveId" clId="{0FCE4D92-3162-43A3-9C9E-CA2C933D1CAA}" dt="2023-10-18T11:56:24.223" v="4256" actId="14100"/>
          <ac:spMkLst>
            <pc:docMk/>
            <pc:sldMk cId="3601232310" sldId="281"/>
            <ac:spMk id="39" creationId="{C2D3D9E8-1E28-C239-AD73-114902063A07}"/>
          </ac:spMkLst>
        </pc:spChg>
        <pc:picChg chg="add del mod">
          <ac:chgData name="Marvyn Levin" userId="62a5f2ee16c00e1c" providerId="LiveId" clId="{0FCE4D92-3162-43A3-9C9E-CA2C933D1CAA}" dt="2023-10-18T11:14:43.863" v="3598" actId="478"/>
          <ac:picMkLst>
            <pc:docMk/>
            <pc:sldMk cId="3601232310" sldId="281"/>
            <ac:picMk id="7" creationId="{3EA566D9-80BB-DC3D-B2ED-741DDB5A7233}"/>
          </ac:picMkLst>
        </pc:picChg>
        <pc:picChg chg="add del mod">
          <ac:chgData name="Marvyn Levin" userId="62a5f2ee16c00e1c" providerId="LiveId" clId="{0FCE4D92-3162-43A3-9C9E-CA2C933D1CAA}" dt="2023-10-18T11:02:54.190" v="3561" actId="478"/>
          <ac:picMkLst>
            <pc:docMk/>
            <pc:sldMk cId="3601232310" sldId="281"/>
            <ac:picMk id="9" creationId="{983E3029-308D-5B34-9C84-001CF12FEB0D}"/>
          </ac:picMkLst>
        </pc:picChg>
        <pc:picChg chg="add del mod">
          <ac:chgData name="Marvyn Levin" userId="62a5f2ee16c00e1c" providerId="LiveId" clId="{0FCE4D92-3162-43A3-9C9E-CA2C933D1CAA}" dt="2023-10-18T11:03:47.215" v="3566" actId="478"/>
          <ac:picMkLst>
            <pc:docMk/>
            <pc:sldMk cId="3601232310" sldId="281"/>
            <ac:picMk id="11" creationId="{0F0C8904-BB9C-611F-1041-42CD910004CB}"/>
          </ac:picMkLst>
        </pc:picChg>
        <pc:picChg chg="add del mod">
          <ac:chgData name="Marvyn Levin" userId="62a5f2ee16c00e1c" providerId="LiveId" clId="{0FCE4D92-3162-43A3-9C9E-CA2C933D1CAA}" dt="2023-10-18T11:05:28.675" v="3571" actId="478"/>
          <ac:picMkLst>
            <pc:docMk/>
            <pc:sldMk cId="3601232310" sldId="281"/>
            <ac:picMk id="13" creationId="{A542F8A1-4D65-FA4A-A350-9A455AC8107C}"/>
          </ac:picMkLst>
        </pc:picChg>
        <pc:picChg chg="add del mod">
          <ac:chgData name="Marvyn Levin" userId="62a5f2ee16c00e1c" providerId="LiveId" clId="{0FCE4D92-3162-43A3-9C9E-CA2C933D1CAA}" dt="2023-10-18T11:06:45.390" v="3578" actId="478"/>
          <ac:picMkLst>
            <pc:docMk/>
            <pc:sldMk cId="3601232310" sldId="281"/>
            <ac:picMk id="15" creationId="{91C7A141-52D4-19C0-2323-FEE3325F51B4}"/>
          </ac:picMkLst>
        </pc:picChg>
        <pc:picChg chg="add del mod">
          <ac:chgData name="Marvyn Levin" userId="62a5f2ee16c00e1c" providerId="LiveId" clId="{0FCE4D92-3162-43A3-9C9E-CA2C933D1CAA}" dt="2023-10-18T11:07:37.698" v="3585" actId="478"/>
          <ac:picMkLst>
            <pc:docMk/>
            <pc:sldMk cId="3601232310" sldId="281"/>
            <ac:picMk id="17" creationId="{E1911722-04E3-73D7-5E41-3DE45A2DF35E}"/>
          </ac:picMkLst>
        </pc:picChg>
        <pc:picChg chg="add del mod">
          <ac:chgData name="Marvyn Levin" userId="62a5f2ee16c00e1c" providerId="LiveId" clId="{0FCE4D92-3162-43A3-9C9E-CA2C933D1CAA}" dt="2023-10-18T11:08:23.658" v="3591" actId="478"/>
          <ac:picMkLst>
            <pc:docMk/>
            <pc:sldMk cId="3601232310" sldId="281"/>
            <ac:picMk id="19" creationId="{2CD96868-DD60-8B09-C70E-74AB2E663809}"/>
          </ac:picMkLst>
        </pc:picChg>
        <pc:picChg chg="add del mod">
          <ac:chgData name="Marvyn Levin" userId="62a5f2ee16c00e1c" providerId="LiveId" clId="{0FCE4D92-3162-43A3-9C9E-CA2C933D1CAA}" dt="2023-10-18T11:08:54.560" v="3595" actId="478"/>
          <ac:picMkLst>
            <pc:docMk/>
            <pc:sldMk cId="3601232310" sldId="281"/>
            <ac:picMk id="21" creationId="{E879D3A8-5A20-69FF-19F6-303CAE1E1F4D}"/>
          </ac:picMkLst>
        </pc:picChg>
        <pc:picChg chg="add mod">
          <ac:chgData name="Marvyn Levin" userId="62a5f2ee16c00e1c" providerId="LiveId" clId="{0FCE4D92-3162-43A3-9C9E-CA2C933D1CAA}" dt="2023-10-18T12:02:10.833" v="4278" actId="14100"/>
          <ac:picMkLst>
            <pc:docMk/>
            <pc:sldMk cId="3601232310" sldId="281"/>
            <ac:picMk id="23" creationId="{530E37EB-1B75-5CA6-599F-45513EAB477C}"/>
          </ac:picMkLst>
        </pc:picChg>
        <pc:picChg chg="add del mod">
          <ac:chgData name="Marvyn Levin" userId="62a5f2ee16c00e1c" providerId="LiveId" clId="{0FCE4D92-3162-43A3-9C9E-CA2C933D1CAA}" dt="2023-10-18T11:22:14.640" v="3611" actId="478"/>
          <ac:picMkLst>
            <pc:docMk/>
            <pc:sldMk cId="3601232310" sldId="281"/>
            <ac:picMk id="25" creationId="{B8C2422F-4DB1-2DB1-C390-5CD5DBBB7FB0}"/>
          </ac:picMkLst>
        </pc:picChg>
        <pc:picChg chg="add del mod">
          <ac:chgData name="Marvyn Levin" userId="62a5f2ee16c00e1c" providerId="LiveId" clId="{0FCE4D92-3162-43A3-9C9E-CA2C933D1CAA}" dt="2023-10-18T11:22:22.821" v="3615" actId="478"/>
          <ac:picMkLst>
            <pc:docMk/>
            <pc:sldMk cId="3601232310" sldId="281"/>
            <ac:picMk id="27" creationId="{418863D5-94B3-93C3-9B96-9B305B16B93C}"/>
          </ac:picMkLst>
        </pc:picChg>
        <pc:picChg chg="add del mod">
          <ac:chgData name="Marvyn Levin" userId="62a5f2ee16c00e1c" providerId="LiveId" clId="{0FCE4D92-3162-43A3-9C9E-CA2C933D1CAA}" dt="2023-10-18T11:47:11.137" v="4206" actId="478"/>
          <ac:picMkLst>
            <pc:docMk/>
            <pc:sldMk cId="3601232310" sldId="281"/>
            <ac:picMk id="29" creationId="{37AD0A36-D332-8282-EA22-FBEF2AED25F6}"/>
          </ac:picMkLst>
        </pc:picChg>
        <pc:picChg chg="add del mod">
          <ac:chgData name="Marvyn Levin" userId="62a5f2ee16c00e1c" providerId="LiveId" clId="{0FCE4D92-3162-43A3-9C9E-CA2C933D1CAA}" dt="2023-10-18T11:46:08.490" v="4177" actId="478"/>
          <ac:picMkLst>
            <pc:docMk/>
            <pc:sldMk cId="3601232310" sldId="281"/>
            <ac:picMk id="31" creationId="{04FF2999-FF3A-7C4D-1F57-85C51F972C6D}"/>
          </ac:picMkLst>
        </pc:picChg>
        <pc:picChg chg="add del mod">
          <ac:chgData name="Marvyn Levin" userId="62a5f2ee16c00e1c" providerId="LiveId" clId="{0FCE4D92-3162-43A3-9C9E-CA2C933D1CAA}" dt="2023-10-18T11:58:45.014" v="4258" actId="478"/>
          <ac:picMkLst>
            <pc:docMk/>
            <pc:sldMk cId="3601232310" sldId="281"/>
            <ac:picMk id="33" creationId="{97E0627B-8BE0-2388-50EA-549D03A78CA8}"/>
          </ac:picMkLst>
        </pc:picChg>
        <pc:picChg chg="add mod ord">
          <ac:chgData name="Marvyn Levin" userId="62a5f2ee16c00e1c" providerId="LiveId" clId="{0FCE4D92-3162-43A3-9C9E-CA2C933D1CAA}" dt="2023-10-18T12:02:17.553" v="4280" actId="1076"/>
          <ac:picMkLst>
            <pc:docMk/>
            <pc:sldMk cId="3601232310" sldId="281"/>
            <ac:picMk id="41" creationId="{01453659-E0BD-ACB5-B6CA-1F041A2C3767}"/>
          </ac:picMkLst>
        </pc:picChg>
      </pc:sldChg>
      <pc:sldChg chg="add del">
        <pc:chgData name="Marvyn Levin" userId="62a5f2ee16c00e1c" providerId="LiveId" clId="{0FCE4D92-3162-43A3-9C9E-CA2C933D1CAA}" dt="2023-10-18T07:43:55.728" v="3176"/>
        <pc:sldMkLst>
          <pc:docMk/>
          <pc:sldMk cId="3943136469" sldId="281"/>
        </pc:sldMkLst>
      </pc:sldChg>
      <pc:sldChg chg="addSp delSp modSp add mod delAnim modAnim">
        <pc:chgData name="Marvyn Levin" userId="62a5f2ee16c00e1c" providerId="LiveId" clId="{0FCE4D92-3162-43A3-9C9E-CA2C933D1CAA}" dt="2023-10-19T09:07:53.505" v="5483" actId="20577"/>
        <pc:sldMkLst>
          <pc:docMk/>
          <pc:sldMk cId="3578969113" sldId="282"/>
        </pc:sldMkLst>
        <pc:spChg chg="mod">
          <ac:chgData name="Marvyn Levin" userId="62a5f2ee16c00e1c" providerId="LiveId" clId="{0FCE4D92-3162-43A3-9C9E-CA2C933D1CAA}" dt="2023-10-19T09:07:53.505" v="5483" actId="20577"/>
          <ac:spMkLst>
            <pc:docMk/>
            <pc:sldMk cId="3578969113" sldId="282"/>
            <ac:spMk id="5" creationId="{1E01DD48-B8DB-7CC5-27D7-E93AD4594776}"/>
          </ac:spMkLst>
        </pc:spChg>
        <pc:picChg chg="mod">
          <ac:chgData name="Marvyn Levin" userId="62a5f2ee16c00e1c" providerId="LiveId" clId="{0FCE4D92-3162-43A3-9C9E-CA2C933D1CAA}" dt="2023-10-19T09:05:43.703" v="5451" actId="14100"/>
          <ac:picMkLst>
            <pc:docMk/>
            <pc:sldMk cId="3578969113" sldId="282"/>
            <ac:picMk id="7" creationId="{F4EC4AB4-9F8F-A5C4-C37D-9019AD055E57}"/>
          </ac:picMkLst>
        </pc:picChg>
        <pc:picChg chg="add mod">
          <ac:chgData name="Marvyn Levin" userId="62a5f2ee16c00e1c" providerId="LiveId" clId="{0FCE4D92-3162-43A3-9C9E-CA2C933D1CAA}" dt="2023-10-19T09:05:37.986" v="5446" actId="1076"/>
          <ac:picMkLst>
            <pc:docMk/>
            <pc:sldMk cId="3578969113" sldId="282"/>
            <ac:picMk id="8" creationId="{F950F2E1-950F-8E4A-0584-F5D89A68B693}"/>
          </ac:picMkLst>
        </pc:picChg>
        <pc:picChg chg="add del">
          <ac:chgData name="Marvyn Levin" userId="62a5f2ee16c00e1c" providerId="LiveId" clId="{0FCE4D92-3162-43A3-9C9E-CA2C933D1CAA}" dt="2023-10-19T09:04:22.622" v="5437" actId="478"/>
          <ac:picMkLst>
            <pc:docMk/>
            <pc:sldMk cId="3578969113" sldId="282"/>
            <ac:picMk id="10" creationId="{9E047499-DB66-AD6E-F710-1CA1EFDEE107}"/>
          </ac:picMkLst>
        </pc:picChg>
        <pc:picChg chg="add del mod">
          <ac:chgData name="Marvyn Levin" userId="62a5f2ee16c00e1c" providerId="LiveId" clId="{0FCE4D92-3162-43A3-9C9E-CA2C933D1CAA}" dt="2023-10-19T09:06:37.371" v="5454" actId="478"/>
          <ac:picMkLst>
            <pc:docMk/>
            <pc:sldMk cId="3578969113" sldId="282"/>
            <ac:picMk id="12" creationId="{C3A2F84D-703F-384C-6D62-587CF668984B}"/>
          </ac:picMkLst>
        </pc:picChg>
        <pc:picChg chg="del">
          <ac:chgData name="Marvyn Levin" userId="62a5f2ee16c00e1c" providerId="LiveId" clId="{0FCE4D92-3162-43A3-9C9E-CA2C933D1CAA}" dt="2023-10-19T09:02:39.418" v="5424" actId="478"/>
          <ac:picMkLst>
            <pc:docMk/>
            <pc:sldMk cId="3578969113" sldId="282"/>
            <ac:picMk id="14" creationId="{C1FFE3B8-D2F8-5B1D-BB2D-86F550FB80C2}"/>
          </ac:picMkLst>
        </pc:picChg>
        <pc:picChg chg="add mod">
          <ac:chgData name="Marvyn Levin" userId="62a5f2ee16c00e1c" providerId="LiveId" clId="{0FCE4D92-3162-43A3-9C9E-CA2C933D1CAA}" dt="2023-10-19T09:07:02.066" v="5468" actId="1440"/>
          <ac:picMkLst>
            <pc:docMk/>
            <pc:sldMk cId="3578969113" sldId="282"/>
            <ac:picMk id="15" creationId="{7AE2851E-E6B5-25CD-D34C-5002CD987043}"/>
          </ac:picMkLst>
        </pc:picChg>
        <pc:picChg chg="del">
          <ac:chgData name="Marvyn Levin" userId="62a5f2ee16c00e1c" providerId="LiveId" clId="{0FCE4D92-3162-43A3-9C9E-CA2C933D1CAA}" dt="2023-10-19T09:02:38.942" v="5423" actId="478"/>
          <ac:picMkLst>
            <pc:docMk/>
            <pc:sldMk cId="3578969113" sldId="282"/>
            <ac:picMk id="16" creationId="{DE38D737-12C6-7F7C-1527-D978B5369A5B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600" b="1" dirty="0"/>
              <a:t>Temps</a:t>
            </a:r>
            <a:r>
              <a:rPr lang="fr-FR" sz="1600" b="1" baseline="0" dirty="0"/>
              <a:t> en fonction des améliorations possibles</a:t>
            </a:r>
            <a:endParaRPr lang="fr-FR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DB-40BF-85DB-F1FBDC8385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DB-40BF-85DB-F1FBDC8385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2DB-40BF-85DB-F1FBDC8385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2DB-40BF-85DB-F1FBDC838584}"/>
              </c:ext>
            </c:extLst>
          </c:dPt>
          <c:cat>
            <c:strRef>
              <c:f>Feuil1!$B$2:$B$5</c:f>
              <c:strCache>
                <c:ptCount val="4"/>
                <c:pt idx="0">
                  <c:v>Optimisation des bots</c:v>
                </c:pt>
                <c:pt idx="1">
                  <c:v>Refonte graphique de l’interface</c:v>
                </c:pt>
                <c:pt idx="2">
                  <c:v>Documentation du code</c:v>
                </c:pt>
                <c:pt idx="3">
                  <c:v>Meilleur gestion des animations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50</c:v>
                </c:pt>
                <c:pt idx="1">
                  <c:v>35</c:v>
                </c:pt>
                <c:pt idx="2">
                  <c:v>10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2DB-40BF-85DB-F1FBDC8385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B3F53-149A-4FEA-B8AB-A6B024D247E7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DED8B-B487-4495-93D1-156412C6EE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28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D4892EF-D828-428D-ADFE-9D5E0BAD3A81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448B-58D8-4C70-82C9-5E0EAA9B440C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C831-495D-4EE9-99C8-AE7857B4A3AC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E18B-0288-40CD-BE00-5FDEF5F5800C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4651F7-3305-4151-AC47-3BE390D7577C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B826-6FA3-447D-9573-BC32A619458E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616A-AF1F-43D4-956C-2F88A03E6790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3231-53D0-4531-ACFB-03F242002A43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9F6E-B61A-47BC-A2B5-F103E789B741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0DD7C25-750F-4572-B103-A9D39A200EBE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BC5BA83-72A8-49DA-8524-A5EB2ABB50D4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31EA4F-792E-4DBE-AC8C-C0B95B3545A7}" type="datetime1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image" Target="../media/image5.png"/><Relationship Id="rId3" Type="http://schemas.openxmlformats.org/officeDocument/2006/relationships/slide" Target="slide8.xml"/><Relationship Id="rId7" Type="http://schemas.openxmlformats.org/officeDocument/2006/relationships/slide" Target="slide14.xml"/><Relationship Id="rId12" Type="http://schemas.openxmlformats.org/officeDocument/2006/relationships/image" Target="../media/image4.sv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image" Target="../media/image3.png"/><Relationship Id="rId5" Type="http://schemas.openxmlformats.org/officeDocument/2006/relationships/slide" Target="slide10.xml"/><Relationship Id="rId10" Type="http://schemas.openxmlformats.org/officeDocument/2006/relationships/slide" Target="slide19.xml"/><Relationship Id="rId4" Type="http://schemas.openxmlformats.org/officeDocument/2006/relationships/slide" Target="slide9.xml"/><Relationship Id="rId9" Type="http://schemas.openxmlformats.org/officeDocument/2006/relationships/slide" Target="slide18.xml"/><Relationship Id="rId1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B13D0-5097-D2A7-C206-93027784B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582038"/>
            <a:ext cx="10318418" cy="53971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6600" b="1" dirty="0" err="1"/>
              <a:t>Trifle</a:t>
            </a:r>
            <a:r>
              <a:rPr lang="fr-FR" sz="6600" b="1" dirty="0"/>
              <a:t> – Kamisado</a:t>
            </a:r>
            <a:br>
              <a:rPr lang="fr-FR" sz="6600" dirty="0"/>
            </a:br>
            <a:r>
              <a:rPr lang="fr-FR" sz="3200" b="1" dirty="0">
                <a:latin typeface="Montserrat" panose="00000500000000000000" pitchFamily="2" charset="0"/>
                <a:cs typeface="Arial" panose="020B0604020202020204" pitchFamily="34" charset="0"/>
              </a:rPr>
              <a:t>Team CHAMMALOW</a:t>
            </a:r>
            <a:endParaRPr lang="fr-FR" sz="4000" b="1" dirty="0"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9133D1-83FE-B3CE-0A35-226626FFC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800" b="1" kern="100" dirty="0">
                <a:effectLst/>
                <a:latin typeface="Montserrat" panose="00000500000000000000" pitchFamily="2" charset="0"/>
                <a:ea typeface="Trebuchet MS" panose="020B0603020202020204" pitchFamily="34" charset="0"/>
                <a:cs typeface="Times New Roman" panose="02020603050405020304" pitchFamily="18" charset="0"/>
              </a:rPr>
              <a:t>Baptiste Dulieux – Cédric Colin – Hugues Estrade – Marvyn Levin – Timothée Meyer</a:t>
            </a:r>
            <a:endParaRPr lang="fr-FR" sz="1800" kern="1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3EF4201-6CE3-1B8A-B1BE-D7A6778C6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39" y="147203"/>
            <a:ext cx="777753" cy="777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Zone de texte 1">
            <a:extLst>
              <a:ext uri="{FF2B5EF4-FFF2-40B4-BE49-F238E27FC236}">
                <a16:creationId xmlns:a16="http://schemas.microsoft.com/office/drawing/2014/main" id="{B730A89A-EBA2-B2B5-D094-92F8CF61068C}"/>
              </a:ext>
            </a:extLst>
          </p:cNvPr>
          <p:cNvSpPr txBox="1"/>
          <p:nvPr/>
        </p:nvSpPr>
        <p:spPr>
          <a:xfrm>
            <a:off x="8634047" y="236243"/>
            <a:ext cx="3270500" cy="345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fr-FR" sz="1400" b="1" kern="100" dirty="0">
                <a:effectLst/>
                <a:latin typeface="Montserrat" panose="00000500000000000000" pitchFamily="2" charset="0"/>
                <a:ea typeface="Trebuchet MS" panose="020B0603020202020204" pitchFamily="34" charset="0"/>
                <a:cs typeface="Times New Roman" panose="02020603050405020304" pitchFamily="18" charset="0"/>
              </a:rPr>
              <a:t>2023 – 2024 | Semestre 2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fr-FR" sz="1100" kern="100" dirty="0">
                <a:effectLst/>
                <a:ea typeface="Trebuchet MS" panose="020B0603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AD76CE4-6758-35A6-AA87-2E1790FE5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060" y="3280616"/>
            <a:ext cx="2837329" cy="2837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344468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E16421-1352-C11F-15AE-1B0332E7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Son efficacité - Mélie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E01DD48-B8DB-7CC5-27D7-E93AD459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46835"/>
            <a:ext cx="10178322" cy="4432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Min-Max : algorithme déterministe</a:t>
            </a:r>
          </a:p>
          <a:p>
            <a:r>
              <a:rPr lang="fr-FR" sz="2400" dirty="0"/>
              <a:t>Problème utilisation mémoire</a:t>
            </a:r>
          </a:p>
          <a:p>
            <a:r>
              <a:rPr lang="fr-FR" sz="2400" dirty="0"/>
              <a:t>Gagne aucune partie (0,1%)</a:t>
            </a:r>
            <a:endParaRPr lang="fr-FR" sz="2400" b="1" dirty="0"/>
          </a:p>
          <a:p>
            <a:pPr marL="0" indent="0">
              <a:buNone/>
            </a:pPr>
            <a:endParaRPr lang="fr-FR" sz="2400" b="1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D8F52C3-9BF2-0728-48BD-86FE8123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  <a:r>
              <a:rPr lang="fr-FR" b="1" dirty="0"/>
              <a:t> </a:t>
            </a:r>
            <a:r>
              <a:rPr lang="fr-FR" dirty="0"/>
              <a:t>|</a:t>
            </a:r>
            <a:r>
              <a:rPr lang="fr-FR" b="1" dirty="0"/>
              <a:t> Utilisation IA </a:t>
            </a:r>
            <a:r>
              <a:rPr lang="fr-FR" dirty="0"/>
              <a:t>| Organisation travail | Démonstration | Conclusion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224CAA-BD33-BC57-DD1F-9AC70836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10</a:t>
            </a:fld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F5394CC-6567-4D71-9767-1484C4B6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55" y="3201444"/>
            <a:ext cx="5656452" cy="2561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471AA11-AB27-6AA0-C8EF-1B5660E23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577" y="2374924"/>
            <a:ext cx="5119423" cy="33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5F36EBD-9E78-6959-2CAF-AC5109830CC0}"/>
              </a:ext>
            </a:extLst>
          </p:cNvPr>
          <p:cNvSpPr txBox="1"/>
          <p:nvPr/>
        </p:nvSpPr>
        <p:spPr>
          <a:xfrm>
            <a:off x="2581613" y="5818997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~348 coups par instance</a:t>
            </a:r>
          </a:p>
        </p:txBody>
      </p:sp>
    </p:spTree>
    <p:extLst>
      <p:ext uri="{BB962C8B-B14F-4D97-AF65-F5344CB8AC3E}">
        <p14:creationId xmlns:p14="http://schemas.microsoft.com/office/powerpoint/2010/main" val="124398324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E16421-1352-C11F-15AE-1B0332E7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871" y="382385"/>
            <a:ext cx="10694894" cy="1492132"/>
          </a:xfrm>
        </p:spPr>
        <p:txBody>
          <a:bodyPr/>
          <a:lstStyle/>
          <a:p>
            <a:r>
              <a:rPr lang="fr-FR" dirty="0"/>
              <a:t>Principales techniques - EureDEKU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E01DD48-B8DB-7CC5-27D7-E93AD459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46835"/>
            <a:ext cx="10178322" cy="4432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Bot : algorithme déterministe</a:t>
            </a:r>
          </a:p>
          <a:p>
            <a:r>
              <a:rPr lang="fr-FR" dirty="0"/>
              <a:t>Plusieurs algorithmes testés</a:t>
            </a:r>
          </a:p>
          <a:p>
            <a:r>
              <a:rPr lang="fr-FR" dirty="0"/>
              <a:t>Choix arrêté sur principe suivant 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Chercher un coup gagnant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Chercher à avancer PRESQUE le plus loin possible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Chercher à se rapprocher du centre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Enfin, éviter les coups perdants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D8F52C3-9BF2-0728-48BD-86FE8123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  <a:r>
              <a:rPr lang="fr-FR" b="1" dirty="0"/>
              <a:t> </a:t>
            </a:r>
            <a:r>
              <a:rPr lang="fr-FR" dirty="0"/>
              <a:t>|</a:t>
            </a:r>
            <a:r>
              <a:rPr lang="fr-FR" b="1" dirty="0"/>
              <a:t> Utilisation IA </a:t>
            </a:r>
            <a:r>
              <a:rPr lang="fr-FR" dirty="0"/>
              <a:t>| Organisation travail | Démonstration | Conclusion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224CAA-BD33-BC57-DD1F-9AC70836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6155BE3-5B4D-C2DC-A245-D88CE920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665" y="1446835"/>
            <a:ext cx="4422218" cy="4437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428353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E01DD48-B8DB-7CC5-27D7-E93AD459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46835"/>
            <a:ext cx="10178322" cy="4432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Bot : algorithme déterministe</a:t>
            </a:r>
          </a:p>
          <a:p>
            <a:r>
              <a:rPr lang="fr-FR" dirty="0"/>
              <a:t>Très efficace pour le nombre d’opérations réalisées</a:t>
            </a:r>
          </a:p>
          <a:p>
            <a:r>
              <a:rPr lang="fr-FR" dirty="0"/>
              <a:t>Fonctionne uniquement si utilisateur ne connaît pas l’algorithme</a:t>
            </a:r>
          </a:p>
          <a:p>
            <a:r>
              <a:rPr lang="fr-FR" dirty="0"/>
              <a:t>Estimation de victoire (face à un joueur innocent)</a:t>
            </a:r>
          </a:p>
          <a:p>
            <a:pPr lvl="1"/>
            <a:r>
              <a:rPr lang="fr-FR" dirty="0"/>
              <a:t> estimé à 40% (selon nos expérimentations)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D8F52C3-9BF2-0728-48BD-86FE8123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  <a:r>
              <a:rPr lang="fr-FR" b="1" dirty="0"/>
              <a:t> </a:t>
            </a:r>
            <a:r>
              <a:rPr lang="fr-FR" dirty="0"/>
              <a:t>|</a:t>
            </a:r>
            <a:r>
              <a:rPr lang="fr-FR" b="1" dirty="0"/>
              <a:t> Utilisation IA </a:t>
            </a:r>
            <a:r>
              <a:rPr lang="fr-FR" dirty="0"/>
              <a:t>| Organisation travail | Démonstration | Conclusion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224CAA-BD33-BC57-DD1F-9AC70836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itre 3">
            <a:extLst>
              <a:ext uri="{FF2B5EF4-FFF2-40B4-BE49-F238E27FC236}">
                <a16:creationId xmlns:a16="http://schemas.microsoft.com/office/drawing/2014/main" id="{AB21D0C7-4CF6-E199-13D9-9367008A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871" y="382385"/>
            <a:ext cx="10694894" cy="1492132"/>
          </a:xfrm>
        </p:spPr>
        <p:txBody>
          <a:bodyPr/>
          <a:lstStyle/>
          <a:p>
            <a:r>
              <a:rPr lang="fr-FR" dirty="0"/>
              <a:t>SON efficacité - EureDEKU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4398170-EEE8-5625-2EED-C6BEBE479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839" y="2674451"/>
            <a:ext cx="5508546" cy="3621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378974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F1A5357-845C-96E0-68BF-DC1D05ED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1396686"/>
            <a:ext cx="8662200" cy="4064627"/>
          </a:xfrm>
        </p:spPr>
        <p:txBody>
          <a:bodyPr anchor="ctr"/>
          <a:lstStyle/>
          <a:p>
            <a:r>
              <a:rPr lang="fr-FR" dirty="0"/>
              <a:t>ORGANISATION DU TRAVAIL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2BA373-033F-6EBF-817B-98ABD2553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28" y="4985745"/>
            <a:ext cx="7075447" cy="1065431"/>
          </a:xfrm>
        </p:spPr>
        <p:txBody>
          <a:bodyPr>
            <a:normAutofit/>
          </a:bodyPr>
          <a:lstStyle/>
          <a:p>
            <a:r>
              <a:rPr lang="fr-FR" dirty="0"/>
              <a:t>Diagramme de gantt – impact de ces difficultés – Bilan de compétences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A69E61B-B24B-E6B4-4FD8-EEF9BA90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  <a:r>
              <a:rPr lang="fr-FR" b="1" dirty="0"/>
              <a:t> </a:t>
            </a:r>
            <a:r>
              <a:rPr lang="fr-FR" dirty="0"/>
              <a:t>|</a:t>
            </a:r>
            <a:r>
              <a:rPr lang="fr-FR" b="1" dirty="0"/>
              <a:t> </a:t>
            </a:r>
            <a:r>
              <a:rPr lang="fr-FR" dirty="0"/>
              <a:t>Utilisation IA | </a:t>
            </a:r>
            <a:r>
              <a:rPr lang="fr-FR" b="1" dirty="0"/>
              <a:t>Organisation travail </a:t>
            </a:r>
            <a:r>
              <a:rPr lang="fr-FR" dirty="0"/>
              <a:t>| Démonstration | Conclusion</a:t>
            </a:r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CE80FB1-1B18-DB1C-6F0D-83B67C86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176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E16421-1352-C11F-15AE-1B0332E7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Prévisionnel - Réel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D8F52C3-9BF2-0728-48BD-86FE8123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  <a:r>
              <a:rPr lang="fr-FR" b="1" dirty="0"/>
              <a:t> </a:t>
            </a:r>
            <a:r>
              <a:rPr lang="fr-FR" dirty="0"/>
              <a:t>|</a:t>
            </a:r>
            <a:r>
              <a:rPr lang="fr-FR" b="1" dirty="0"/>
              <a:t> </a:t>
            </a:r>
            <a:r>
              <a:rPr lang="fr-FR" dirty="0"/>
              <a:t>Utilisation IA | </a:t>
            </a:r>
            <a:r>
              <a:rPr lang="fr-FR" b="1" dirty="0"/>
              <a:t>Organisation travail </a:t>
            </a:r>
            <a:r>
              <a:rPr lang="fr-FR" dirty="0"/>
              <a:t>| Démonstration | Conclusion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224CAA-BD33-BC57-DD1F-9AC70836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B4754D9-5035-704D-2612-91F963CF9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68" y="1382970"/>
            <a:ext cx="5500150" cy="4721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F27369F-59CC-F875-4A89-B604C4360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766" y="1382970"/>
            <a:ext cx="5355782" cy="4721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8959528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E16421-1352-C11F-15AE-1B0332E7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par membre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D8F52C3-9BF2-0728-48BD-86FE8123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  <a:r>
              <a:rPr lang="fr-FR" b="1" dirty="0"/>
              <a:t> </a:t>
            </a:r>
            <a:r>
              <a:rPr lang="fr-FR" dirty="0"/>
              <a:t>|</a:t>
            </a:r>
            <a:r>
              <a:rPr lang="fr-FR" b="1" dirty="0"/>
              <a:t> </a:t>
            </a:r>
            <a:r>
              <a:rPr lang="fr-FR" dirty="0"/>
              <a:t>Utilisation IA | </a:t>
            </a:r>
            <a:r>
              <a:rPr lang="fr-FR" b="1" dirty="0"/>
              <a:t>Organisation travail </a:t>
            </a:r>
            <a:r>
              <a:rPr lang="fr-FR" dirty="0"/>
              <a:t>| Démonstration | Conclusion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224CAA-BD33-BC57-DD1F-9AC70836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C1CDB5-1E8E-2FEE-D133-0A3B44CC1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0" y="1595815"/>
            <a:ext cx="11346440" cy="4267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934351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E16421-1352-C11F-15AE-1B0332E7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E01DD48-B8DB-7CC5-27D7-E93AD459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46835"/>
            <a:ext cx="4948511" cy="44327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endParaRPr lang="fr-FR" sz="2400" b="1" dirty="0"/>
          </a:p>
          <a:p>
            <a:r>
              <a:rPr lang="fr-FR" dirty="0"/>
              <a:t>Mauvaise entente sur l’organisation &gt; réunions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D8F52C3-9BF2-0728-48BD-86FE8123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  <a:r>
              <a:rPr lang="fr-FR" b="1" dirty="0"/>
              <a:t> </a:t>
            </a:r>
            <a:r>
              <a:rPr lang="fr-FR" dirty="0"/>
              <a:t>|</a:t>
            </a:r>
            <a:r>
              <a:rPr lang="fr-FR" b="1" dirty="0"/>
              <a:t> </a:t>
            </a:r>
            <a:r>
              <a:rPr lang="fr-FR" dirty="0"/>
              <a:t>Utilisation IA | </a:t>
            </a:r>
            <a:r>
              <a:rPr lang="fr-FR" b="1" dirty="0"/>
              <a:t>Organisation travail </a:t>
            </a:r>
            <a:r>
              <a:rPr lang="fr-FR" dirty="0"/>
              <a:t>| Démonstration | Conclusion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224CAA-BD33-BC57-DD1F-9AC70836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FA7665E3-5AFB-99C7-0557-F8FA05BCC34A}"/>
              </a:ext>
            </a:extLst>
          </p:cNvPr>
          <p:cNvSpPr txBox="1">
            <a:spLocks/>
          </p:cNvSpPr>
          <p:nvPr/>
        </p:nvSpPr>
        <p:spPr>
          <a:xfrm>
            <a:off x="1251678" y="1446835"/>
            <a:ext cx="4927795" cy="4676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200" b="1" cap="all" dirty="0"/>
              <a:t>causes</a:t>
            </a:r>
          </a:p>
          <a:p>
            <a:r>
              <a:rPr lang="fr-FR" dirty="0"/>
              <a:t>Mauvaise organisation au début</a:t>
            </a:r>
          </a:p>
          <a:p>
            <a:endParaRPr lang="fr-FR" dirty="0"/>
          </a:p>
          <a:p>
            <a:r>
              <a:rPr lang="fr-FR" dirty="0"/>
              <a:t>Prise en main de Boardifier</a:t>
            </a:r>
          </a:p>
          <a:p>
            <a:r>
              <a:rPr lang="fr-FR" dirty="0"/>
              <a:t>Système de coordonnées</a:t>
            </a:r>
          </a:p>
        </p:txBody>
      </p:sp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90880236-DC44-D08B-7180-C41DBA6BB69C}"/>
              </a:ext>
            </a:extLst>
          </p:cNvPr>
          <p:cNvSpPr txBox="1">
            <a:spLocks/>
          </p:cNvSpPr>
          <p:nvPr/>
        </p:nvSpPr>
        <p:spPr>
          <a:xfrm>
            <a:off x="6553205" y="1446835"/>
            <a:ext cx="5283000" cy="4432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200" b="1" cap="all" dirty="0"/>
              <a:t>impacts</a:t>
            </a:r>
          </a:p>
          <a:p>
            <a:r>
              <a:rPr lang="fr-FR" dirty="0"/>
              <a:t>Manque de temps (négatif)</a:t>
            </a:r>
          </a:p>
          <a:p>
            <a:endParaRPr lang="fr-FR" dirty="0"/>
          </a:p>
          <a:p>
            <a:r>
              <a:rPr lang="fr-FR" dirty="0"/>
              <a:t>Contrainte dans l’implémentation (négatif)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Répartition des tâches dans le temps (positif)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E111AAB-5436-B5EB-23EB-E9A995BF1D28}"/>
              </a:ext>
            </a:extLst>
          </p:cNvPr>
          <p:cNvCxnSpPr/>
          <p:nvPr/>
        </p:nvCxnSpPr>
        <p:spPr>
          <a:xfrm>
            <a:off x="6376697" y="1532965"/>
            <a:ext cx="0" cy="44823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416403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904F9CA-E0BE-4FF8-CADE-5FFAACBE3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46835"/>
            <a:ext cx="10178322" cy="4928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On a développé nos compétences en :</a:t>
            </a:r>
          </a:p>
          <a:p>
            <a:r>
              <a:rPr lang="fr-FR" dirty="0"/>
              <a:t>Java :</a:t>
            </a:r>
          </a:p>
          <a:p>
            <a:pPr lvl="1"/>
            <a:r>
              <a:rPr lang="fr-FR" dirty="0"/>
              <a:t>En </a:t>
            </a:r>
            <a:r>
              <a:rPr lang="fr-FR" b="1" dirty="0" err="1"/>
              <a:t>Poo</a:t>
            </a:r>
            <a:r>
              <a:rPr lang="fr-FR" dirty="0"/>
              <a:t> (Programmation Orientée Objet)</a:t>
            </a:r>
          </a:p>
          <a:p>
            <a:pPr lvl="1"/>
            <a:r>
              <a:rPr lang="fr-FR" dirty="0"/>
              <a:t>En </a:t>
            </a:r>
            <a:r>
              <a:rPr lang="fr-FR" b="1" dirty="0" err="1"/>
              <a:t>JavaFx</a:t>
            </a:r>
            <a:r>
              <a:rPr lang="fr-FR" dirty="0"/>
              <a:t> (Programmation graphique)</a:t>
            </a:r>
          </a:p>
          <a:p>
            <a:r>
              <a:rPr lang="fr-FR" dirty="0"/>
              <a:t>Communication :</a:t>
            </a:r>
          </a:p>
          <a:p>
            <a:pPr lvl="1"/>
            <a:r>
              <a:rPr lang="fr-FR" dirty="0"/>
              <a:t>En rédaction</a:t>
            </a:r>
          </a:p>
          <a:p>
            <a:pPr lvl="1"/>
            <a:r>
              <a:rPr lang="fr-FR" dirty="0"/>
              <a:t>En création de document</a:t>
            </a:r>
          </a:p>
          <a:p>
            <a:r>
              <a:rPr lang="fr-FR" dirty="0"/>
              <a:t>Organisation :</a:t>
            </a:r>
          </a:p>
          <a:p>
            <a:pPr lvl="1"/>
            <a:r>
              <a:rPr lang="fr-FR" dirty="0"/>
              <a:t>A l’aide de réunions</a:t>
            </a:r>
          </a:p>
          <a:p>
            <a:pPr lvl="1"/>
            <a:r>
              <a:rPr lang="fr-FR" dirty="0"/>
              <a:t>A l’aide de diagramme de Gantt</a:t>
            </a:r>
          </a:p>
          <a:p>
            <a:pPr lvl="1"/>
            <a:r>
              <a:rPr lang="fr-FR" dirty="0"/>
              <a:t>Utilisation de Git (commits, branches, merge requests)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5E16421-1352-C11F-15AE-1B0332E7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de compétence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D8F52C3-9BF2-0728-48BD-86FE8123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  <a:r>
              <a:rPr lang="fr-FR" b="1" dirty="0"/>
              <a:t> </a:t>
            </a:r>
            <a:r>
              <a:rPr lang="fr-FR" dirty="0"/>
              <a:t>|</a:t>
            </a:r>
            <a:r>
              <a:rPr lang="fr-FR" b="1" dirty="0"/>
              <a:t> </a:t>
            </a:r>
            <a:r>
              <a:rPr lang="fr-FR" dirty="0"/>
              <a:t>Utilisation IA | </a:t>
            </a:r>
            <a:r>
              <a:rPr lang="fr-FR" b="1" dirty="0"/>
              <a:t>Organisation travail </a:t>
            </a:r>
            <a:r>
              <a:rPr lang="fr-FR" dirty="0"/>
              <a:t>| Démonstration | Conclusion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224CAA-BD33-BC57-DD1F-9AC70836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17</a:t>
            </a:fld>
            <a:endParaRPr lang="en-US" dirty="0"/>
          </a:p>
        </p:txBody>
      </p:sp>
      <p:pic>
        <p:nvPicPr>
          <p:cNvPr id="12" name="Graphique 11">
            <a:extLst>
              <a:ext uri="{FF2B5EF4-FFF2-40B4-BE49-F238E27FC236}">
                <a16:creationId xmlns:a16="http://schemas.microsoft.com/office/drawing/2014/main" id="{397001FC-7DFD-46F7-D9B7-E461FEDA6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990">
            <a:off x="8677836" y="1119486"/>
            <a:ext cx="1926920" cy="19269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5930F732-6382-497A-D4D5-C4F3314FB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217961">
            <a:off x="6557682" y="2938967"/>
            <a:ext cx="1743636" cy="1743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que 19">
            <a:extLst>
              <a:ext uri="{FF2B5EF4-FFF2-40B4-BE49-F238E27FC236}">
                <a16:creationId xmlns:a16="http://schemas.microsoft.com/office/drawing/2014/main" id="{C4705ACD-7AAA-1100-8866-DF74EC481A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973">
            <a:off x="8993721" y="4681152"/>
            <a:ext cx="1619271" cy="16192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7950405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F1A5357-845C-96E0-68BF-DC1D05ED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1396686"/>
            <a:ext cx="8662200" cy="4064627"/>
          </a:xfrm>
        </p:spPr>
        <p:txBody>
          <a:bodyPr anchor="ctr"/>
          <a:lstStyle/>
          <a:p>
            <a:r>
              <a:rPr lang="fr-FR" dirty="0"/>
              <a:t>Démonstration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2BA373-033F-6EBF-817B-98ABD2553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28" y="4985745"/>
            <a:ext cx="7075447" cy="1065431"/>
          </a:xfrm>
        </p:spPr>
        <p:txBody>
          <a:bodyPr>
            <a:normAutofit/>
          </a:bodyPr>
          <a:lstStyle/>
          <a:p>
            <a:r>
              <a:rPr lang="fr-FR" dirty="0"/>
              <a:t>Ce qui fonctionne – ce qui ne fonctionne pas – configuration &amp; parties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A69E61B-B24B-E6B4-4FD8-EEF9BA90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  <a:r>
              <a:rPr lang="fr-FR" b="1" dirty="0"/>
              <a:t> </a:t>
            </a:r>
            <a:r>
              <a:rPr lang="fr-FR" dirty="0"/>
              <a:t>|</a:t>
            </a:r>
            <a:r>
              <a:rPr lang="fr-FR" b="1" dirty="0"/>
              <a:t> </a:t>
            </a:r>
            <a:r>
              <a:rPr lang="fr-FR" dirty="0"/>
              <a:t>Utilisation IA | Organisation</a:t>
            </a:r>
            <a:r>
              <a:rPr lang="fr-FR" b="1" dirty="0"/>
              <a:t> </a:t>
            </a:r>
            <a:r>
              <a:rPr lang="fr-FR" dirty="0"/>
              <a:t>travail</a:t>
            </a:r>
            <a:r>
              <a:rPr lang="fr-FR" b="1" dirty="0"/>
              <a:t> </a:t>
            </a:r>
            <a:r>
              <a:rPr lang="fr-FR" dirty="0"/>
              <a:t>| </a:t>
            </a:r>
            <a:r>
              <a:rPr lang="fr-FR" b="1" dirty="0"/>
              <a:t>Démonstration</a:t>
            </a:r>
            <a:r>
              <a:rPr lang="fr-FR" dirty="0"/>
              <a:t> | Conclusion</a:t>
            </a:r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CE80FB1-1B18-DB1C-6F0D-83B67C86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01517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F1A5357-845C-96E0-68BF-DC1D05ED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1396686"/>
            <a:ext cx="8187071" cy="4064627"/>
          </a:xfrm>
        </p:spPr>
        <p:txBody>
          <a:bodyPr anchor="ctr"/>
          <a:lstStyle/>
          <a:p>
            <a:r>
              <a:rPr lang="fr-FR" dirty="0"/>
              <a:t>CONCLUSION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2BA373-033F-6EBF-817B-98ABD2553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28" y="4442151"/>
            <a:ext cx="7174059" cy="1295261"/>
          </a:xfrm>
        </p:spPr>
        <p:txBody>
          <a:bodyPr>
            <a:normAutofit/>
          </a:bodyPr>
          <a:lstStyle/>
          <a:p>
            <a:r>
              <a:rPr lang="fr-FR" dirty="0"/>
              <a:t>Améliorations possibles – Temps supplémentaire – que changer si projet à refaire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EB8C80-1DE1-0B5A-7C78-2309E446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  <a:r>
              <a:rPr lang="fr-FR" b="1" dirty="0"/>
              <a:t> </a:t>
            </a:r>
            <a:r>
              <a:rPr lang="fr-FR" dirty="0"/>
              <a:t>|</a:t>
            </a:r>
            <a:r>
              <a:rPr lang="fr-FR" b="1" dirty="0"/>
              <a:t> </a:t>
            </a:r>
            <a:r>
              <a:rPr lang="fr-FR" dirty="0"/>
              <a:t>Utilisation IA | Organisation</a:t>
            </a:r>
            <a:r>
              <a:rPr lang="fr-FR" b="1" dirty="0"/>
              <a:t> </a:t>
            </a:r>
            <a:r>
              <a:rPr lang="fr-FR" dirty="0"/>
              <a:t>travail</a:t>
            </a:r>
            <a:r>
              <a:rPr lang="fr-FR" b="1" dirty="0"/>
              <a:t> </a:t>
            </a:r>
            <a:r>
              <a:rPr lang="fr-FR" dirty="0"/>
              <a:t>| Démonstration | </a:t>
            </a:r>
            <a:r>
              <a:rPr lang="fr-FR" b="1" dirty="0"/>
              <a:t>Conclusion</a:t>
            </a:r>
            <a:endParaRPr lang="en-US" b="1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2F557B1-57F6-E418-6BE3-08E39F24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7077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CF6AB-B596-E935-0E69-AE183BBC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11A6E3-78A0-8DB3-5D27-92915AE65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0564"/>
            <a:ext cx="5328416" cy="5477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u="sng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lang="fr-FR" sz="2400" u="sng" dirty="0"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sz="2400" b="1" u="sng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L’utilisation de l’IA par notre jeu</a:t>
            </a:r>
            <a:endParaRPr lang="fr-FR" sz="2400" b="1" u="sng" dirty="0"/>
          </a:p>
          <a:p>
            <a:pPr lvl="1"/>
            <a:r>
              <a:rPr lang="fr-FR" sz="2000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Principales techniques</a:t>
            </a:r>
            <a:endParaRPr lang="fr-FR" sz="2000" dirty="0"/>
          </a:p>
          <a:p>
            <a:pPr lvl="1"/>
            <a:r>
              <a:rPr lang="fr-FR" sz="2000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Son efficacité</a:t>
            </a:r>
            <a:endParaRPr lang="fr-FR" sz="2000" dirty="0"/>
          </a:p>
          <a:p>
            <a:r>
              <a:rPr lang="fr-FR" sz="2400" b="1" u="sng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L’organisation du travail</a:t>
            </a:r>
            <a:endParaRPr lang="fr-FR" sz="2400" b="1" u="sng" dirty="0"/>
          </a:p>
          <a:p>
            <a:pPr lvl="1"/>
            <a:r>
              <a:rPr lang="fr-FR" sz="2000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Difficultés et impacts sur le projet</a:t>
            </a:r>
            <a:endParaRPr lang="fr-FR" sz="2000" dirty="0"/>
          </a:p>
          <a:p>
            <a:pPr lvl="1"/>
            <a:r>
              <a:rPr lang="fr-FR" sz="2000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Bilan de compétence</a:t>
            </a:r>
            <a:endParaRPr lang="fr-FR" sz="2000" dirty="0"/>
          </a:p>
          <a:p>
            <a:r>
              <a:rPr lang="fr-FR" sz="2400" b="1" u="sng" dirty="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 démonstration</a:t>
            </a:r>
            <a:endParaRPr lang="fr-FR" sz="2400" b="1" u="sng" dirty="0"/>
          </a:p>
          <a:p>
            <a:pPr lvl="1"/>
            <a:r>
              <a:rPr lang="fr-FR" sz="2000" dirty="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Configuration d’une partie</a:t>
            </a:r>
            <a:endParaRPr lang="fr-FR" sz="2000" dirty="0"/>
          </a:p>
          <a:p>
            <a:pPr lvl="1"/>
            <a:r>
              <a:rPr lang="fr-FR" sz="2000" dirty="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Partie longue avec IA </a:t>
            </a:r>
            <a:endParaRPr lang="fr-FR" sz="2000" dirty="0"/>
          </a:p>
          <a:p>
            <a:pPr marL="0" indent="0">
              <a:buNone/>
            </a:pPr>
            <a:r>
              <a:rPr lang="fr-FR" sz="2400" dirty="0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B446BF9F-38EA-7747-F025-7BF547F137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16907" y="562895"/>
            <a:ext cx="2990127" cy="29901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51D618FB-6A8F-8D52-D95E-53CE27ADEC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87172" y="3898818"/>
            <a:ext cx="2822657" cy="28226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D67930-0CFC-ACD7-D893-7EBAE773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27BB7B3-5D64-E508-394B-61961A28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72547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E16421-1352-C11F-15AE-1B0332E7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 possibles &amp; temps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E01DD48-B8DB-7CC5-27D7-E93AD459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29643"/>
            <a:ext cx="10178322" cy="5301206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700"/>
              </a:spcAft>
              <a:buNone/>
            </a:pPr>
            <a:r>
              <a:rPr lang="fr-FR" sz="2200" b="1" kern="150" dirty="0">
                <a:ea typeface="DejaVu Sans"/>
                <a:cs typeface="DejaVu Sans"/>
              </a:rPr>
              <a:t>Les choses que l’on pourrait améliorer :</a:t>
            </a:r>
          </a:p>
          <a:p>
            <a:pPr lvl="1">
              <a:lnSpc>
                <a:spcPct val="115000"/>
              </a:lnSpc>
              <a:spcAft>
                <a:spcPts val="700"/>
              </a:spcAft>
            </a:pPr>
            <a:r>
              <a:rPr lang="fr-FR" kern="150" dirty="0">
                <a:ea typeface="DejaVu Sans"/>
                <a:cs typeface="DejaVu Sans"/>
              </a:rPr>
              <a:t>Optimisation des bots (50%)</a:t>
            </a:r>
          </a:p>
          <a:p>
            <a:pPr lvl="1">
              <a:lnSpc>
                <a:spcPct val="115000"/>
              </a:lnSpc>
              <a:spcAft>
                <a:spcPts val="700"/>
              </a:spcAft>
            </a:pPr>
            <a:r>
              <a:rPr lang="fr-FR" kern="150" dirty="0">
                <a:ea typeface="DejaVu Sans"/>
                <a:cs typeface="DejaVu Sans"/>
              </a:rPr>
              <a:t>Refonte graphique de l’interface (35%)</a:t>
            </a:r>
          </a:p>
          <a:p>
            <a:pPr lvl="1">
              <a:lnSpc>
                <a:spcPct val="115000"/>
              </a:lnSpc>
              <a:spcAft>
                <a:spcPts val="700"/>
              </a:spcAft>
            </a:pPr>
            <a:r>
              <a:rPr lang="fr-FR" kern="150" dirty="0">
                <a:ea typeface="DejaVu Sans"/>
                <a:cs typeface="DejaVu Sans"/>
              </a:rPr>
              <a:t>Documentation du code (15%)</a:t>
            </a:r>
          </a:p>
          <a:p>
            <a:pPr lvl="1">
              <a:lnSpc>
                <a:spcPct val="115000"/>
              </a:lnSpc>
              <a:spcAft>
                <a:spcPts val="700"/>
              </a:spcAft>
            </a:pPr>
            <a:r>
              <a:rPr lang="fr-FR" kern="150" dirty="0">
                <a:ea typeface="DejaVu Sans"/>
                <a:cs typeface="DejaVu Sans"/>
              </a:rPr>
              <a:t>Meilleur gestion des animations (5%)</a:t>
            </a:r>
          </a:p>
          <a:p>
            <a:pPr marL="0" indent="0">
              <a:lnSpc>
                <a:spcPct val="115000"/>
              </a:lnSpc>
              <a:spcAft>
                <a:spcPts val="700"/>
              </a:spcAft>
              <a:buNone/>
            </a:pPr>
            <a:r>
              <a:rPr lang="fr-FR" sz="2200" b="1" kern="150" dirty="0">
                <a:ea typeface="DejaVu Sans"/>
                <a:cs typeface="DejaVu Sans"/>
              </a:rPr>
              <a:t>Le temps nécessaire serait de :</a:t>
            </a:r>
          </a:p>
          <a:p>
            <a:pPr lvl="1">
              <a:lnSpc>
                <a:spcPct val="115000"/>
              </a:lnSpc>
              <a:spcAft>
                <a:spcPts val="700"/>
              </a:spcAft>
            </a:pPr>
            <a:r>
              <a:rPr lang="fr-FR" kern="150" dirty="0">
                <a:ea typeface="DejaVu Sans"/>
                <a:cs typeface="DejaVu Sans"/>
              </a:rPr>
              <a:t>Environ 1 mois de plus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endParaRPr lang="fr-FR" sz="2200" kern="150" dirty="0">
              <a:ea typeface="DejaVu Sans"/>
              <a:cs typeface="DejaVu Sans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D67ABBD-7AB9-76CA-2ED7-6B9BA424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  <a:r>
              <a:rPr lang="fr-FR" b="1" dirty="0"/>
              <a:t> </a:t>
            </a:r>
            <a:r>
              <a:rPr lang="fr-FR" dirty="0"/>
              <a:t>|</a:t>
            </a:r>
            <a:r>
              <a:rPr lang="fr-FR" b="1" dirty="0"/>
              <a:t> </a:t>
            </a:r>
            <a:r>
              <a:rPr lang="fr-FR" dirty="0"/>
              <a:t>Utilisation IA | Organisation</a:t>
            </a:r>
            <a:r>
              <a:rPr lang="fr-FR" b="1" dirty="0"/>
              <a:t> </a:t>
            </a:r>
            <a:r>
              <a:rPr lang="fr-FR" dirty="0"/>
              <a:t>travail</a:t>
            </a:r>
            <a:r>
              <a:rPr lang="fr-FR" b="1" dirty="0"/>
              <a:t> </a:t>
            </a:r>
            <a:r>
              <a:rPr lang="fr-FR" dirty="0"/>
              <a:t>| Démonstration | </a:t>
            </a:r>
            <a:r>
              <a:rPr lang="fr-FR" b="1" dirty="0"/>
              <a:t>Conclusion</a:t>
            </a:r>
            <a:endParaRPr lang="en-US" b="1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9851C59-9178-0405-659D-B65026A8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95F31466-9559-611C-7F81-28CA06FAED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535471"/>
              </p:ext>
            </p:extLst>
          </p:nvPr>
        </p:nvGraphicFramePr>
        <p:xfrm>
          <a:off x="5911212" y="2274950"/>
          <a:ext cx="5398777" cy="3241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5056350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E16421-1352-C11F-15AE-1B0332E7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 CHANGER SI projet à refaire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E01DD48-B8DB-7CC5-27D7-E93AD459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29643"/>
            <a:ext cx="10178322" cy="5301206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700"/>
              </a:spcAft>
              <a:buNone/>
            </a:pPr>
            <a:r>
              <a:rPr lang="fr-FR" sz="2200" b="1" kern="150" dirty="0">
                <a:ea typeface="DejaVu Sans"/>
                <a:cs typeface="DejaVu Sans"/>
              </a:rPr>
              <a:t>Changement sur quelques points :</a:t>
            </a:r>
          </a:p>
          <a:p>
            <a:pPr lvl="1">
              <a:lnSpc>
                <a:spcPct val="115000"/>
              </a:lnSpc>
              <a:spcAft>
                <a:spcPts val="700"/>
              </a:spcAft>
            </a:pPr>
            <a:r>
              <a:rPr lang="fr-FR" sz="2000" kern="150" dirty="0">
                <a:ea typeface="DejaVu Sans"/>
                <a:cs typeface="DejaVu Sans"/>
              </a:rPr>
              <a:t>L’organisation :</a:t>
            </a:r>
          </a:p>
          <a:p>
            <a:pPr lvl="2">
              <a:lnSpc>
                <a:spcPct val="115000"/>
              </a:lnSpc>
              <a:spcAft>
                <a:spcPts val="700"/>
              </a:spcAft>
            </a:pPr>
            <a:r>
              <a:rPr lang="fr-FR" sz="1800" kern="150" dirty="0">
                <a:ea typeface="DejaVu Sans"/>
                <a:cs typeface="DejaVu Sans"/>
              </a:rPr>
              <a:t>Plus de réunions</a:t>
            </a:r>
          </a:p>
          <a:p>
            <a:pPr lvl="2">
              <a:lnSpc>
                <a:spcPct val="115000"/>
              </a:lnSpc>
              <a:spcAft>
                <a:spcPts val="700"/>
              </a:spcAft>
            </a:pPr>
            <a:r>
              <a:rPr lang="fr-FR" sz="1800" kern="150" dirty="0">
                <a:ea typeface="DejaVu Sans"/>
                <a:cs typeface="DejaVu Sans"/>
              </a:rPr>
              <a:t>Plus de communication</a:t>
            </a:r>
          </a:p>
          <a:p>
            <a:pPr lvl="1">
              <a:lnSpc>
                <a:spcPct val="115000"/>
              </a:lnSpc>
              <a:spcAft>
                <a:spcPts val="700"/>
              </a:spcAft>
            </a:pPr>
            <a:r>
              <a:rPr lang="fr-FR" sz="2000" kern="150" dirty="0">
                <a:ea typeface="DejaVu Sans"/>
                <a:cs typeface="DejaVu Sans"/>
              </a:rPr>
              <a:t>L’ajout de la documentation du Framework </a:t>
            </a:r>
          </a:p>
          <a:p>
            <a:pPr lvl="2">
              <a:lnSpc>
                <a:spcPct val="115000"/>
              </a:lnSpc>
              <a:spcAft>
                <a:spcPts val="700"/>
              </a:spcAft>
            </a:pPr>
            <a:r>
              <a:rPr lang="fr-FR" sz="1800" kern="150" dirty="0">
                <a:ea typeface="DejaVu Sans"/>
                <a:cs typeface="DejaVu Sans"/>
              </a:rPr>
              <a:t>Boardifier</a:t>
            </a:r>
          </a:p>
          <a:p>
            <a:pPr lvl="1">
              <a:lnSpc>
                <a:spcPct val="115000"/>
              </a:lnSpc>
              <a:spcAft>
                <a:spcPts val="700"/>
              </a:spcAft>
            </a:pPr>
            <a:r>
              <a:rPr lang="fr-FR" sz="2000" kern="150" dirty="0">
                <a:ea typeface="DejaVu Sans"/>
                <a:cs typeface="DejaVu Sans"/>
              </a:rPr>
              <a:t>La gestion des poids du Min-Max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endParaRPr lang="fr-FR" sz="2200" kern="150" dirty="0">
              <a:ea typeface="DejaVu Sans"/>
              <a:cs typeface="DejaVu Sans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D67ABBD-7AB9-76CA-2ED7-6B9BA424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  <a:r>
              <a:rPr lang="fr-FR" b="1" dirty="0"/>
              <a:t> </a:t>
            </a:r>
            <a:r>
              <a:rPr lang="fr-FR" dirty="0"/>
              <a:t>|</a:t>
            </a:r>
            <a:r>
              <a:rPr lang="fr-FR" b="1" dirty="0"/>
              <a:t> </a:t>
            </a:r>
            <a:r>
              <a:rPr lang="fr-FR" dirty="0"/>
              <a:t>Utilisation IA | Organisation</a:t>
            </a:r>
            <a:r>
              <a:rPr lang="fr-FR" b="1" dirty="0"/>
              <a:t> </a:t>
            </a:r>
            <a:r>
              <a:rPr lang="fr-FR" dirty="0"/>
              <a:t>travail</a:t>
            </a:r>
            <a:r>
              <a:rPr lang="fr-FR" b="1" dirty="0"/>
              <a:t> </a:t>
            </a:r>
            <a:r>
              <a:rPr lang="fr-FR" dirty="0"/>
              <a:t>| Démonstration | </a:t>
            </a:r>
            <a:r>
              <a:rPr lang="fr-FR" b="1" dirty="0"/>
              <a:t>Conclusion</a:t>
            </a:r>
            <a:endParaRPr lang="en-US" b="1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9851C59-9178-0405-659D-B65026A8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7A3240-D42D-ACBD-871B-E64E152A0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839" y="2674451"/>
            <a:ext cx="5508546" cy="3621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638519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F1A5357-845C-96E0-68BF-DC1D05ED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1396686"/>
            <a:ext cx="8187071" cy="4064627"/>
          </a:xfrm>
        </p:spPr>
        <p:txBody>
          <a:bodyPr anchor="ctr"/>
          <a:lstStyle/>
          <a:p>
            <a:r>
              <a:rPr lang="fr-FR" dirty="0"/>
              <a:t>INTRODUCTION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2BA373-033F-6EBF-817B-98ABD2553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28" y="4442151"/>
            <a:ext cx="7147165" cy="1160790"/>
          </a:xfrm>
        </p:spPr>
        <p:txBody>
          <a:bodyPr>
            <a:normAutofit/>
          </a:bodyPr>
          <a:lstStyle/>
          <a:p>
            <a:r>
              <a:rPr lang="fr-FR" dirty="0"/>
              <a:t>Motivations – règles du </a:t>
            </a:r>
            <a:r>
              <a:rPr lang="fr-FR" dirty="0" err="1"/>
              <a:t>kamisado</a:t>
            </a:r>
            <a:r>
              <a:rPr lang="fr-FR" dirty="0"/>
              <a:t> – ce qui a été faits – reste à faire et ce qui a été ajouté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39E3BA-9859-7E4D-8FF2-0CDB0894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Introduction </a:t>
            </a:r>
            <a:r>
              <a:rPr lang="fr-FR" dirty="0"/>
              <a:t>|</a:t>
            </a:r>
            <a:r>
              <a:rPr lang="fr-FR" b="1" dirty="0"/>
              <a:t> </a:t>
            </a:r>
            <a:r>
              <a:rPr lang="fr-FR" dirty="0"/>
              <a:t>Utilisation IA | Organisation travail | Démonstration | Conclusion</a:t>
            </a:r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17E864-69EB-C2A3-6B31-36DDD12A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587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E16421-1352-C11F-15AE-1B0332E7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</a:t>
            </a:r>
            <a:r>
              <a:rPr lang="fr-FR" dirty="0" err="1"/>
              <a:t>kamisado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E01DD48-B8DB-7CC5-27D7-E93AD459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46835"/>
            <a:ext cx="10178322" cy="4928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b="1" dirty="0"/>
              <a:t>Un peu d’histoire :</a:t>
            </a:r>
          </a:p>
          <a:p>
            <a:pPr lvl="1"/>
            <a:r>
              <a:rPr lang="fr-FR" dirty="0"/>
              <a:t>Créer dans les années 1970</a:t>
            </a:r>
          </a:p>
          <a:p>
            <a:pPr lvl="1"/>
            <a:r>
              <a:rPr lang="fr-FR" dirty="0"/>
              <a:t>Design par Peter Burley</a:t>
            </a:r>
          </a:p>
          <a:p>
            <a:pPr marL="0" indent="0">
              <a:buNone/>
            </a:pPr>
            <a:r>
              <a:rPr lang="fr-FR" sz="2200" b="1" dirty="0"/>
              <a:t>Kamisado : règles principales</a:t>
            </a:r>
          </a:p>
          <a:p>
            <a:pPr lvl="1"/>
            <a:r>
              <a:rPr lang="fr-FR" sz="2000" dirty="0"/>
              <a:t>2 joueurs</a:t>
            </a:r>
            <a:endParaRPr lang="fr-FR" sz="2000" b="1" dirty="0"/>
          </a:p>
          <a:p>
            <a:pPr lvl="1"/>
            <a:r>
              <a:rPr lang="fr-FR" sz="2000" dirty="0"/>
              <a:t>Objectif : amener une tour sur la rangée des tours adverses</a:t>
            </a:r>
          </a:p>
          <a:p>
            <a:pPr lvl="1"/>
            <a:r>
              <a:rPr lang="fr-FR" sz="2000" dirty="0"/>
              <a:t>Déplacements des tours basés sur des règles spécifiques</a:t>
            </a:r>
          </a:p>
          <a:p>
            <a:pPr lvl="2"/>
            <a:r>
              <a:rPr lang="fr-FR" sz="1800" dirty="0"/>
              <a:t>En fonction de la couleur de la case du coup précédent</a:t>
            </a:r>
          </a:p>
          <a:p>
            <a:pPr lvl="2"/>
            <a:r>
              <a:rPr lang="fr-FR" sz="1800" dirty="0"/>
              <a:t>Sumos (dents de dragon)</a:t>
            </a:r>
          </a:p>
          <a:p>
            <a:pPr lvl="1">
              <a:buFontTx/>
              <a:buChar char="-"/>
            </a:pPr>
            <a:endParaRPr lang="fr-FR" sz="1600" dirty="0"/>
          </a:p>
          <a:p>
            <a:pPr lvl="1">
              <a:buFontTx/>
              <a:buChar char="-"/>
            </a:pPr>
            <a:endParaRPr lang="fr-FR" sz="1600" dirty="0"/>
          </a:p>
          <a:p>
            <a:pPr marL="0" indent="0">
              <a:buNone/>
            </a:pPr>
            <a:endParaRPr lang="fr-FR" sz="1800" b="1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D8F52C3-9BF2-0728-48BD-86FE8123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Introduction </a:t>
            </a:r>
            <a:r>
              <a:rPr lang="fr-FR" dirty="0"/>
              <a:t>|</a:t>
            </a:r>
            <a:r>
              <a:rPr lang="fr-FR" b="1" dirty="0"/>
              <a:t> </a:t>
            </a:r>
            <a:r>
              <a:rPr lang="fr-FR" dirty="0"/>
              <a:t>Utilisation IA | Organisation travail | Démonstration | Conclusion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224CAA-BD33-BC57-DD1F-9AC70836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C590D1B-4338-E94A-8FEB-97E2A872B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378" y="4857199"/>
            <a:ext cx="6672775" cy="1388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Game setup">
            <a:extLst>
              <a:ext uri="{FF2B5EF4-FFF2-40B4-BE49-F238E27FC236}">
                <a16:creationId xmlns:a16="http://schemas.microsoft.com/office/drawing/2014/main" id="{7C8FE3A5-4A68-30B1-4ECE-2F340E7EB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307" y="1332044"/>
            <a:ext cx="3213846" cy="3213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42535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E16421-1352-C11F-15AE-1B0332E7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Motivations Pour choisir le jeu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E01DD48-B8DB-7CC5-27D7-E93AD459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46835"/>
            <a:ext cx="10178322" cy="4928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b="1" dirty="0"/>
              <a:t>Kamisado :  jeu stratégique complexe</a:t>
            </a:r>
          </a:p>
          <a:p>
            <a:pPr lvl="1"/>
            <a:r>
              <a:rPr lang="fr-FR" sz="2000" dirty="0"/>
              <a:t>Choix du jeu Kamisado </a:t>
            </a:r>
          </a:p>
          <a:p>
            <a:pPr lvl="2"/>
            <a:r>
              <a:rPr lang="fr-FR" sz="1800" dirty="0"/>
              <a:t>pour sa complexité stratégique </a:t>
            </a:r>
          </a:p>
          <a:p>
            <a:pPr lvl="2"/>
            <a:r>
              <a:rPr lang="fr-FR" sz="1800" dirty="0"/>
              <a:t>et la richesse de ses règles.</a:t>
            </a:r>
          </a:p>
          <a:p>
            <a:pPr lvl="2"/>
            <a:endParaRPr lang="fr-FR" sz="1800" dirty="0"/>
          </a:p>
          <a:p>
            <a:pPr lvl="1"/>
            <a:r>
              <a:rPr lang="fr-FR" sz="2000" dirty="0"/>
              <a:t>Environnement ludique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/>
              <a:t>Et défis techniques.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D8F52C3-9BF2-0728-48BD-86FE8123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Introduction </a:t>
            </a:r>
            <a:r>
              <a:rPr lang="fr-FR" dirty="0"/>
              <a:t>|</a:t>
            </a:r>
            <a:r>
              <a:rPr lang="fr-FR" b="1" dirty="0"/>
              <a:t> </a:t>
            </a:r>
            <a:r>
              <a:rPr lang="fr-FR" dirty="0"/>
              <a:t>Utilisation IA | Organisation travail | Démonstration | Conclusion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224CAA-BD33-BC57-DD1F-9AC70836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Sumo push example 2">
            <a:extLst>
              <a:ext uri="{FF2B5EF4-FFF2-40B4-BE49-F238E27FC236}">
                <a16:creationId xmlns:a16="http://schemas.microsoft.com/office/drawing/2014/main" id="{0417CB2F-7EE6-2077-B491-BAB31319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2544">
            <a:off x="8775601" y="1384728"/>
            <a:ext cx="28575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mo push example 4">
            <a:extLst>
              <a:ext uri="{FF2B5EF4-FFF2-40B4-BE49-F238E27FC236}">
                <a16:creationId xmlns:a16="http://schemas.microsoft.com/office/drawing/2014/main" id="{BB06D13A-EC10-4C5F-8A72-2BB797694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52" y="2482000"/>
            <a:ext cx="28575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eadlock!">
            <a:extLst>
              <a:ext uri="{FF2B5EF4-FFF2-40B4-BE49-F238E27FC236}">
                <a16:creationId xmlns:a16="http://schemas.microsoft.com/office/drawing/2014/main" id="{B18E8A39-7BAB-59A1-4EBB-452BC6F5D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6353">
            <a:off x="5171232" y="3123881"/>
            <a:ext cx="28575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79150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E16421-1352-C11F-15AE-1B0332E7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qui …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E01DD48-B8DB-7CC5-27D7-E93AD459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46835"/>
            <a:ext cx="4927795" cy="467605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2200" b="1" cap="all" dirty="0"/>
              <a:t>a été fait</a:t>
            </a:r>
          </a:p>
          <a:p>
            <a:pPr fontAlgn="base"/>
            <a:r>
              <a:rPr lang="fr-FR" dirty="0"/>
              <a:t>Déplacement basique du joueur</a:t>
            </a:r>
          </a:p>
          <a:p>
            <a:pPr fontAlgn="base"/>
            <a:r>
              <a:rPr lang="fr-FR" dirty="0"/>
              <a:t>Règles du Oshi et sumos</a:t>
            </a:r>
          </a:p>
          <a:p>
            <a:pPr fontAlgn="base"/>
            <a:r>
              <a:rPr lang="fr-FR" dirty="0"/>
              <a:t>Placement des pions de gauche à droite ou de droite à gauche</a:t>
            </a:r>
          </a:p>
          <a:p>
            <a:pPr fontAlgn="base"/>
            <a:r>
              <a:rPr lang="fr-FR" dirty="0"/>
              <a:t>Animations des tours </a:t>
            </a:r>
          </a:p>
          <a:p>
            <a:pPr fontAlgn="base"/>
            <a:r>
              <a:rPr lang="fr-FR" dirty="0"/>
              <a:t>Configuration d'une partie</a:t>
            </a:r>
          </a:p>
          <a:p>
            <a:pPr fontAlgn="base"/>
            <a:r>
              <a:rPr lang="fr-FR" dirty="0"/>
              <a:t>Relancer une partie après avoir terminé</a:t>
            </a:r>
          </a:p>
          <a:p>
            <a:pPr fontAlgn="base"/>
            <a:r>
              <a:rPr lang="fr-FR" dirty="0"/>
              <a:t>Jouer dans les 3 modes: </a:t>
            </a:r>
          </a:p>
          <a:p>
            <a:pPr lvl="1" fontAlgn="base"/>
            <a:r>
              <a:rPr lang="fr-FR" dirty="0"/>
              <a:t>Humain vs Humain, </a:t>
            </a:r>
          </a:p>
          <a:p>
            <a:pPr lvl="1" fontAlgn="base"/>
            <a:r>
              <a:rPr lang="fr-FR" dirty="0"/>
              <a:t>Humain vs Bot, </a:t>
            </a:r>
          </a:p>
          <a:p>
            <a:pPr lvl="1" fontAlgn="base"/>
            <a:r>
              <a:rPr lang="fr-FR" dirty="0"/>
              <a:t>Bot vs Bot</a:t>
            </a:r>
          </a:p>
          <a:p>
            <a:endParaRPr lang="fr-FR" sz="2400" b="1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D8F52C3-9BF2-0728-48BD-86FE8123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Introduction </a:t>
            </a:r>
            <a:r>
              <a:rPr lang="fr-FR" dirty="0"/>
              <a:t>|</a:t>
            </a:r>
            <a:r>
              <a:rPr lang="fr-FR" b="1" dirty="0"/>
              <a:t> </a:t>
            </a:r>
            <a:r>
              <a:rPr lang="fr-FR" dirty="0"/>
              <a:t>Utilisation IA | Organisation travail | Démonstration | Conclusion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224CAA-BD33-BC57-DD1F-9AC70836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34EB3306-3959-FAE7-7E00-0731BBD70BEA}"/>
              </a:ext>
            </a:extLst>
          </p:cNvPr>
          <p:cNvSpPr txBox="1">
            <a:spLocks/>
          </p:cNvSpPr>
          <p:nvPr/>
        </p:nvSpPr>
        <p:spPr>
          <a:xfrm>
            <a:off x="6553205" y="1446835"/>
            <a:ext cx="5283000" cy="4432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200" b="1" cap="all" dirty="0"/>
              <a:t>RESTE à faire</a:t>
            </a:r>
          </a:p>
          <a:p>
            <a:pPr fontAlgn="base"/>
            <a:r>
              <a:rPr lang="fr-FR" dirty="0"/>
              <a:t>Designer les cases où on peut jouer (70/100%)</a:t>
            </a:r>
          </a:p>
          <a:p>
            <a:pPr fontAlgn="base"/>
            <a:r>
              <a:rPr lang="fr-FR" dirty="0"/>
              <a:t>Bot n°2 à réimplémenter (60/100%)</a:t>
            </a:r>
          </a:p>
          <a:p>
            <a:pPr fontAlgn="base"/>
            <a:r>
              <a:rPr lang="fr-FR" dirty="0"/>
              <a:t>Bot n°1 revoir le calcul des poids (80/100%)</a:t>
            </a:r>
          </a:p>
          <a:p>
            <a:pPr fontAlgn="base"/>
            <a:r>
              <a:rPr lang="fr-FR" dirty="0"/>
              <a:t>Debugging (70/100%)</a:t>
            </a:r>
          </a:p>
          <a:p>
            <a:endParaRPr lang="fr-FR" sz="2400" b="1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65C54E7-F9F1-F9DD-B4EA-8976267953E0}"/>
              </a:ext>
            </a:extLst>
          </p:cNvPr>
          <p:cNvCxnSpPr/>
          <p:nvPr/>
        </p:nvCxnSpPr>
        <p:spPr>
          <a:xfrm>
            <a:off x="6376697" y="1532965"/>
            <a:ext cx="0" cy="44823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7294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E16421-1352-C11F-15AE-1B0332E7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qui a été rajouté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D8F52C3-9BF2-0728-48BD-86FE8123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b="1" dirty="0"/>
              <a:t>Introduction </a:t>
            </a:r>
            <a:r>
              <a:rPr lang="fr-FR" dirty="0"/>
              <a:t>|</a:t>
            </a:r>
            <a:r>
              <a:rPr lang="fr-FR" b="1" dirty="0"/>
              <a:t> </a:t>
            </a:r>
            <a:r>
              <a:rPr lang="fr-FR" dirty="0"/>
              <a:t>Utilisation IA | Organisation travail | Démonstration | Conclusion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224CAA-BD33-BC57-DD1F-9AC70836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0181EA8A-6EED-9D57-F7FB-35BD86E6517B}"/>
              </a:ext>
            </a:extLst>
          </p:cNvPr>
          <p:cNvSpPr txBox="1">
            <a:spLocks/>
          </p:cNvSpPr>
          <p:nvPr/>
        </p:nvSpPr>
        <p:spPr>
          <a:xfrm>
            <a:off x="1219205" y="1203536"/>
            <a:ext cx="4927795" cy="49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200" b="1" cap="all" dirty="0"/>
              <a:t>CONSOLE</a:t>
            </a:r>
          </a:p>
          <a:p>
            <a:pPr fontAlgn="base"/>
            <a:r>
              <a:rPr lang="fr-FR" dirty="0"/>
              <a:t>Plateau plus lisible avec des cases plus grosses (case 7x3 caractères)</a:t>
            </a:r>
          </a:p>
          <a:p>
            <a:pPr fontAlgn="base"/>
            <a:r>
              <a:rPr lang="fr-FR" dirty="0"/>
              <a:t>Tours centrées sur les cases (position 4, 2)</a:t>
            </a:r>
          </a:p>
          <a:p>
            <a:pPr fontAlgn="base"/>
            <a:r>
              <a:rPr lang="fr-FR" dirty="0"/>
              <a:t>Historique des tours jouées sur le plateau</a:t>
            </a:r>
          </a:p>
          <a:p>
            <a:pPr fontAlgn="base"/>
            <a:r>
              <a:rPr lang="fr-FR" dirty="0"/>
              <a:t>Nombre de parties gagné pour tel joueur</a:t>
            </a:r>
          </a:p>
          <a:p>
            <a:pPr fontAlgn="base"/>
            <a:endParaRPr lang="fr-FR" dirty="0"/>
          </a:p>
          <a:p>
            <a:pPr lvl="1" fontAlgn="base"/>
            <a:endParaRPr lang="fr-FR" dirty="0"/>
          </a:p>
        </p:txBody>
      </p:sp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C2544A0E-E164-4F3B-ECF7-A6F2287D3C49}"/>
              </a:ext>
            </a:extLst>
          </p:cNvPr>
          <p:cNvSpPr txBox="1">
            <a:spLocks/>
          </p:cNvSpPr>
          <p:nvPr/>
        </p:nvSpPr>
        <p:spPr>
          <a:xfrm>
            <a:off x="6553205" y="1203535"/>
            <a:ext cx="5283000" cy="4676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200" b="1" cap="all" dirty="0"/>
              <a:t>GRAPHIQUE</a:t>
            </a:r>
          </a:p>
          <a:p>
            <a:pPr fontAlgn="base"/>
            <a:r>
              <a:rPr lang="fr-FR" dirty="0"/>
              <a:t>Menu de direction (jouer – configurer – quitter)</a:t>
            </a:r>
          </a:p>
          <a:p>
            <a:pPr fontAlgn="base"/>
            <a:r>
              <a:rPr lang="fr-FR" dirty="0"/>
              <a:t>Texte pour dire quelle tour on doit jouer</a:t>
            </a:r>
          </a:p>
          <a:p>
            <a:pPr fontAlgn="base"/>
            <a:r>
              <a:rPr lang="fr-FR" dirty="0"/>
              <a:t>Nombre de points gagné lors d’une partie</a:t>
            </a:r>
          </a:p>
          <a:p>
            <a:pPr fontAlgn="base"/>
            <a:r>
              <a:rPr lang="fr-FR" dirty="0"/>
              <a:t>Musique d’ambiance et sons de déplacements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335C41D-1913-85EB-C6E9-08A8C43C9C46}"/>
              </a:ext>
            </a:extLst>
          </p:cNvPr>
          <p:cNvCxnSpPr/>
          <p:nvPr/>
        </p:nvCxnSpPr>
        <p:spPr>
          <a:xfrm>
            <a:off x="6376697" y="1532965"/>
            <a:ext cx="0" cy="44823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88D6BFDD-D3CF-C781-0E36-6080336A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41" y="3768236"/>
            <a:ext cx="3795746" cy="2371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4A43E10-776B-5F6B-7138-891CBA7F1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050" y="3724369"/>
            <a:ext cx="3795745" cy="2515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5263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F1A5357-845C-96E0-68BF-DC1D05ED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1396686"/>
            <a:ext cx="8662200" cy="4064627"/>
          </a:xfrm>
        </p:spPr>
        <p:txBody>
          <a:bodyPr anchor="ctr"/>
          <a:lstStyle/>
          <a:p>
            <a:r>
              <a:rPr lang="fr-FR" dirty="0"/>
              <a:t>UTILISATION DE L’IA DANS le jeu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2BA373-033F-6EBF-817B-98ABD2553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28" y="4985745"/>
            <a:ext cx="6788577" cy="1190937"/>
          </a:xfrm>
        </p:spPr>
        <p:txBody>
          <a:bodyPr>
            <a:normAutofit/>
          </a:bodyPr>
          <a:lstStyle/>
          <a:p>
            <a:r>
              <a:rPr lang="fr-FR" dirty="0"/>
              <a:t>Principales techniques – leur efficacité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A69E61B-B24B-E6B4-4FD8-EEF9BA90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  <a:r>
              <a:rPr lang="fr-FR" b="1" dirty="0"/>
              <a:t> </a:t>
            </a:r>
            <a:r>
              <a:rPr lang="fr-FR" dirty="0"/>
              <a:t>|</a:t>
            </a:r>
            <a:r>
              <a:rPr lang="fr-FR" b="1" dirty="0"/>
              <a:t> Utilisation IA </a:t>
            </a:r>
            <a:r>
              <a:rPr lang="fr-FR" dirty="0"/>
              <a:t>| Organisation travail | Démonstration | Conclusion</a:t>
            </a:r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CE80FB1-1B18-DB1C-6F0D-83B67C86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4483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E16421-1352-C11F-15AE-1B0332E7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Principales techniques - Mélie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E01DD48-B8DB-7CC5-27D7-E93AD459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46835"/>
            <a:ext cx="10178322" cy="4432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Min-Max : algorithme déterministe</a:t>
            </a:r>
          </a:p>
          <a:p>
            <a:r>
              <a:rPr lang="fr-FR" sz="2400" dirty="0"/>
              <a:t>Repose sur théorie des jeux</a:t>
            </a:r>
          </a:p>
          <a:p>
            <a:r>
              <a:rPr lang="fr-FR" sz="2400" dirty="0"/>
              <a:t>Utilisé par « Deep Blue » (échecs)</a:t>
            </a:r>
          </a:p>
          <a:p>
            <a:r>
              <a:rPr lang="fr-FR" sz="2400" dirty="0"/>
              <a:t>Simple a implémenter</a:t>
            </a:r>
          </a:p>
          <a:p>
            <a:pPr marL="0" indent="0">
              <a:buNone/>
            </a:pPr>
            <a:endParaRPr lang="fr-FR" sz="2400" b="1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D8F52C3-9BF2-0728-48BD-86FE8123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Introduction</a:t>
            </a:r>
            <a:r>
              <a:rPr lang="fr-FR" b="1" dirty="0"/>
              <a:t> </a:t>
            </a:r>
            <a:r>
              <a:rPr lang="fr-FR" dirty="0"/>
              <a:t>|</a:t>
            </a:r>
            <a:r>
              <a:rPr lang="fr-FR" b="1" dirty="0"/>
              <a:t> Utilisation IA </a:t>
            </a:r>
            <a:r>
              <a:rPr lang="fr-FR" dirty="0"/>
              <a:t>| Organisation travail | Démonstration | Conclusion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224CAA-BD33-BC57-DD1F-9AC70836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D0ED735-8079-E7FF-FD32-5168A9381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082" y="1509411"/>
            <a:ext cx="4384416" cy="4370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6B8DE8A-C8BB-38C3-2683-E8285C312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513" y="3494033"/>
            <a:ext cx="3827252" cy="2402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884587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Badge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675</TotalTime>
  <Words>945</Words>
  <Application>Microsoft Office PowerPoint</Application>
  <PresentationFormat>Grand écran</PresentationFormat>
  <Paragraphs>187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Calibri</vt:lpstr>
      <vt:lpstr>DejaVu Sans</vt:lpstr>
      <vt:lpstr>Gill Sans MT</vt:lpstr>
      <vt:lpstr>Impact</vt:lpstr>
      <vt:lpstr>Montserrat</vt:lpstr>
      <vt:lpstr>Trebuchet MS</vt:lpstr>
      <vt:lpstr>Badge</vt:lpstr>
      <vt:lpstr>Trifle – Kamisado Team CHAMMALOW</vt:lpstr>
      <vt:lpstr>SOMMAIRE</vt:lpstr>
      <vt:lpstr>INTRODUCTION</vt:lpstr>
      <vt:lpstr>Présentation du kamisado</vt:lpstr>
      <vt:lpstr>Motivations Pour choisir le jeu</vt:lpstr>
      <vt:lpstr>Ce qui …</vt:lpstr>
      <vt:lpstr>Ce qui a été rajouté</vt:lpstr>
      <vt:lpstr>UTILISATION DE L’IA DANS le jeu</vt:lpstr>
      <vt:lpstr>Principales techniques - Mélie</vt:lpstr>
      <vt:lpstr>Son efficacité - Mélie</vt:lpstr>
      <vt:lpstr>Principales techniques - EureDEKU</vt:lpstr>
      <vt:lpstr>SON efficacité - EureDEKU</vt:lpstr>
      <vt:lpstr>ORGANISATION DU TRAVAIL</vt:lpstr>
      <vt:lpstr>PLANNING Prévisionnel - Réel</vt:lpstr>
      <vt:lpstr>Tâches par membre</vt:lpstr>
      <vt:lpstr>difficultés</vt:lpstr>
      <vt:lpstr>Bilan de compétence</vt:lpstr>
      <vt:lpstr>Démonstration</vt:lpstr>
      <vt:lpstr>CONCLUSION</vt:lpstr>
      <vt:lpstr>Améliorations possibles &amp; temps</vt:lpstr>
      <vt:lpstr>QUE CHANGER SI projet à refaire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Marvyn Levin</dc:creator>
  <cp:lastModifiedBy>Marvyn Levin</cp:lastModifiedBy>
  <cp:revision>62</cp:revision>
  <dcterms:created xsi:type="dcterms:W3CDTF">2023-10-17T20:24:47Z</dcterms:created>
  <dcterms:modified xsi:type="dcterms:W3CDTF">2024-06-18T13:30:15Z</dcterms:modified>
</cp:coreProperties>
</file>