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65" r:id="rId5"/>
    <p:sldId id="263" r:id="rId6"/>
    <p:sldId id="268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AC9ED8-7240-4577-B5D6-ED28618C9F61}"/>
              </a:ext>
            </a:extLst>
          </p:cNvPr>
          <p:cNvSpPr txBox="1">
            <a:spLocks/>
          </p:cNvSpPr>
          <p:nvPr/>
        </p:nvSpPr>
        <p:spPr>
          <a:xfrm>
            <a:off x="533280" y="1134954"/>
            <a:ext cx="6247347" cy="42107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Problem: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In a Distributed Denial of Service (DDoS) attack, a network of compromised devices is used to overwhelm a target with a flood of requests, making it unable to serve legitimate requests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Goal: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800" dirty="0"/>
              <a:t>Detecting DDoS attacks using Machine Learning Models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20C89-D32D-48ED-BDF0-E9063149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91" y="1951644"/>
            <a:ext cx="5003409" cy="45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5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8C508C4-288B-4A99-9D0B-986196462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63057"/>
            <a:ext cx="9448800" cy="685800"/>
          </a:xfrm>
        </p:spPr>
        <p:txBody>
          <a:bodyPr>
            <a:noAutofit/>
          </a:bodyPr>
          <a:lstStyle/>
          <a:p>
            <a:r>
              <a:rPr lang="en-US" sz="3200" dirty="0"/>
              <a:t>Next are the basic steps of our proposed solution.</a:t>
            </a:r>
          </a:p>
        </p:txBody>
      </p:sp>
    </p:spTree>
    <p:extLst>
      <p:ext uri="{BB962C8B-B14F-4D97-AF65-F5344CB8AC3E}">
        <p14:creationId xmlns:p14="http://schemas.microsoft.com/office/powerpoint/2010/main" val="125925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110-D830-4FD8-B3C4-DF8F1453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3348825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Collecting data:</a:t>
            </a:r>
            <a:br>
              <a:rPr lang="en-US" cap="none" dirty="0"/>
            </a:br>
            <a:r>
              <a:rPr lang="en-US" cap="none" dirty="0"/>
              <a:t>from a reliable source, our data is “</a:t>
            </a:r>
            <a:r>
              <a:rPr lang="en-US" b="1" dirty="0"/>
              <a:t>CIC-DDoS2019 Dataset</a:t>
            </a:r>
            <a:r>
              <a:rPr lang="en-US" cap="none" dirty="0"/>
              <a:t>”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/>
              <a:t>the dataset offers an extended set of distributed denial of service attacks, most of which employ some form of amplification through reflection.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7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1356" y="613257"/>
            <a:ext cx="8521148" cy="14747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Preparing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6522" y="2257839"/>
            <a:ext cx="5546136" cy="3589338"/>
          </a:xfrm>
        </p:spPr>
        <p:txBody>
          <a:bodyPr>
            <a:normAutofit/>
          </a:bodyPr>
          <a:lstStyle/>
          <a:p>
            <a:r>
              <a:rPr lang="en-US" sz="2400" dirty="0"/>
              <a:t>Cleaning the data to remove unwanted data, missing values, rows, and columns, duplicate values</a:t>
            </a:r>
          </a:p>
          <a:p>
            <a:r>
              <a:rPr lang="en-US" sz="2400" dirty="0"/>
              <a:t>Making sure that data is evenly distributed and balanced, if not we have to balance it, here we used </a:t>
            </a:r>
            <a:r>
              <a:rPr lang="en-US" sz="2400" u="sng" dirty="0">
                <a:solidFill>
                  <a:srgbClr val="FF0000"/>
                </a:solidFill>
              </a:rPr>
              <a:t>oversampling for balancing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7F445-BB22-4929-8D33-7C76706E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301" y="2383466"/>
            <a:ext cx="4334480" cy="2743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DFB96C-6CB0-4197-A72D-7ADF4D33EAA3}"/>
              </a:ext>
            </a:extLst>
          </p:cNvPr>
          <p:cNvSpPr txBox="1"/>
          <p:nvPr/>
        </p:nvSpPr>
        <p:spPr>
          <a:xfrm>
            <a:off x="8904849" y="5323957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Unbalanced 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968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1356" y="613257"/>
            <a:ext cx="8521148" cy="14747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Preparing the Data: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6522" y="2257839"/>
            <a:ext cx="8655096" cy="3589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Finally Split the cleaned data into two sets  </a:t>
            </a:r>
            <a:r>
              <a:rPr lang="en-US" sz="3200" dirty="0">
                <a:solidFill>
                  <a:srgbClr val="FF0000"/>
                </a:solidFill>
              </a:rPr>
              <a:t>a training set </a:t>
            </a:r>
            <a:r>
              <a:rPr lang="en-US" sz="3200" dirty="0"/>
              <a:t>and a </a:t>
            </a:r>
            <a:r>
              <a:rPr lang="en-US" sz="3200" dirty="0">
                <a:solidFill>
                  <a:srgbClr val="FF0000"/>
                </a:solidFill>
              </a:rPr>
              <a:t>testing set</a:t>
            </a:r>
            <a:r>
              <a:rPr lang="en-US" sz="3200" dirty="0"/>
              <a:t>. The training set is the set your model learns from. A testing set is used to check the accuracy of your model after training</a:t>
            </a:r>
          </a:p>
        </p:txBody>
      </p:sp>
    </p:spTree>
    <p:extLst>
      <p:ext uri="{BB962C8B-B14F-4D97-AF65-F5344CB8AC3E}">
        <p14:creationId xmlns:p14="http://schemas.microsoft.com/office/powerpoint/2010/main" val="273591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786033"/>
            <a:ext cx="7454077" cy="524900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Choosing a Model:</a:t>
            </a:r>
            <a:r>
              <a:rPr lang="en-US" sz="3200" dirty="0"/>
              <a:t> linear model from sklearn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Training the Model: </a:t>
            </a:r>
            <a:r>
              <a:rPr lang="en-US" sz="3200" dirty="0"/>
              <a:t> it is the most important step where we pass the prepared data to your machine learning model to find patterns and make predictions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Making Predictions: </a:t>
            </a:r>
            <a:r>
              <a:rPr lang="en-US" sz="3200" dirty="0"/>
              <a:t>In the end, you can use your model on unseen data to make predictions accurately.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47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purl.org/dc/terms/"/>
    <ds:schemaRef ds:uri="http://schemas.openxmlformats.org/package/2006/metadata/core-properties"/>
    <ds:schemaRef ds:uri="http://purl.org/dc/elements/1.1/"/>
    <ds:schemaRef ds:uri="71af3243-3dd4-4a8d-8c0d-dd76da1f02a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164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PowerPoint Presentation</vt:lpstr>
      <vt:lpstr>PowerPoint Presentation</vt:lpstr>
      <vt:lpstr>Collecting data: from a reliable source, our data is “CIC-DDoS2019 Dataset”  the dataset offers an extended set of distributed denial of service attacks, most of which employ some form of amplification through reflection. </vt:lpstr>
      <vt:lpstr>Preparing the Data:</vt:lpstr>
      <vt:lpstr>Preparing the Data: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2023-07-14T08:49:47Z</dcterms:created>
  <dcterms:modified xsi:type="dcterms:W3CDTF">2023-10-05T15:58:35Z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