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E73A-27E1-4607-BF48-1F84848C0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9FA0D-795F-4628-889D-034CF96E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1F8B-3C5E-4D06-B0AF-A3568759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2B8C-2F55-40E4-9687-99C327C1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2126-D80F-448C-9ECE-E8219B77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E68-F732-413F-B06B-DE706105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67749-76C0-4B31-B9A3-FC4106F7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661C-9202-45CB-9D05-EBE3CB8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7FB2-2978-47B2-AAE1-B0E387C0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5483-443D-4E82-B2BA-ABD0A611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D09A3-1C5B-44F0-897E-9999F62CF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4CE18-2B95-44B3-B25C-B3879AE3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1844-519E-496D-84BF-FEBB126F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DB94-2C23-4612-82B6-ED10A88F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8A36-08FE-4B3F-BB0E-6691D12F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5301-888E-49D4-98B1-D575E080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CA9E-0EAB-40B2-8F90-DA134B25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CEF1-931D-421A-AA93-3CBA8295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370A-1B43-4181-829A-C7C1BCED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F1FF-AEDD-4149-88A1-95B45D0F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167E-B99E-40BA-8446-F8B1D747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A9C8-20DC-4F4B-8527-6BBB3261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96B8-E698-45F1-AAB2-8E7FCDC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3E99-2C26-4D13-A642-6826DEB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9E2A-BA20-479B-9DE8-D31E9316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12D7-8FB0-4CD3-ACA6-6C98703E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78F3-CB17-48C6-B5FB-2D2FAA02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DC096-4B25-4713-9C1D-6FF277D1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46C3-EDF6-4958-BDBC-FD4E2155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40CF-DDF2-40FB-A41A-2FC7F5A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A555-0F49-4075-BC6B-E98D657B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3F45-956C-477D-AF77-871ED64B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D9428-AE04-4B21-A105-6B0A0870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FE52-784E-4003-9CE6-7AF58DDB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CF09-527F-4A88-8E93-F012AE680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C606B-8B9F-4783-A2A5-225551DB2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E4234-33E6-4E93-9CB4-84861AF4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07DC1-098C-463F-8041-7FBB0DE0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571B5-4E44-4388-9E46-F7164503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47B5-B685-4454-9F30-EE8CF7EC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5B16A-A1C4-40D3-9FBC-E4E8DF5E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51C04-9D5B-4424-B8CA-B3FCA9C6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39138-9605-4002-A0A1-BA38E35D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64059-528F-4E4F-BDB4-02865A71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9AD1D-6113-468A-A762-2468FEB5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231C2-3BFD-4947-8D92-DCDC2A9B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2F20-370A-4741-8AE4-EDB10030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EA25-978B-4536-90CC-5123CE05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5386B-97D8-450A-B0DB-0659AC1F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2A774-9F65-443C-930A-47235C9F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9F43-44EC-416A-85D7-63E3F452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9A90-47C3-478F-AE01-19ADCE65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192-5DF8-44F3-828B-50EFC89A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C742C-74D3-440F-A8B4-455CB70F9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CBBF4-917C-4AF4-9A35-AF12116F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95BD-C064-4A9A-B0DB-73B05E42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E57-B914-4AF9-AEAD-E4FC231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8FFD5-A350-4AE8-A3B3-780831A5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424A0-286F-4261-8D8E-B2CCE254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C8A6-EB1C-43D1-AD38-7CF79660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C38A-45AA-41A7-BCBD-E298D2AD2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9676-0ADE-4D7B-A2DF-0332920102F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063E-0F66-4A9A-BD9A-985AC8A9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2438-AE54-40DB-9B90-EDED97390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D1FF-EDA0-464D-8295-76F0C1576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98D992-E34B-4BAC-AB1E-00DFB040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518706"/>
            <a:ext cx="8136834" cy="5820587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C320ED-5772-4E9D-8C0A-E48D456587D7}"/>
              </a:ext>
            </a:extLst>
          </p:cNvPr>
          <p:cNvCxnSpPr/>
          <p:nvPr/>
        </p:nvCxnSpPr>
        <p:spPr>
          <a:xfrm>
            <a:off x="967409" y="1179443"/>
            <a:ext cx="1484244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21172F-15DF-4153-8522-039ACFC99C35}"/>
              </a:ext>
            </a:extLst>
          </p:cNvPr>
          <p:cNvCxnSpPr/>
          <p:nvPr/>
        </p:nvCxnSpPr>
        <p:spPr>
          <a:xfrm>
            <a:off x="967409" y="4744277"/>
            <a:ext cx="1484244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CD265E-7D0D-4115-8417-29514AC8CA48}"/>
              </a:ext>
            </a:extLst>
          </p:cNvPr>
          <p:cNvSpPr/>
          <p:nvPr/>
        </p:nvSpPr>
        <p:spPr>
          <a:xfrm>
            <a:off x="8070574" y="1179443"/>
            <a:ext cx="3564835" cy="2249553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3 clients are created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Username &amp; password was entered from the keyboard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84EB7-28FD-4A4F-B95F-E4F82DF9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2" y="225287"/>
            <a:ext cx="8905461" cy="609971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421DE6-EB0C-4A05-815B-97FC83018A40}"/>
              </a:ext>
            </a:extLst>
          </p:cNvPr>
          <p:cNvCxnSpPr/>
          <p:nvPr/>
        </p:nvCxnSpPr>
        <p:spPr>
          <a:xfrm>
            <a:off x="927651" y="2756451"/>
            <a:ext cx="1484244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05B860-E858-4F0E-950D-123528A99CEF}"/>
              </a:ext>
            </a:extLst>
          </p:cNvPr>
          <p:cNvSpPr/>
          <p:nvPr/>
        </p:nvSpPr>
        <p:spPr>
          <a:xfrm>
            <a:off x="8222973" y="532996"/>
            <a:ext cx="3697356" cy="2064431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Message 1 :  The client sends Auth:user:password to server </a:t>
            </a:r>
          </a:p>
          <a:p>
            <a:r>
              <a:rPr lang="en-US" b="1" dirty="0">
                <a:solidFill>
                  <a:schemeClr val="tx1"/>
                </a:solidFill>
              </a:rPr>
              <a:t>Then the server generates ticket as printed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1FBB08-FE45-4877-8DB7-918D06C1BF97}"/>
              </a:ext>
            </a:extLst>
          </p:cNvPr>
          <p:cNvCxnSpPr>
            <a:cxnSpLocks/>
          </p:cNvCxnSpPr>
          <p:nvPr/>
        </p:nvCxnSpPr>
        <p:spPr>
          <a:xfrm>
            <a:off x="5612295" y="4101547"/>
            <a:ext cx="2749827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7A44E-7B52-4542-A26F-2821074F9071}"/>
              </a:ext>
            </a:extLst>
          </p:cNvPr>
          <p:cNvSpPr/>
          <p:nvPr/>
        </p:nvSpPr>
        <p:spPr>
          <a:xfrm>
            <a:off x="8494644" y="3980418"/>
            <a:ext cx="3697356" cy="2064431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Message 2 :message received from Auth Server, then game server generates the ticket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4C8748-CD87-4529-951A-EEF73CFA5DE2}"/>
              </a:ext>
            </a:extLst>
          </p:cNvPr>
          <p:cNvCxnSpPr/>
          <p:nvPr/>
        </p:nvCxnSpPr>
        <p:spPr>
          <a:xfrm flipH="1">
            <a:off x="2411895" y="2597427"/>
            <a:ext cx="5811078" cy="11529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DD508B-F4B0-4E07-95B8-227B474806D1}"/>
              </a:ext>
            </a:extLst>
          </p:cNvPr>
          <p:cNvCxnSpPr/>
          <p:nvPr/>
        </p:nvCxnSpPr>
        <p:spPr>
          <a:xfrm flipH="1" flipV="1">
            <a:off x="5612295" y="4678017"/>
            <a:ext cx="2882349" cy="9806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704903-A881-4C14-AAA9-CCE5D121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685417"/>
            <a:ext cx="7011378" cy="5487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26D0F0-7628-4738-B790-C5D91745B0F1}"/>
              </a:ext>
            </a:extLst>
          </p:cNvPr>
          <p:cNvSpPr/>
          <p:nvPr/>
        </p:nvSpPr>
        <p:spPr>
          <a:xfrm>
            <a:off x="4929809" y="685418"/>
            <a:ext cx="3419061" cy="1130130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b="1" dirty="0">
                <a:solidFill>
                  <a:schemeClr val="tx1"/>
                </a:solidFill>
              </a:rPr>
              <a:t>While at the beginning to create 3 clients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17A33-7A1A-4705-8A77-63D9B986DC92}"/>
              </a:ext>
            </a:extLst>
          </p:cNvPr>
          <p:cNvSpPr/>
          <p:nvPr/>
        </p:nvSpPr>
        <p:spPr>
          <a:xfrm>
            <a:off x="7971181" y="4309867"/>
            <a:ext cx="2445028" cy="1030760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6 pipes created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DCE639-C6DC-4F5C-8818-CCB240BD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633022"/>
            <a:ext cx="7868748" cy="55919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C56C46-8390-4418-B974-59A450F9F2E5}"/>
              </a:ext>
            </a:extLst>
          </p:cNvPr>
          <p:cNvSpPr/>
          <p:nvPr/>
        </p:nvSpPr>
        <p:spPr>
          <a:xfrm>
            <a:off x="4803912" y="1175957"/>
            <a:ext cx="3697356" cy="1368462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Unneeded pipes are closed for each process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4B45E3-DD2D-40B8-827C-179F03E8D2EC}"/>
              </a:ext>
            </a:extLst>
          </p:cNvPr>
          <p:cNvSpPr/>
          <p:nvPr/>
        </p:nvSpPr>
        <p:spPr>
          <a:xfrm>
            <a:off x="6096000" y="3429000"/>
            <a:ext cx="3697356" cy="1514062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Functions and methods used to generate messages in a specific format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AAFB32-FC70-4622-956D-13CC9A661A50}"/>
              </a:ext>
            </a:extLst>
          </p:cNvPr>
          <p:cNvCxnSpPr/>
          <p:nvPr/>
        </p:nvCxnSpPr>
        <p:spPr>
          <a:xfrm flipH="1">
            <a:off x="4591877" y="3861238"/>
            <a:ext cx="1504123" cy="52346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C95669-3A1F-4B47-A2F7-E989866DB579}"/>
              </a:ext>
            </a:extLst>
          </p:cNvPr>
          <p:cNvSpPr/>
          <p:nvPr/>
        </p:nvSpPr>
        <p:spPr>
          <a:xfrm>
            <a:off x="2869095" y="3861238"/>
            <a:ext cx="1683027" cy="78187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9C48C-16EA-4F5C-918C-6AE8378E2F52}"/>
              </a:ext>
            </a:extLst>
          </p:cNvPr>
          <p:cNvSpPr/>
          <p:nvPr/>
        </p:nvSpPr>
        <p:spPr>
          <a:xfrm>
            <a:off x="5082208" y="5718246"/>
            <a:ext cx="3697356" cy="951247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To give priority for printing on screen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F2288-8507-4D20-BD24-23199FE7C3C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187687" y="5718246"/>
            <a:ext cx="894521" cy="4756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2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D71D4A-173D-43AF-A9D2-D97AFA15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256997"/>
            <a:ext cx="9821646" cy="43440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E7EA1D-0992-4BA4-8997-1AE9EC9310C1}"/>
              </a:ext>
            </a:extLst>
          </p:cNvPr>
          <p:cNvSpPr/>
          <p:nvPr/>
        </p:nvSpPr>
        <p:spPr>
          <a:xfrm>
            <a:off x="7779025" y="1482284"/>
            <a:ext cx="3332920" cy="2904186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Server send to client a response according to number of connected clients </a:t>
            </a:r>
          </a:p>
          <a:p>
            <a:r>
              <a:rPr lang="en-US" b="1" dirty="0">
                <a:solidFill>
                  <a:schemeClr val="tx1"/>
                </a:solidFill>
              </a:rPr>
              <a:t>If less than 3 then waiting</a:t>
            </a:r>
          </a:p>
          <a:p>
            <a:r>
              <a:rPr lang="en-US" b="1" dirty="0">
                <a:solidFill>
                  <a:schemeClr val="tx1"/>
                </a:solidFill>
              </a:rPr>
              <a:t>If 3 then ready</a:t>
            </a:r>
          </a:p>
          <a:p>
            <a:r>
              <a:rPr lang="en-US" b="1" dirty="0">
                <a:solidFill>
                  <a:schemeClr val="tx1"/>
                </a:solidFill>
              </a:rPr>
              <a:t>Else no place</a:t>
            </a:r>
          </a:p>
        </p:txBody>
      </p:sp>
    </p:spTree>
    <p:extLst>
      <p:ext uri="{BB962C8B-B14F-4D97-AF65-F5344CB8AC3E}">
        <p14:creationId xmlns:p14="http://schemas.microsoft.com/office/powerpoint/2010/main" val="35506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F8270-C133-4E7A-A99D-1225CF02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8" y="503583"/>
            <a:ext cx="7105157" cy="5268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2F11F-7085-4EAA-A2A7-8E71803E2C3D}"/>
              </a:ext>
            </a:extLst>
          </p:cNvPr>
          <p:cNvSpPr/>
          <p:nvPr/>
        </p:nvSpPr>
        <p:spPr>
          <a:xfrm>
            <a:off x="5970103" y="2262635"/>
            <a:ext cx="3697356" cy="1368462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If the response was Ready to start,</a:t>
            </a:r>
          </a:p>
          <a:p>
            <a:r>
              <a:rPr lang="en-US" b="1" dirty="0">
                <a:solidFill>
                  <a:schemeClr val="tx1"/>
                </a:solidFill>
              </a:rPr>
              <a:t>Client reads string of 10 char from a file  and sends them to game  </a:t>
            </a:r>
          </a:p>
        </p:txBody>
      </p:sp>
    </p:spTree>
    <p:extLst>
      <p:ext uri="{BB962C8B-B14F-4D97-AF65-F5344CB8AC3E}">
        <p14:creationId xmlns:p14="http://schemas.microsoft.com/office/powerpoint/2010/main" val="24957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7A015C-9708-4AAA-B1EE-C1A076EC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637785"/>
            <a:ext cx="7773485" cy="55824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E73244-6ACC-4363-A720-246FF446DC29}"/>
              </a:ext>
            </a:extLst>
          </p:cNvPr>
          <p:cNvSpPr/>
          <p:nvPr/>
        </p:nvSpPr>
        <p:spPr>
          <a:xfrm>
            <a:off x="8428924" y="1653208"/>
            <a:ext cx="3107636" cy="2199862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Meanwhile, the game receives the words and compares each word with the generated word. Once there is a match it stops reading and generate win message containing user name and number of attempts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AE2AB-B8A4-4757-9E7B-09792D7DD5BB}"/>
              </a:ext>
            </a:extLst>
          </p:cNvPr>
          <p:cNvSpPr/>
          <p:nvPr/>
        </p:nvSpPr>
        <p:spPr>
          <a:xfrm>
            <a:off x="6308576" y="4361598"/>
            <a:ext cx="2557670" cy="1789043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If there is no match loss message is generated in char [] win , that is in both cases send to the clients</a:t>
            </a:r>
          </a:p>
        </p:txBody>
      </p:sp>
    </p:spTree>
    <p:extLst>
      <p:ext uri="{BB962C8B-B14F-4D97-AF65-F5344CB8AC3E}">
        <p14:creationId xmlns:p14="http://schemas.microsoft.com/office/powerpoint/2010/main" val="141766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B4C241-0CAA-4682-BD81-37F841A0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0" y="0"/>
            <a:ext cx="7494848" cy="56387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874A13-D4BD-4E78-94D9-B6F1BD49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79" y="5198348"/>
            <a:ext cx="6341909" cy="10478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729B93-E333-4D59-8517-5961D4B07F9B}"/>
              </a:ext>
            </a:extLst>
          </p:cNvPr>
          <p:cNvSpPr/>
          <p:nvPr/>
        </p:nvSpPr>
        <p:spPr>
          <a:xfrm>
            <a:off x="7328992" y="1215034"/>
            <a:ext cx="4120885" cy="3208658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word sent by the client from the file</a:t>
            </a:r>
          </a:p>
          <a:p>
            <a:r>
              <a:rPr lang="en-US" b="1" dirty="0">
                <a:solidFill>
                  <a:schemeClr val="tx1"/>
                </a:solidFill>
              </a:rPr>
              <a:t>Equal to </a:t>
            </a:r>
            <a:r>
              <a:rPr lang="en-US" b="1" dirty="0" err="1">
                <a:solidFill>
                  <a:schemeClr val="tx1"/>
                </a:solidFill>
              </a:rPr>
              <a:t>MysterWord</a:t>
            </a:r>
            <a:r>
              <a:rPr lang="en-US" b="1" dirty="0">
                <a:solidFill>
                  <a:schemeClr val="tx1"/>
                </a:solidFill>
              </a:rPr>
              <a:t> after first attempt</a:t>
            </a:r>
          </a:p>
          <a:p>
            <a:r>
              <a:rPr lang="en-US" b="1" dirty="0">
                <a:solidFill>
                  <a:schemeClr val="tx1"/>
                </a:solidFill>
              </a:rPr>
              <a:t>The server replies with the success message </a:t>
            </a:r>
          </a:p>
        </p:txBody>
      </p:sp>
    </p:spTree>
    <p:extLst>
      <p:ext uri="{BB962C8B-B14F-4D97-AF65-F5344CB8AC3E}">
        <p14:creationId xmlns:p14="http://schemas.microsoft.com/office/powerpoint/2010/main" val="296696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2EFCF-08EE-45B0-9D91-BC6CF764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523468"/>
            <a:ext cx="6898033" cy="58110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0DB306-174A-4CF7-BBC9-A7034517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30" y="1524001"/>
            <a:ext cx="4373217" cy="1904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B845-102F-4464-9C3D-546E203D3543}"/>
              </a:ext>
            </a:extLst>
          </p:cNvPr>
          <p:cNvSpPr/>
          <p:nvPr/>
        </p:nvSpPr>
        <p:spPr>
          <a:xfrm>
            <a:off x="7368749" y="2825203"/>
            <a:ext cx="4120885" cy="2508796"/>
          </a:xfrm>
          <a:prstGeom prst="rect">
            <a:avLst/>
          </a:prstGeom>
          <a:solidFill>
            <a:srgbClr val="C5FF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After 10 attempts word is not found</a:t>
            </a:r>
          </a:p>
          <a:p>
            <a:r>
              <a:rPr lang="en-US" b="1" dirty="0">
                <a:solidFill>
                  <a:schemeClr val="tx1"/>
                </a:solidFill>
              </a:rPr>
              <a:t>Server sends fail message with the username</a:t>
            </a:r>
          </a:p>
        </p:txBody>
      </p:sp>
    </p:spTree>
    <p:extLst>
      <p:ext uri="{BB962C8B-B14F-4D97-AF65-F5344CB8AC3E}">
        <p14:creationId xmlns:p14="http://schemas.microsoft.com/office/powerpoint/2010/main" val="35513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58912208ABF4FBE94B420B69362CE" ma:contentTypeVersion="7" ma:contentTypeDescription="Create a new document." ma:contentTypeScope="" ma:versionID="1c1cee8e22bf22e6e5ea3f480c809509">
  <xsd:schema xmlns:xsd="http://www.w3.org/2001/XMLSchema" xmlns:xs="http://www.w3.org/2001/XMLSchema" xmlns:p="http://schemas.microsoft.com/office/2006/metadata/properties" xmlns:ns2="5764221f-a9c0-4ec5-ad01-bff60b0bf5a3" targetNamespace="http://schemas.microsoft.com/office/2006/metadata/properties" ma:root="true" ma:fieldsID="f0354dd1d1543d366aae8e92de33654a" ns2:_="">
    <xsd:import namespace="5764221f-a9c0-4ec5-ad01-bff60b0bf5a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64221f-a9c0-4ec5-ad01-bff60b0bf5a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764221f-a9c0-4ec5-ad01-bff60b0bf5a3" xsi:nil="true"/>
  </documentManagement>
</p:properties>
</file>

<file path=customXml/itemProps1.xml><?xml version="1.0" encoding="utf-8"?>
<ds:datastoreItem xmlns:ds="http://schemas.openxmlformats.org/officeDocument/2006/customXml" ds:itemID="{830BF90C-6595-46A8-9923-4F405169E5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F744F4-3D28-4AE5-8093-DAA2D8391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64221f-a9c0-4ec5-ad01-bff60b0bf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6E233C-6D8A-4473-B87F-43C334786CFC}">
  <ds:schemaRefs>
    <ds:schemaRef ds:uri="http://schemas.microsoft.com/office/2006/metadata/properties"/>
    <ds:schemaRef ds:uri="http://schemas.microsoft.com/office/infopath/2007/PartnerControls"/>
    <ds:schemaRef ds:uri="5764221f-a9c0-4ec5-ad01-bff60b0bf5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225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 fahs</dc:creator>
  <cp:lastModifiedBy>Marwa fahs</cp:lastModifiedBy>
  <cp:revision>14</cp:revision>
  <dcterms:created xsi:type="dcterms:W3CDTF">2022-05-22T12:08:27Z</dcterms:created>
  <dcterms:modified xsi:type="dcterms:W3CDTF">2023-10-04T08:54:09Z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0x0101005B958912208ABF4FBE94B420B69362CE</vt:lpwstr>
  </property>
</Properties>
</file>