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57" r:id="rId7"/>
    <p:sldId id="284" r:id="rId8"/>
    <p:sldId id="285" r:id="rId9"/>
    <p:sldId id="286" r:id="rId10"/>
    <p:sldId id="287" r:id="rId11"/>
    <p:sldId id="258" r:id="rId12"/>
    <p:sldId id="274" r:id="rId13"/>
    <p:sldId id="260" r:id="rId14"/>
    <p:sldId id="261" r:id="rId15"/>
    <p:sldId id="264" r:id="rId16"/>
    <p:sldId id="265" r:id="rId17"/>
    <p:sldId id="266" r:id="rId18"/>
    <p:sldId id="267" r:id="rId19"/>
    <p:sldId id="276" r:id="rId20"/>
    <p:sldId id="277" r:id="rId21"/>
    <p:sldId id="269" r:id="rId22"/>
    <p:sldId id="271" r:id="rId23"/>
    <p:sldId id="272" r:id="rId24"/>
    <p:sldId id="273" r:id="rId25"/>
    <p:sldId id="275" r:id="rId26"/>
    <p:sldId id="278" r:id="rId27"/>
    <p:sldId id="279" r:id="rId28"/>
  </p:sldIdLst>
  <p:sldSz cx="14630400" cy="8229600"/>
  <p:notesSz cx="8229600" cy="14630400"/>
  <p:embeddedFontLst>
    <p:embeddedFont>
      <p:font typeface="Abadi" panose="020B0604020104020204" pitchFamily="3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AD736-0BFC-38EE-F6E1-5D65E0B50E40}" v="4" dt="2024-11-05T15:56:4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f577474381a933188cd1b86e3818dc4aa233468a557648d8501fb1ba44e56f5::" providerId="AD" clId="Web-{024AD736-0BFC-38EE-F6E1-5D65E0B50E40}"/>
    <pc:docChg chg="modSld">
      <pc:chgData name="Guest User" userId="S::urn:spo:anon#5f577474381a933188cd1b86e3818dc4aa233468a557648d8501fb1ba44e56f5::" providerId="AD" clId="Web-{024AD736-0BFC-38EE-F6E1-5D65E0B50E40}" dt="2024-11-05T15:56:40.725" v="3" actId="1076"/>
      <pc:docMkLst>
        <pc:docMk/>
      </pc:docMkLst>
      <pc:sldChg chg="modSp">
        <pc:chgData name="Guest User" userId="S::urn:spo:anon#5f577474381a933188cd1b86e3818dc4aa233468a557648d8501fb1ba44e56f5::" providerId="AD" clId="Web-{024AD736-0BFC-38EE-F6E1-5D65E0B50E40}" dt="2024-11-05T15:56:40.725" v="3" actId="1076"/>
        <pc:sldMkLst>
          <pc:docMk/>
          <pc:sldMk cId="3445479304" sldId="285"/>
        </pc:sldMkLst>
        <pc:spChg chg="mod">
          <ac:chgData name="Guest User" userId="S::urn:spo:anon#5f577474381a933188cd1b86e3818dc4aa233468a557648d8501fb1ba44e56f5::" providerId="AD" clId="Web-{024AD736-0BFC-38EE-F6E1-5D65E0B50E40}" dt="2024-11-05T15:56:34.897" v="1" actId="1076"/>
          <ac:spMkLst>
            <pc:docMk/>
            <pc:sldMk cId="3445479304" sldId="285"/>
            <ac:spMk id="20" creationId="{C5657ECD-E8A5-5938-96AE-899C71F22057}"/>
          </ac:spMkLst>
        </pc:spChg>
        <pc:grpChg chg="mod">
          <ac:chgData name="Guest User" userId="S::urn:spo:anon#5f577474381a933188cd1b86e3818dc4aa233468a557648d8501fb1ba44e56f5::" providerId="AD" clId="Web-{024AD736-0BFC-38EE-F6E1-5D65E0B50E40}" dt="2024-11-05T15:56:40.725" v="3" actId="1076"/>
          <ac:grpSpMkLst>
            <pc:docMk/>
            <pc:sldMk cId="3445479304" sldId="285"/>
            <ac:grpSpMk id="3" creationId="{AA5A7754-B829-A35D-73B8-9004F1889D5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8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684853"/>
            <a:ext cx="7415927" cy="24299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HR Data Tech:</a:t>
            </a:r>
          </a:p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Employee Performance and Satisfaction Analysis</a:t>
            </a:r>
            <a:endParaRPr lang="en-US" sz="51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64037" y="624625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382316" y="6227802"/>
            <a:ext cx="2463641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BY: Group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F5E767D-2F75-238C-02BD-3B86065F27DD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Model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97089A40-1C70-2B37-23B9-1844E2E6C503}"/>
              </a:ext>
            </a:extLst>
          </p:cNvPr>
          <p:cNvSpPr/>
          <p:nvPr/>
        </p:nvSpPr>
        <p:spPr>
          <a:xfrm>
            <a:off x="7315200" y="0"/>
            <a:ext cx="7263499" cy="7778044"/>
          </a:xfrm>
          <a:custGeom>
            <a:avLst/>
            <a:gdLst/>
            <a:ahLst/>
            <a:cxnLst/>
            <a:rect l="l" t="t" r="r" b="b"/>
            <a:pathLst>
              <a:path w="8694438" h="9347200">
                <a:moveTo>
                  <a:pt x="0" y="0"/>
                </a:moveTo>
                <a:lnTo>
                  <a:pt x="8694438" y="0"/>
                </a:lnTo>
                <a:lnTo>
                  <a:pt x="8694438" y="9347200"/>
                </a:lnTo>
                <a:lnTo>
                  <a:pt x="0" y="9347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4" t="-2114" r="-7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657DD-F72A-449D-A428-5A05A398C7B0}"/>
              </a:ext>
            </a:extLst>
          </p:cNvPr>
          <p:cNvSpPr txBox="1"/>
          <p:nvPr/>
        </p:nvSpPr>
        <p:spPr>
          <a:xfrm>
            <a:off x="188520" y="1327017"/>
            <a:ext cx="7320844" cy="606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84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We divided the data into:</a:t>
            </a:r>
          </a:p>
          <a:p>
            <a:pPr algn="l">
              <a:lnSpc>
                <a:spcPts val="3584"/>
              </a:lnSpc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Almarai"/>
              <a:cs typeface="Almarai"/>
              <a:sym typeface="Almarai"/>
            </a:endParaRPr>
          </a:p>
          <a:p>
            <a:pPr algn="l">
              <a:lnSpc>
                <a:spcPts val="3584"/>
              </a:lnSpc>
            </a:pP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Fact Table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: Employee Table which include most of data.</a:t>
            </a:r>
          </a:p>
          <a:p>
            <a:pPr algn="l">
              <a:lnSpc>
                <a:spcPts val="3584"/>
              </a:lnSpc>
            </a:pP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Four Dimension Tables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 : Education level , Satisfied level , Performance rating , Rating level.</a:t>
            </a:r>
          </a:p>
          <a:p>
            <a:pPr algn="l">
              <a:lnSpc>
                <a:spcPts val="3584"/>
              </a:lnSpc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Almarai"/>
              <a:cs typeface="Almarai"/>
              <a:sym typeface="Almarai"/>
            </a:endParaRPr>
          </a:p>
          <a:p>
            <a:pPr algn="l">
              <a:lnSpc>
                <a:spcPts val="3584"/>
              </a:lnSpc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Almarai"/>
              <a:cs typeface="Almarai"/>
              <a:sym typeface="Almarai"/>
            </a:endParaRPr>
          </a:p>
          <a:p>
            <a:pPr marL="0" lvl="0" indent="0" algn="l">
              <a:lnSpc>
                <a:spcPts val="3584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All organized in snow-flake Schema where performance dimension table is broken down into two tables ( Satisfied level and Rating level)</a:t>
            </a:r>
          </a:p>
        </p:txBody>
      </p:sp>
    </p:spTree>
    <p:extLst>
      <p:ext uri="{BB962C8B-B14F-4D97-AF65-F5344CB8AC3E}">
        <p14:creationId xmlns:p14="http://schemas.microsoft.com/office/powerpoint/2010/main" val="24724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9767" y="147876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  <p:sp>
        <p:nvSpPr>
          <p:cNvPr id="3" name="Text 1"/>
          <p:cNvSpPr/>
          <p:nvPr/>
        </p:nvSpPr>
        <p:spPr>
          <a:xfrm>
            <a:off x="864037" y="4299942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endParaRPr lang="en-US" sz="51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51C4997F-0C44-5733-4ABD-64F441BF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00" y="2950027"/>
            <a:ext cx="9628814" cy="5083629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7A59B607-D823-6661-E9AB-8CD308B4C027}"/>
              </a:ext>
            </a:extLst>
          </p:cNvPr>
          <p:cNvSpPr/>
          <p:nvPr/>
        </p:nvSpPr>
        <p:spPr>
          <a:xfrm>
            <a:off x="308729" y="1781904"/>
            <a:ext cx="1432167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this decomposition tree provides overview of number of employees(1470), their distribution on departments (technology,sales,HR), their job role,salary range and ethnicity</a:t>
            </a:r>
            <a:endParaRPr lang="en-US" sz="19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0154D-B602-46DA-705F-23FCB7905950}"/>
              </a:ext>
            </a:extLst>
          </p:cNvPr>
          <p:cNvSpPr txBox="1"/>
          <p:nvPr/>
        </p:nvSpPr>
        <p:spPr>
          <a:xfrm>
            <a:off x="187566" y="916417"/>
            <a:ext cx="6417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Employees Overview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871" y="807244"/>
            <a:ext cx="7489031" cy="740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Workforce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Age Distribution</a:t>
            </a:r>
          </a:p>
        </p:txBody>
      </p:sp>
      <p:sp>
        <p:nvSpPr>
          <p:cNvPr id="4" name="Shape 1"/>
          <p:cNvSpPr/>
          <p:nvPr/>
        </p:nvSpPr>
        <p:spPr>
          <a:xfrm>
            <a:off x="790099" y="1886664"/>
            <a:ext cx="7563803" cy="1694736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3461" y="2120027"/>
            <a:ext cx="2963108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Largest Age Group</a:t>
            </a:r>
            <a:endParaRPr lang="en-US" sz="23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3461" y="2625804"/>
            <a:ext cx="709707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The 20-30 age group represents the largest portion of our workforce.</a:t>
            </a:r>
            <a:endParaRPr lang="en-US" sz="175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0099" y="3807143"/>
            <a:ext cx="7563803" cy="1694736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23461" y="4040505"/>
            <a:ext cx="2963108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Age Diversity</a:t>
            </a:r>
          </a:p>
        </p:txBody>
      </p:sp>
      <p:sp>
        <p:nvSpPr>
          <p:cNvPr id="9" name="Text 6"/>
          <p:cNvSpPr/>
          <p:nvPr/>
        </p:nvSpPr>
        <p:spPr>
          <a:xfrm>
            <a:off x="1023461" y="4546283"/>
            <a:ext cx="709707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Our employee population spans a range of age groups, reflecting a diverse workforce</a:t>
            </a: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0099" y="5727621"/>
            <a:ext cx="7563803" cy="1694736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3461" y="5960983"/>
            <a:ext cx="2963108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Smaller Age Groups</a:t>
            </a:r>
          </a:p>
        </p:txBody>
      </p:sp>
      <p:sp>
        <p:nvSpPr>
          <p:cNvPr id="12" name="Text 9"/>
          <p:cNvSpPr/>
          <p:nvPr/>
        </p:nvSpPr>
        <p:spPr>
          <a:xfrm>
            <a:off x="1023461" y="6466761"/>
            <a:ext cx="709707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Older and younger age groups make up smaller proportions of our team.</a:t>
            </a:r>
            <a:endParaRPr lang="en-US" sz="175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A7CE7D-3A31-E440-C4AA-1834D379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980" y="1593788"/>
            <a:ext cx="4046113" cy="5659517"/>
          </a:xfrm>
          <a:prstGeom prst="rect">
            <a:avLst/>
          </a:prstGeom>
        </p:spPr>
      </p:pic>
      <p:sp>
        <p:nvSpPr>
          <p:cNvPr id="17" name="Text 0">
            <a:extLst>
              <a:ext uri="{FF2B5EF4-FFF2-40B4-BE49-F238E27FC236}">
                <a16:creationId xmlns:a16="http://schemas.microsoft.com/office/drawing/2014/main" id="{23981DB9-F164-D1AA-E04D-4750358988FD}"/>
              </a:ext>
            </a:extLst>
          </p:cNvPr>
          <p:cNvSpPr/>
          <p:nvPr/>
        </p:nvSpPr>
        <p:spPr>
          <a:xfrm>
            <a:off x="3650253" y="48264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54" y="1583896"/>
            <a:ext cx="5486400" cy="472502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45711" y="1070839"/>
            <a:ext cx="5615821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000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Enviromental</a:t>
            </a:r>
            <a:r>
              <a:rPr lang="en-US" sz="3650" b="1" dirty="0">
                <a:solidFill>
                  <a:srgbClr val="000000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Satisfaction</a:t>
            </a:r>
          </a:p>
        </p:txBody>
      </p:sp>
      <p:sp>
        <p:nvSpPr>
          <p:cNvPr id="5" name="Text 1"/>
          <p:cNvSpPr/>
          <p:nvPr/>
        </p:nvSpPr>
        <p:spPr>
          <a:xfrm>
            <a:off x="623292" y="2206185"/>
            <a:ext cx="7897416" cy="854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 A majority of employees (65.71%) express neutral or positive sentiments about their work environment, with "Neutral" being the most common response (33.13%). A smaller percentage of employees (2.42%) are "Very Dissatisfied“</a:t>
            </a:r>
          </a:p>
          <a:p>
            <a:pPr marL="0" indent="0">
              <a:lnSpc>
                <a:spcPts val="2200"/>
              </a:lnSpc>
              <a:buNone/>
            </a:pPr>
            <a:endParaRPr lang="en-US" sz="19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200"/>
              </a:lnSpc>
              <a:buNone/>
            </a:pPr>
            <a:endParaRPr lang="en-US" sz="19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3292" y="3571219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Business Insights:</a:t>
            </a:r>
            <a:endParaRPr lang="en-US" sz="2000" u="sng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23292" y="4016548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1-Positive Environment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23292" y="4359268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2-Areas for Improvement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23292" y="4844449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Recomendations:</a:t>
            </a:r>
            <a:endParaRPr lang="en-US" sz="2000" u="sng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23292" y="5329629"/>
            <a:ext cx="76124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Employee Surveys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23292" y="5676815"/>
            <a:ext cx="76124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2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Focus Groups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23292" y="6024001"/>
            <a:ext cx="761249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3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Action Planning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23292" y="6509181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623292" y="6994360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623292" y="6486763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6" name="Text 12"/>
          <p:cNvSpPr/>
          <p:nvPr/>
        </p:nvSpPr>
        <p:spPr>
          <a:xfrm>
            <a:off x="623292" y="6971943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623292" y="7457123"/>
            <a:ext cx="7897416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345F0AD1-C943-89B9-333E-B8FB7D58ACD1}"/>
              </a:ext>
            </a:extLst>
          </p:cNvPr>
          <p:cNvSpPr/>
          <p:nvPr/>
        </p:nvSpPr>
        <p:spPr>
          <a:xfrm>
            <a:off x="3225710" y="268121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809" y="587663"/>
            <a:ext cx="8763714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40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Job Role Satisfaction Analysis</a:t>
            </a:r>
          </a:p>
        </p:txBody>
      </p:sp>
      <p:sp>
        <p:nvSpPr>
          <p:cNvPr id="3" name="Text 1"/>
          <p:cNvSpPr/>
          <p:nvPr/>
        </p:nvSpPr>
        <p:spPr>
          <a:xfrm>
            <a:off x="698861" y="1801960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1.High Satisfaction</a:t>
            </a:r>
          </a:p>
        </p:txBody>
      </p:sp>
      <p:sp>
        <p:nvSpPr>
          <p:cNvPr id="4" name="Text 2"/>
          <p:cNvSpPr/>
          <p:nvPr/>
        </p:nvSpPr>
        <p:spPr>
          <a:xfrm>
            <a:off x="710153" y="2169057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Software Engineers and Data Scientists report the highest levels of satisfaction with their work.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10153" y="3011350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2.Neutral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Sentiment</a:t>
            </a:r>
          </a:p>
        </p:txBody>
      </p:sp>
      <p:sp>
        <p:nvSpPr>
          <p:cNvPr id="6" name="Text 4"/>
          <p:cNvSpPr/>
          <p:nvPr/>
        </p:nvSpPr>
        <p:spPr>
          <a:xfrm>
            <a:off x="698861" y="3473596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Sales Representatives, Recruiters, and HR Executives express more neutral or mixed feelings about their roles.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rcRect b="29220"/>
          <a:stretch/>
        </p:blipFill>
        <p:spPr>
          <a:xfrm>
            <a:off x="8294914" y="773973"/>
            <a:ext cx="5954485" cy="4745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33124-C867-E21A-8F6D-139BE8FBD756}"/>
              </a:ext>
            </a:extLst>
          </p:cNvPr>
          <p:cNvSpPr txBox="1"/>
          <p:nvPr/>
        </p:nvSpPr>
        <p:spPr>
          <a:xfrm>
            <a:off x="627918" y="1414414"/>
            <a:ext cx="73152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Business 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Insights</a:t>
            </a: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:</a:t>
            </a:r>
            <a:endParaRPr lang="en-US" sz="1800" u="sng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0"/>
          <p:cNvSpPr/>
          <p:nvPr/>
        </p:nvSpPr>
        <p:spPr>
          <a:xfrm>
            <a:off x="698863" y="4324780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Recommendations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698864" y="4818532"/>
            <a:ext cx="741592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1-Tailored Approach Based on Job Roles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 2"/>
          <p:cNvSpPr/>
          <p:nvPr/>
        </p:nvSpPr>
        <p:spPr>
          <a:xfrm>
            <a:off x="698864" y="525289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Since satisfaction levels vary by job role, HR should consider tailoring engagement and satisfaction initiatives to different teams.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3"/>
          <p:cNvSpPr/>
          <p:nvPr/>
        </p:nvSpPr>
        <p:spPr>
          <a:xfrm>
            <a:off x="710153" y="6189409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2-Focus on Sales and HR Departments</a:t>
            </a:r>
          </a:p>
        </p:txBody>
      </p:sp>
      <p:sp>
        <p:nvSpPr>
          <p:cNvPr id="15" name="Text 4"/>
          <p:cNvSpPr/>
          <p:nvPr/>
        </p:nvSpPr>
        <p:spPr>
          <a:xfrm>
            <a:off x="710152" y="6750200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Inter" pitchFamily="34" charset="-122"/>
                <a:cs typeface="Times New Roman" panose="02020603050405020304" pitchFamily="18" charset="0"/>
              </a:rPr>
              <a:t>3-Recognize and Reward Positivity in Key Roles</a:t>
            </a: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EC553634-725A-70F6-B858-935987D221A8}"/>
              </a:ext>
            </a:extLst>
          </p:cNvPr>
          <p:cNvSpPr/>
          <p:nvPr/>
        </p:nvSpPr>
        <p:spPr>
          <a:xfrm>
            <a:off x="3356339" y="-36009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Analysis Insights and Recommendations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84" y="1583668"/>
            <a:ext cx="7064216" cy="43708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546" y="914281"/>
            <a:ext cx="8907967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Employee Count Trend Analysis</a:t>
            </a:r>
          </a:p>
        </p:txBody>
      </p:sp>
      <p:sp>
        <p:nvSpPr>
          <p:cNvPr id="5" name="Shape 1"/>
          <p:cNvSpPr/>
          <p:nvPr/>
        </p:nvSpPr>
        <p:spPr>
          <a:xfrm>
            <a:off x="992029" y="1949529"/>
            <a:ext cx="22860" cy="5290066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1206401" y="2389584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777657" y="2175272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35772" y="2243018"/>
            <a:ext cx="135255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2107406" y="2150150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2012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107406" y="2599849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 count started high, reflecting rapid growth.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206401" y="3762256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8"/>
          <p:cNvSpPr/>
          <p:nvPr/>
        </p:nvSpPr>
        <p:spPr>
          <a:xfrm>
            <a:off x="777657" y="3547943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913864" y="3615690"/>
            <a:ext cx="17918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2107406" y="3522821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2015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107406" y="3972520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Decline period as the company faced challenges.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1206401" y="5134928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>
            <a:off x="777657" y="4920615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913983" y="4988362"/>
            <a:ext cx="178951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2107406" y="4895493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2018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107406" y="5304473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Recovery and steady growth as the business stabilized.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1206401" y="6507599"/>
            <a:ext cx="702469" cy="22860"/>
          </a:xfrm>
          <a:prstGeom prst="roundRect">
            <a:avLst>
              <a:gd name="adj" fmla="val 368783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8"/>
          <p:cNvSpPr/>
          <p:nvPr/>
        </p:nvSpPr>
        <p:spPr>
          <a:xfrm>
            <a:off x="777657" y="6293287"/>
            <a:ext cx="451604" cy="451604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19"/>
          <p:cNvSpPr/>
          <p:nvPr/>
        </p:nvSpPr>
        <p:spPr>
          <a:xfrm>
            <a:off x="918270" y="6361033"/>
            <a:ext cx="170378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Abadi" panose="020B0604020104020204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450" dirty="0"/>
          </a:p>
        </p:txBody>
      </p:sp>
      <p:sp>
        <p:nvSpPr>
          <p:cNvPr id="24" name="Text 20"/>
          <p:cNvSpPr/>
          <p:nvPr/>
        </p:nvSpPr>
        <p:spPr>
          <a:xfrm>
            <a:off x="2107406" y="6268164"/>
            <a:ext cx="2634377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2022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2107406" y="6717863"/>
            <a:ext cx="63341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Continued fluctuations in employee count over the years.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294" y="1149081"/>
            <a:ext cx="8832413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Insights and Recomendations</a:t>
            </a:r>
          </a:p>
        </p:txBody>
      </p:sp>
      <p:sp>
        <p:nvSpPr>
          <p:cNvPr id="3" name="Text 1"/>
          <p:cNvSpPr/>
          <p:nvPr/>
        </p:nvSpPr>
        <p:spPr>
          <a:xfrm>
            <a:off x="751914" y="220749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4" name="Text 2"/>
          <p:cNvSpPr/>
          <p:nvPr/>
        </p:nvSpPr>
        <p:spPr>
          <a:xfrm>
            <a:off x="751914" y="2824711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50"/>
              </a:lnSpc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1.Significant Fluctuations</a:t>
            </a:r>
          </a:p>
        </p:txBody>
      </p:sp>
      <p:sp>
        <p:nvSpPr>
          <p:cNvPr id="5" name="Text 3"/>
          <p:cNvSpPr/>
          <p:nvPr/>
        </p:nvSpPr>
        <p:spPr>
          <a:xfrm>
            <a:off x="744294" y="3234976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Recent growth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44294" y="3599068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retention and turnover concern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4037" y="5354122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864037" y="589228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1914" y="458231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2.Recomendations</a:t>
            </a:r>
          </a:p>
        </p:txBody>
      </p:sp>
      <p:sp>
        <p:nvSpPr>
          <p:cNvPr id="10" name="Text 8"/>
          <p:cNvSpPr/>
          <p:nvPr/>
        </p:nvSpPr>
        <p:spPr>
          <a:xfrm>
            <a:off x="751914" y="5199532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Retention Initiatives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1914" y="5737695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Sustaining Growth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1914" y="6275857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Address Historical Turnover Issues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1914" y="6814020"/>
            <a:ext cx="615005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Monitor Future Trends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4A5A2955-DA94-0D01-26AB-15C300F2DBE0}"/>
              </a:ext>
            </a:extLst>
          </p:cNvPr>
          <p:cNvSpPr/>
          <p:nvPr/>
        </p:nvSpPr>
        <p:spPr>
          <a:xfrm>
            <a:off x="706516" y="523586"/>
            <a:ext cx="8907967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Employee Count Trend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337" y="621030"/>
            <a:ext cx="5928122" cy="740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Salary</a:t>
            </a: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Text 1"/>
          <p:cNvSpPr/>
          <p:nvPr/>
        </p:nvSpPr>
        <p:spPr>
          <a:xfrm>
            <a:off x="790337" y="1926431"/>
            <a:ext cx="296406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u="sng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1.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Highest-Paying Roles</a:t>
            </a:r>
          </a:p>
        </p:txBody>
      </p:sp>
      <p:sp>
        <p:nvSpPr>
          <p:cNvPr id="4" name="Text 2"/>
          <p:cNvSpPr/>
          <p:nvPr/>
        </p:nvSpPr>
        <p:spPr>
          <a:xfrm>
            <a:off x="757678" y="2306122"/>
            <a:ext cx="12784151" cy="36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Our analysis reveals the top-earning job functions, with certain technical and leadership roles commanding the highest average salaries.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7678" y="2859570"/>
            <a:ext cx="296406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2.Salary 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Disparity</a:t>
            </a:r>
          </a:p>
        </p:txBody>
      </p:sp>
      <p:sp>
        <p:nvSpPr>
          <p:cNvPr id="6" name="Text 4"/>
          <p:cNvSpPr/>
          <p:nvPr/>
        </p:nvSpPr>
        <p:spPr>
          <a:xfrm>
            <a:off x="757678" y="3230093"/>
            <a:ext cx="12087463" cy="509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Significant pay gaps exist between some roles, highlighting the need for more equitable compensation practices.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0337" y="3912095"/>
            <a:ext cx="296406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3.HR Salaries</a:t>
            </a:r>
          </a:p>
        </p:txBody>
      </p:sp>
      <p:sp>
        <p:nvSpPr>
          <p:cNvPr id="8" name="Text 6"/>
          <p:cNvSpPr/>
          <p:nvPr/>
        </p:nvSpPr>
        <p:spPr>
          <a:xfrm>
            <a:off x="790337" y="4210526"/>
            <a:ext cx="12087463" cy="1445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Salaries for HR professionals fall within the mid-range, reflecting the importance of this function but also potential areas for improvement.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0337" y="4425315"/>
            <a:ext cx="13049726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0337" y="6271260"/>
            <a:ext cx="13049726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179C5-44B7-CD91-7B43-CBF40F49E6DA}"/>
              </a:ext>
            </a:extLst>
          </p:cNvPr>
          <p:cNvSpPr txBox="1"/>
          <p:nvPr/>
        </p:nvSpPr>
        <p:spPr>
          <a:xfrm>
            <a:off x="757678" y="149958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80E46D-CC1A-52BE-4EA5-EB25BDE5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71" y="4842212"/>
            <a:ext cx="6719329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57087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 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2760821"/>
            <a:ext cx="12902327" cy="987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1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 Compensation Benchmarking:</a:t>
            </a: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Regularly benchmark salaries against industry standards to ensure competitiveness and attract top talent.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4025979"/>
            <a:ext cx="12902327" cy="987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2. 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Compensation Review</a:t>
            </a: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Conduct a comprehensive review of the compensation structure to identify and address any inequities.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5291138"/>
            <a:ext cx="12902327" cy="1481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3. </a:t>
            </a: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Career Development Programs</a:t>
            </a:r>
            <a:r>
              <a:rPr lang="en-US" sz="24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Implement career development programs to help employees acquire the skills and experience needed to advance in their careers and increase their earning potential.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E4CCC871-E73A-6575-46EE-9853A9B8CB64}"/>
              </a:ext>
            </a:extLst>
          </p:cNvPr>
          <p:cNvSpPr/>
          <p:nvPr/>
        </p:nvSpPr>
        <p:spPr>
          <a:xfrm>
            <a:off x="864037" y="716161"/>
            <a:ext cx="5928122" cy="740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Salary</a:t>
            </a: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0074" y="0"/>
            <a:ext cx="9062442" cy="739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Factors Influencing High Salaries</a:t>
            </a:r>
          </a:p>
        </p:txBody>
      </p:sp>
      <p:sp>
        <p:nvSpPr>
          <p:cNvPr id="4" name="Text 1"/>
          <p:cNvSpPr/>
          <p:nvPr/>
        </p:nvSpPr>
        <p:spPr>
          <a:xfrm>
            <a:off x="788789" y="5004256"/>
            <a:ext cx="4125516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100K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72433" y="6029622"/>
            <a:ext cx="2958227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Job Roles and Skills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88789" y="6534566"/>
            <a:ext cx="4125516" cy="1442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Certain technical and leadership roles command the highest salaries, reflecting the value of specialized skills.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252323" y="5004256"/>
            <a:ext cx="4125635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80%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87616" y="6029622"/>
            <a:ext cx="3255050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Departmental Influence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252323" y="6534566"/>
            <a:ext cx="4125635" cy="1081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An employee's department plays a significant role in determining their earning potential.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715976" y="5004256"/>
            <a:ext cx="4125635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70%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788366" y="6029622"/>
            <a:ext cx="3980855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Education and Qualifications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715976" y="6534566"/>
            <a:ext cx="4125635" cy="1081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Advanced degrees and professional certifications are key factors in higher salary ranges.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ABD946-1BF5-42A0-CAC5-46DA0DF2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24" y="830399"/>
            <a:ext cx="9062442" cy="38922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959BA57F-0864-7839-7CA8-DA174801CD4A}"/>
              </a:ext>
            </a:extLst>
          </p:cNvPr>
          <p:cNvSpPr/>
          <p:nvPr/>
        </p:nvSpPr>
        <p:spPr>
          <a:xfrm>
            <a:off x="861655" y="668180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Introduction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6846E-E68A-0CFF-1464-157086DAD27F}"/>
              </a:ext>
            </a:extLst>
          </p:cNvPr>
          <p:cNvSpPr txBox="1"/>
          <p:nvPr/>
        </p:nvSpPr>
        <p:spPr>
          <a:xfrm>
            <a:off x="755798" y="1845935"/>
            <a:ext cx="58548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HR Analytics,  refers to the process of collecting, analyzing, and interpreting data related to the human resources (HR) functions within an organization. Its primary purpose is to use data-driven insights to improve decision-making in areas such as employee performance, engagement, retention, and overall workforce management.</a:t>
            </a:r>
          </a:p>
        </p:txBody>
      </p:sp>
      <p:pic>
        <p:nvPicPr>
          <p:cNvPr id="1028" name="Picture 4" descr="What Does a Data Analyst Do? [2024 Career Guide]">
            <a:extLst>
              <a:ext uri="{FF2B5EF4-FFF2-40B4-BE49-F238E27FC236}">
                <a16:creationId xmlns:a16="http://schemas.microsoft.com/office/drawing/2014/main" id="{54999F40-D60D-25D2-EA64-CC8E773D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73" y="1108014"/>
            <a:ext cx="7620000" cy="5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32378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Recommendations:  </a:t>
            </a:r>
          </a:p>
        </p:txBody>
      </p:sp>
      <p:sp>
        <p:nvSpPr>
          <p:cNvPr id="3" name="Text 1"/>
          <p:cNvSpPr/>
          <p:nvPr/>
        </p:nvSpPr>
        <p:spPr>
          <a:xfrm>
            <a:off x="864037" y="223611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1. Skill Development: Encourage employees to develop skills in high-demand job roles to increase their earning potential.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303865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2. Career Path Planning: Provide career path guidance and support to help employees identify opportunities for advancement and skill development within the organization. 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37161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3. Education and Training: Invest in employee education and training programs to equip them with the necessary qualifications and certifications.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439370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 4. Compensation Review: Regularly review compensation structures to ensure that salaries are aligned with market standards and reflect the value of specific skills and experience. 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650712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Abadi" panose="020B0604020104020204" pitchFamily="34" charset="0"/>
                <a:ea typeface="Inter" pitchFamily="34" charset="-122"/>
                <a:cs typeface="Inter" pitchFamily="34" charset="-120"/>
              </a:rPr>
              <a:t>5. Departmental Analysis: Analyze the factors that contribute to higher salaries within the "Sales" department to identify best practices and potential areas for improvement in other departments</a:t>
            </a:r>
            <a:endParaRPr lang="en-US" sz="1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294" y="277517"/>
            <a:ext cx="7562255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Workforce Demographics</a:t>
            </a:r>
          </a:p>
        </p:txBody>
      </p:sp>
      <p:sp>
        <p:nvSpPr>
          <p:cNvPr id="3" name="Text 1"/>
          <p:cNvSpPr/>
          <p:nvPr/>
        </p:nvSpPr>
        <p:spPr>
          <a:xfrm>
            <a:off x="911483" y="1527525"/>
            <a:ext cx="3335298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1.Ethnic Representation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11483" y="1934124"/>
            <a:ext cx="857387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Our workforce reflects a diverse ethnic makeup, with varying proportions across groups.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58929" y="2496931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2.Gender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911483" y="3027290"/>
            <a:ext cx="972776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gender identity of our employees is distributed across male, female, and non-binary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categories.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58929" y="3939312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3.Marital 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58929" y="4534554"/>
            <a:ext cx="774546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have a range of marital statuses, including single, married, and other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categories</a:t>
            </a: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53FA1DB8-2C4F-D60D-A218-A82AB069DBD0}"/>
              </a:ext>
            </a:extLst>
          </p:cNvPr>
          <p:cNvSpPr/>
          <p:nvPr/>
        </p:nvSpPr>
        <p:spPr>
          <a:xfrm>
            <a:off x="911483" y="114485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Insights:</a:t>
            </a: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937BA927-537B-92B7-585F-1BAA4A50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98" y="172674"/>
            <a:ext cx="5777343" cy="3261612"/>
          </a:xfrm>
          <a:prstGeom prst="rect">
            <a:avLst/>
          </a:prstGeom>
        </p:spPr>
      </p:pic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BF8FE1D8-536D-01FE-2F02-DF7DCA3B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3590968"/>
            <a:ext cx="4618009" cy="4235861"/>
          </a:xfrm>
          <a:prstGeom prst="rect">
            <a:avLst/>
          </a:prstGeom>
        </p:spPr>
      </p:pic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4A0BBCE2-C1B3-E22E-A0EE-1E85B5E04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360" y="797983"/>
            <a:ext cx="1404121" cy="17259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F79675-FD4F-2292-66C3-5A6871CB7860}"/>
              </a:ext>
            </a:extLst>
          </p:cNvPr>
          <p:cNvSpPr txBox="1"/>
          <p:nvPr/>
        </p:nvSpPr>
        <p:spPr>
          <a:xfrm>
            <a:off x="958929" y="5585262"/>
            <a:ext cx="7315200" cy="4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b="1" u="sng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Recommendations:</a:t>
            </a: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B8E88B34-1132-6ECE-7767-6F8C2245CA55}"/>
              </a:ext>
            </a:extLst>
          </p:cNvPr>
          <p:cNvSpPr/>
          <p:nvPr/>
        </p:nvSpPr>
        <p:spPr>
          <a:xfrm>
            <a:off x="958929" y="6166703"/>
            <a:ext cx="1279874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Diversity Hiring Initiatives: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9CDFF8B6-FD7B-A1C9-325F-E4D06307D772}"/>
              </a:ext>
            </a:extLst>
          </p:cNvPr>
          <p:cNvSpPr/>
          <p:nvPr/>
        </p:nvSpPr>
        <p:spPr>
          <a:xfrm>
            <a:off x="958929" y="6581993"/>
            <a:ext cx="1279874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Retention of Minority Groups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A40BF28A-9A7C-55EC-ECB9-3DED5D8A3EB7}"/>
              </a:ext>
            </a:extLst>
          </p:cNvPr>
          <p:cNvSpPr/>
          <p:nvPr/>
        </p:nvSpPr>
        <p:spPr>
          <a:xfrm>
            <a:off x="958929" y="6997283"/>
            <a:ext cx="12798743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Support for Single Employees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93846"/>
            <a:ext cx="9991844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Attrition</a:t>
            </a:r>
            <a:r>
              <a:rPr lang="en-US" sz="51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Analysis (Departmental)</a:t>
            </a:r>
          </a:p>
        </p:txBody>
      </p:sp>
      <p:sp>
        <p:nvSpPr>
          <p:cNvPr id="3" name="Text 1"/>
          <p:cNvSpPr/>
          <p:nvPr/>
        </p:nvSpPr>
        <p:spPr>
          <a:xfrm>
            <a:off x="850225" y="1442799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Technology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50225" y="2094667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Technology department has the highest employee attrition rate, indicating a need for further investigation and targeted retention strategies.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24117" y="1442799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Sales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24117" y="2094667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Attrition in the Sales department is moderate, suggesting potential areas for improvement in employee engagement and management.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332910" y="1432974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Human Resources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332910" y="2094666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Human Resources department has the lowest attrition rate, reflecting a more positive work environment and effective retention efforts.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7E034DF7-988D-122F-158F-F52542A8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800" y="4162161"/>
            <a:ext cx="6285428" cy="39319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3667" y="6592848"/>
            <a:ext cx="628542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285013" y="374738"/>
            <a:ext cx="5727621" cy="715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Recommendations:</a:t>
            </a:r>
          </a:p>
        </p:txBody>
      </p:sp>
      <p:sp>
        <p:nvSpPr>
          <p:cNvPr id="5" name="Text 2"/>
          <p:cNvSpPr/>
          <p:nvPr/>
        </p:nvSpPr>
        <p:spPr>
          <a:xfrm>
            <a:off x="285013" y="1462444"/>
            <a:ext cx="11579609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50"/>
              </a:lnSpc>
              <a:buSzPct val="100000"/>
            </a:pP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1.Departmental Investigation: Conduct a thorough investigation into the reasons for high attrition in the Technology department.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85012" y="2217182"/>
            <a:ext cx="10608765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Employee Engagement Initiatives: Implement initiatives to improve employee engagement and satisfaction in the Technology department.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85012" y="2971919"/>
            <a:ext cx="10405565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Compensation and Benefits Review: Evaluate the compensation and benefits packages offered to employees in the Technology department 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85013" y="3726656"/>
            <a:ext cx="9604054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4.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Management Training: Provide management training to supervisors and team leaders in the Technology department 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85013" y="4481394"/>
            <a:ext cx="9073476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5.</a:t>
            </a:r>
            <a:r>
              <a:rPr lang="en-US" sz="1350" dirty="0">
                <a:solidFill>
                  <a:srgbClr val="272525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Retention Strategies: Develop and implement retention strategies tailored to the specific needs of the Technology department. 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85013" y="5236131"/>
            <a:ext cx="6285428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88925" y="6270069"/>
            <a:ext cx="628542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588925" y="6815495"/>
            <a:ext cx="6285428" cy="349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2170" y="65374"/>
            <a:ext cx="9689783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Attrition Analysis (Salary Range)</a:t>
            </a:r>
          </a:p>
        </p:txBody>
      </p:sp>
      <p:sp>
        <p:nvSpPr>
          <p:cNvPr id="3" name="Text 1"/>
          <p:cNvSpPr/>
          <p:nvPr/>
        </p:nvSpPr>
        <p:spPr>
          <a:xfrm>
            <a:off x="555308" y="1294498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Highest Attrition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55308" y="1946365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in the lowest salary range have the highest attrition rates.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55308" y="3308355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Decreasing Attrition</a:t>
            </a:r>
            <a:endParaRPr lang="en-US"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55308" y="3960222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Attrition decreases as salary ranges increase, indicating a correlation between compensation and retention.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17188-1664-E908-8969-9ACD83E8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206" y="1227142"/>
            <a:ext cx="4253593" cy="55655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2484" y="62424"/>
            <a:ext cx="7507724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Attrition and Promotion History</a:t>
            </a:r>
          </a:p>
        </p:txBody>
      </p:sp>
      <p:sp>
        <p:nvSpPr>
          <p:cNvPr id="4" name="Shape 1"/>
          <p:cNvSpPr/>
          <p:nvPr/>
        </p:nvSpPr>
        <p:spPr>
          <a:xfrm>
            <a:off x="1307620" y="7159645"/>
            <a:ext cx="13279517" cy="22860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4556299" y="5651091"/>
            <a:ext cx="22860" cy="675442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4350678" y="6109482"/>
            <a:ext cx="434102" cy="434102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502602" y="6174490"/>
            <a:ext cx="130135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301380" y="4408555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Short Tenures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489011" y="4840752"/>
            <a:ext cx="6157555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Employees with the least time since their last promotion have the highest attrition rates.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24339" y="6326533"/>
            <a:ext cx="22860" cy="675442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7718718" y="6109482"/>
            <a:ext cx="434102" cy="434102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7849568" y="6174490"/>
            <a:ext cx="172283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669420" y="719485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Inverse Relationship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857051" y="7627053"/>
            <a:ext cx="6157555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Attrition decreases as the average years since last promotion increase across different tenure levels.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1292498" y="5651091"/>
            <a:ext cx="22860" cy="675442"/>
          </a:xfrm>
          <a:prstGeom prst="roundRect">
            <a:avLst>
              <a:gd name="adj" fmla="val 354564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11086877" y="6109482"/>
            <a:ext cx="434102" cy="434102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1217846" y="6174490"/>
            <a:ext cx="172045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037579" y="4408555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Promotion Impact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225210" y="4840752"/>
            <a:ext cx="6157555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data suggests that timely promotions and career advancement opportunities are key to retaining top talent.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39D3A6-78E3-6E04-9FFB-2BFAC6A9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19" y="737890"/>
            <a:ext cx="7867650" cy="34777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391727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C97E2-C171-E699-40C2-242BB0566DCE}"/>
              </a:ext>
            </a:extLst>
          </p:cNvPr>
          <p:cNvSpPr txBox="1"/>
          <p:nvPr/>
        </p:nvSpPr>
        <p:spPr>
          <a:xfrm>
            <a:off x="217715" y="234871"/>
            <a:ext cx="7315200" cy="498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Recommendations: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Promotion Policies:</a:t>
            </a:r>
            <a:r>
              <a:rPr lang="en-US" sz="18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Review and refine promotion policies to ensure that employees are evaluated fairly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Career Development Programs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Implement career development programs to help employees identify their career goals.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Performance Management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Establish a robust performance management system to provide regular feedback, coaching, and development opportunities to employees.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Recognition and Rewards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Implement a recognition and reward system to acknowledge and celebrate employee achievements and contributions.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Exit Interviews: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Conduct exit interviews with departing employees to gather feedback on their reasons for leaving and identify areas for improvement in retention efforts.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386DE-5D75-CBC2-7B23-73221C919BD8}"/>
              </a:ext>
            </a:extLst>
          </p:cNvPr>
          <p:cNvSpPr txBox="1"/>
          <p:nvPr/>
        </p:nvSpPr>
        <p:spPr>
          <a:xfrm>
            <a:off x="5878285" y="3064360"/>
            <a:ext cx="4822371" cy="110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948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4263344-0D0E-5D9B-B609-387682C13EF4}"/>
              </a:ext>
            </a:extLst>
          </p:cNvPr>
          <p:cNvSpPr/>
          <p:nvPr/>
        </p:nvSpPr>
        <p:spPr>
          <a:xfrm>
            <a:off x="560714" y="552433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Table of content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2F3B-7C5D-2A71-0679-85B32E3C1CC2}"/>
              </a:ext>
            </a:extLst>
          </p:cNvPr>
          <p:cNvSpPr txBox="1"/>
          <p:nvPr/>
        </p:nvSpPr>
        <p:spPr>
          <a:xfrm>
            <a:off x="560713" y="1773293"/>
            <a:ext cx="11043457" cy="399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questions , Planning.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Work-flow Chart.</a:t>
            </a:r>
            <a:endParaRPr lang="en-US" sz="4000" kern="10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proposal.</a:t>
            </a:r>
            <a:endParaRPr lang="en-US" sz="4000" kern="100" dirty="0">
              <a:solidFill>
                <a:schemeClr val="accent5">
                  <a:lumMod val="50000"/>
                </a:schemeClr>
              </a:solidFill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</a:t>
            </a: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and recommendations</a:t>
            </a:r>
            <a:r>
              <a:rPr lang="en-US" sz="1800" kern="100" dirty="0">
                <a:solidFill>
                  <a:schemeClr val="accent5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3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12466FD-9012-9E2F-4475-6E635A63A627}"/>
              </a:ext>
            </a:extLst>
          </p:cNvPr>
          <p:cNvSpPr/>
          <p:nvPr/>
        </p:nvSpPr>
        <p:spPr>
          <a:xfrm>
            <a:off x="560714" y="552433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Objectives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5E2C0-AC13-8108-66E1-357411626233}"/>
              </a:ext>
            </a:extLst>
          </p:cNvPr>
          <p:cNvSpPr txBox="1"/>
          <p:nvPr/>
        </p:nvSpPr>
        <p:spPr>
          <a:xfrm>
            <a:off x="560713" y="1623536"/>
            <a:ext cx="9073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Analyze HR DATA set.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Observe Insights and identify inefficiencies. 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Identify Key drivers of improvement.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Recommend actions needed for achieving both company goals and employee's satisfaction.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Support stakeholders in decision making</a:t>
            </a:r>
          </a:p>
        </p:txBody>
      </p:sp>
      <p:pic>
        <p:nvPicPr>
          <p:cNvPr id="2050" name="Picture 2" descr="How to Become a Data Analyst in 2024: 5 Steps to Start Your Career |  DataCamp">
            <a:extLst>
              <a:ext uri="{FF2B5EF4-FFF2-40B4-BE49-F238E27FC236}">
                <a16:creationId xmlns:a16="http://schemas.microsoft.com/office/drawing/2014/main" id="{EC8243D7-5AAD-675B-699C-85D3AA50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47" y="3824234"/>
            <a:ext cx="6511763" cy="38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1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284162C-C5EC-4CCF-2D64-B271D2176CEA}"/>
              </a:ext>
            </a:extLst>
          </p:cNvPr>
          <p:cNvSpPr/>
          <p:nvPr/>
        </p:nvSpPr>
        <p:spPr>
          <a:xfrm>
            <a:off x="560714" y="552433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Business Questions and Planning</a:t>
            </a:r>
            <a:r>
              <a:rPr lang="en-US" sz="5050" b="1" dirty="0">
                <a:solidFill>
                  <a:srgbClr val="5E208E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6350"/>
              </a:lnSpc>
              <a:buNone/>
            </a:pPr>
            <a:endParaRPr lang="en-US" sz="5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1B15C-432D-7CA2-7DBA-B1A6ACE16C4A}"/>
              </a:ext>
            </a:extLst>
          </p:cNvPr>
          <p:cNvSpPr txBox="1"/>
          <p:nvPr/>
        </p:nvSpPr>
        <p:spPr>
          <a:xfrm>
            <a:off x="560714" y="2671580"/>
            <a:ext cx="9334400" cy="3861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Employees Overview Insights.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Employees’ work environment Satisfaction.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Employees’ performance through Average manger rating.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Monitor Rate of Recruitment and Retention.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Percentage of attrition rate , relation between attrition rate and salary range.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Key Influences salary Ranges.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Diversity Index of employees.</a:t>
            </a:r>
          </a:p>
        </p:txBody>
      </p:sp>
    </p:spTree>
    <p:extLst>
      <p:ext uri="{BB962C8B-B14F-4D97-AF65-F5344CB8AC3E}">
        <p14:creationId xmlns:p14="http://schemas.microsoft.com/office/powerpoint/2010/main" val="893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Project Work-Flow Chart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B30A6-DDAD-1A9F-6A63-2090CE19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978194"/>
            <a:ext cx="10544175" cy="7023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B2E212-CAF7-E5EF-92A2-B880419C4B2F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Project Proposal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55EAE-2EB4-AD68-BBC8-7E7B00780E6E}"/>
              </a:ext>
            </a:extLst>
          </p:cNvPr>
          <p:cNvSpPr txBox="1"/>
          <p:nvPr/>
        </p:nvSpPr>
        <p:spPr>
          <a:xfrm>
            <a:off x="272143" y="1419704"/>
            <a:ext cx="7315200" cy="1490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747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Outlining everything stakeholders should know about the project, including objectives, and goals. </a:t>
            </a: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034FA7BA-96B3-3687-98F8-F3EF391B9671}"/>
              </a:ext>
            </a:extLst>
          </p:cNvPr>
          <p:cNvSpPr/>
          <p:nvPr/>
        </p:nvSpPr>
        <p:spPr>
          <a:xfrm>
            <a:off x="382683" y="3200097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360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Project Proposal Content</a:t>
            </a:r>
            <a:endParaRPr lang="en-US" sz="360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72C33-AFDE-49AD-1DED-4E0BC9A6A2E8}"/>
              </a:ext>
            </a:extLst>
          </p:cNvPr>
          <p:cNvSpPr txBox="1"/>
          <p:nvPr/>
        </p:nvSpPr>
        <p:spPr>
          <a:xfrm>
            <a:off x="272143" y="4369429"/>
            <a:ext cx="9653946" cy="283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Introduction.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Objective.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Purpose.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Visualization Plan.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Expected Outcomes.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Next Steps.</a:t>
            </a:r>
          </a:p>
        </p:txBody>
      </p:sp>
      <p:grpSp>
        <p:nvGrpSpPr>
          <p:cNvPr id="10" name="Google Shape;580;p33">
            <a:extLst>
              <a:ext uri="{FF2B5EF4-FFF2-40B4-BE49-F238E27FC236}">
                <a16:creationId xmlns:a16="http://schemas.microsoft.com/office/drawing/2014/main" id="{1872551C-E366-6115-3D8D-8859097215E0}"/>
              </a:ext>
            </a:extLst>
          </p:cNvPr>
          <p:cNvGrpSpPr/>
          <p:nvPr/>
        </p:nvGrpSpPr>
        <p:grpSpPr>
          <a:xfrm>
            <a:off x="9261725" y="558051"/>
            <a:ext cx="4084817" cy="4806217"/>
            <a:chOff x="624432" y="1738591"/>
            <a:chExt cx="2073647" cy="2906840"/>
          </a:xfrm>
        </p:grpSpPr>
        <p:grpSp>
          <p:nvGrpSpPr>
            <p:cNvPr id="11" name="Google Shape;581;p33">
              <a:extLst>
                <a:ext uri="{FF2B5EF4-FFF2-40B4-BE49-F238E27FC236}">
                  <a16:creationId xmlns:a16="http://schemas.microsoft.com/office/drawing/2014/main" id="{447A3DE7-9B21-D730-7D90-C8B1A3569D5A}"/>
                </a:ext>
              </a:extLst>
            </p:cNvPr>
            <p:cNvGrpSpPr/>
            <p:nvPr/>
          </p:nvGrpSpPr>
          <p:grpSpPr>
            <a:xfrm flipH="1">
              <a:off x="1544462" y="1738591"/>
              <a:ext cx="1153617" cy="2906840"/>
              <a:chOff x="10259488" y="2001100"/>
              <a:chExt cx="741400" cy="1868150"/>
            </a:xfrm>
          </p:grpSpPr>
          <p:sp>
            <p:nvSpPr>
              <p:cNvPr id="82" name="Google Shape;582;p33">
                <a:extLst>
                  <a:ext uri="{FF2B5EF4-FFF2-40B4-BE49-F238E27FC236}">
                    <a16:creationId xmlns:a16="http://schemas.microsoft.com/office/drawing/2014/main" id="{A255CE9A-699E-FF1F-9F79-82E7A801839A}"/>
                  </a:ext>
                </a:extLst>
              </p:cNvPr>
              <p:cNvSpPr/>
              <p:nvPr/>
            </p:nvSpPr>
            <p:spPr>
              <a:xfrm>
                <a:off x="10879963" y="2189450"/>
                <a:ext cx="120925" cy="184025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7361" extrusionOk="0">
                    <a:moveTo>
                      <a:pt x="4008" y="0"/>
                    </a:moveTo>
                    <a:lnTo>
                      <a:pt x="3854" y="19"/>
                    </a:lnTo>
                    <a:lnTo>
                      <a:pt x="3681" y="97"/>
                    </a:lnTo>
                    <a:lnTo>
                      <a:pt x="3315" y="308"/>
                    </a:lnTo>
                    <a:lnTo>
                      <a:pt x="2717" y="694"/>
                    </a:lnTo>
                    <a:lnTo>
                      <a:pt x="1638" y="1407"/>
                    </a:lnTo>
                    <a:lnTo>
                      <a:pt x="1580" y="1445"/>
                    </a:lnTo>
                    <a:lnTo>
                      <a:pt x="1542" y="1465"/>
                    </a:lnTo>
                    <a:lnTo>
                      <a:pt x="1426" y="1465"/>
                    </a:lnTo>
                    <a:lnTo>
                      <a:pt x="1330" y="1445"/>
                    </a:lnTo>
                    <a:lnTo>
                      <a:pt x="1272" y="1407"/>
                    </a:lnTo>
                    <a:lnTo>
                      <a:pt x="1234" y="1368"/>
                    </a:lnTo>
                    <a:lnTo>
                      <a:pt x="1214" y="1330"/>
                    </a:lnTo>
                    <a:lnTo>
                      <a:pt x="1099" y="1098"/>
                    </a:lnTo>
                    <a:lnTo>
                      <a:pt x="983" y="887"/>
                    </a:lnTo>
                    <a:lnTo>
                      <a:pt x="848" y="713"/>
                    </a:lnTo>
                    <a:lnTo>
                      <a:pt x="694" y="559"/>
                    </a:lnTo>
                    <a:lnTo>
                      <a:pt x="559" y="443"/>
                    </a:lnTo>
                    <a:lnTo>
                      <a:pt x="424" y="347"/>
                    </a:lnTo>
                    <a:lnTo>
                      <a:pt x="309" y="289"/>
                    </a:lnTo>
                    <a:lnTo>
                      <a:pt x="232" y="270"/>
                    </a:lnTo>
                    <a:lnTo>
                      <a:pt x="135" y="270"/>
                    </a:lnTo>
                    <a:lnTo>
                      <a:pt x="77" y="328"/>
                    </a:lnTo>
                    <a:lnTo>
                      <a:pt x="20" y="405"/>
                    </a:lnTo>
                    <a:lnTo>
                      <a:pt x="0" y="482"/>
                    </a:lnTo>
                    <a:lnTo>
                      <a:pt x="20" y="559"/>
                    </a:lnTo>
                    <a:lnTo>
                      <a:pt x="77" y="636"/>
                    </a:lnTo>
                    <a:lnTo>
                      <a:pt x="193" y="771"/>
                    </a:lnTo>
                    <a:lnTo>
                      <a:pt x="289" y="925"/>
                    </a:lnTo>
                    <a:lnTo>
                      <a:pt x="366" y="1079"/>
                    </a:lnTo>
                    <a:lnTo>
                      <a:pt x="443" y="1233"/>
                    </a:lnTo>
                    <a:lnTo>
                      <a:pt x="501" y="1368"/>
                    </a:lnTo>
                    <a:lnTo>
                      <a:pt x="540" y="1503"/>
                    </a:lnTo>
                    <a:lnTo>
                      <a:pt x="578" y="1638"/>
                    </a:lnTo>
                    <a:lnTo>
                      <a:pt x="598" y="1792"/>
                    </a:lnTo>
                    <a:lnTo>
                      <a:pt x="636" y="2081"/>
                    </a:lnTo>
                    <a:lnTo>
                      <a:pt x="636" y="2351"/>
                    </a:lnTo>
                    <a:lnTo>
                      <a:pt x="20" y="5839"/>
                    </a:lnTo>
                    <a:lnTo>
                      <a:pt x="2216" y="7361"/>
                    </a:lnTo>
                    <a:lnTo>
                      <a:pt x="3334" y="3295"/>
                    </a:lnTo>
                    <a:lnTo>
                      <a:pt x="3642" y="2833"/>
                    </a:lnTo>
                    <a:lnTo>
                      <a:pt x="3912" y="2409"/>
                    </a:lnTo>
                    <a:lnTo>
                      <a:pt x="4143" y="2043"/>
                    </a:lnTo>
                    <a:lnTo>
                      <a:pt x="4374" y="1696"/>
                    </a:lnTo>
                    <a:lnTo>
                      <a:pt x="4625" y="1368"/>
                    </a:lnTo>
                    <a:lnTo>
                      <a:pt x="4779" y="1118"/>
                    </a:lnTo>
                    <a:lnTo>
                      <a:pt x="4818" y="1021"/>
                    </a:lnTo>
                    <a:lnTo>
                      <a:pt x="4837" y="964"/>
                    </a:lnTo>
                    <a:lnTo>
                      <a:pt x="4837" y="906"/>
                    </a:lnTo>
                    <a:lnTo>
                      <a:pt x="4818" y="867"/>
                    </a:lnTo>
                    <a:lnTo>
                      <a:pt x="4779" y="848"/>
                    </a:lnTo>
                    <a:lnTo>
                      <a:pt x="4740" y="848"/>
                    </a:lnTo>
                    <a:lnTo>
                      <a:pt x="4702" y="867"/>
                    </a:lnTo>
                    <a:lnTo>
                      <a:pt x="4625" y="925"/>
                    </a:lnTo>
                    <a:lnTo>
                      <a:pt x="4374" y="1156"/>
                    </a:lnTo>
                    <a:lnTo>
                      <a:pt x="3873" y="1657"/>
                    </a:lnTo>
                    <a:lnTo>
                      <a:pt x="4047" y="1465"/>
                    </a:lnTo>
                    <a:lnTo>
                      <a:pt x="4413" y="1041"/>
                    </a:lnTo>
                    <a:lnTo>
                      <a:pt x="4586" y="829"/>
                    </a:lnTo>
                    <a:lnTo>
                      <a:pt x="4702" y="655"/>
                    </a:lnTo>
                    <a:lnTo>
                      <a:pt x="4721" y="578"/>
                    </a:lnTo>
                    <a:lnTo>
                      <a:pt x="4721" y="520"/>
                    </a:lnTo>
                    <a:lnTo>
                      <a:pt x="4683" y="501"/>
                    </a:lnTo>
                    <a:lnTo>
                      <a:pt x="4625" y="482"/>
                    </a:lnTo>
                    <a:lnTo>
                      <a:pt x="4567" y="501"/>
                    </a:lnTo>
                    <a:lnTo>
                      <a:pt x="4509" y="540"/>
                    </a:lnTo>
                    <a:lnTo>
                      <a:pt x="4336" y="655"/>
                    </a:lnTo>
                    <a:lnTo>
                      <a:pt x="4066" y="887"/>
                    </a:lnTo>
                    <a:lnTo>
                      <a:pt x="4124" y="829"/>
                    </a:lnTo>
                    <a:lnTo>
                      <a:pt x="4259" y="655"/>
                    </a:lnTo>
                    <a:lnTo>
                      <a:pt x="4355" y="501"/>
                    </a:lnTo>
                    <a:lnTo>
                      <a:pt x="4413" y="386"/>
                    </a:lnTo>
                    <a:lnTo>
                      <a:pt x="4413" y="308"/>
                    </a:lnTo>
                    <a:lnTo>
                      <a:pt x="4394" y="231"/>
                    </a:lnTo>
                    <a:lnTo>
                      <a:pt x="4355" y="212"/>
                    </a:lnTo>
                    <a:lnTo>
                      <a:pt x="4278" y="231"/>
                    </a:lnTo>
                    <a:lnTo>
                      <a:pt x="4201" y="270"/>
                    </a:lnTo>
                    <a:lnTo>
                      <a:pt x="4105" y="328"/>
                    </a:lnTo>
                    <a:lnTo>
                      <a:pt x="3873" y="482"/>
                    </a:lnTo>
                    <a:lnTo>
                      <a:pt x="3623" y="675"/>
                    </a:lnTo>
                    <a:lnTo>
                      <a:pt x="3332" y="940"/>
                    </a:lnTo>
                    <a:lnTo>
                      <a:pt x="3488" y="790"/>
                    </a:lnTo>
                    <a:lnTo>
                      <a:pt x="3854" y="405"/>
                    </a:lnTo>
                    <a:lnTo>
                      <a:pt x="3989" y="251"/>
                    </a:lnTo>
                    <a:lnTo>
                      <a:pt x="4066" y="154"/>
                    </a:lnTo>
                    <a:lnTo>
                      <a:pt x="4105" y="77"/>
                    </a:lnTo>
                    <a:lnTo>
                      <a:pt x="4105" y="39"/>
                    </a:lnTo>
                    <a:lnTo>
                      <a:pt x="4066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83;p33">
                <a:extLst>
                  <a:ext uri="{FF2B5EF4-FFF2-40B4-BE49-F238E27FC236}">
                    <a16:creationId xmlns:a16="http://schemas.microsoft.com/office/drawing/2014/main" id="{A1C4CEB2-C8DF-A43C-A70B-CB1351399CA3}"/>
                  </a:ext>
                </a:extLst>
              </p:cNvPr>
              <p:cNvSpPr/>
              <p:nvPr/>
            </p:nvSpPr>
            <p:spPr>
              <a:xfrm>
                <a:off x="10963788" y="2214000"/>
                <a:ext cx="2892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177" extrusionOk="0">
                    <a:moveTo>
                      <a:pt x="1156" y="1"/>
                    </a:moveTo>
                    <a:lnTo>
                      <a:pt x="829" y="271"/>
                    </a:lnTo>
                    <a:lnTo>
                      <a:pt x="540" y="560"/>
                    </a:lnTo>
                    <a:lnTo>
                      <a:pt x="251" y="868"/>
                    </a:lnTo>
                    <a:lnTo>
                      <a:pt x="0" y="1176"/>
                    </a:lnTo>
                    <a:lnTo>
                      <a:pt x="308" y="926"/>
                    </a:lnTo>
                    <a:lnTo>
                      <a:pt x="617" y="637"/>
                    </a:lnTo>
                    <a:lnTo>
                      <a:pt x="886" y="328"/>
                    </a:lnTo>
                    <a:lnTo>
                      <a:pt x="1156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84;p33">
                <a:extLst>
                  <a:ext uri="{FF2B5EF4-FFF2-40B4-BE49-F238E27FC236}">
                    <a16:creationId xmlns:a16="http://schemas.microsoft.com/office/drawing/2014/main" id="{7F46F43A-28E8-E808-CDC4-7E415C3BCBB8}"/>
                  </a:ext>
                </a:extLst>
              </p:cNvPr>
              <p:cNvSpPr/>
              <p:nvPr/>
            </p:nvSpPr>
            <p:spPr>
              <a:xfrm>
                <a:off x="10954613" y="2206300"/>
                <a:ext cx="328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96" extrusionOk="0">
                    <a:moveTo>
                      <a:pt x="1311" y="1"/>
                    </a:moveTo>
                    <a:lnTo>
                      <a:pt x="964" y="270"/>
                    </a:lnTo>
                    <a:lnTo>
                      <a:pt x="618" y="559"/>
                    </a:lnTo>
                    <a:lnTo>
                      <a:pt x="309" y="868"/>
                    </a:lnTo>
                    <a:lnTo>
                      <a:pt x="1" y="1195"/>
                    </a:lnTo>
                    <a:lnTo>
                      <a:pt x="194" y="1080"/>
                    </a:lnTo>
                    <a:lnTo>
                      <a:pt x="367" y="945"/>
                    </a:lnTo>
                    <a:lnTo>
                      <a:pt x="541" y="791"/>
                    </a:lnTo>
                    <a:lnTo>
                      <a:pt x="695" y="636"/>
                    </a:lnTo>
                    <a:lnTo>
                      <a:pt x="868" y="502"/>
                    </a:lnTo>
                    <a:lnTo>
                      <a:pt x="1022" y="347"/>
                    </a:lnTo>
                    <a:lnTo>
                      <a:pt x="1176" y="174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85;p33">
                <a:extLst>
                  <a:ext uri="{FF2B5EF4-FFF2-40B4-BE49-F238E27FC236}">
                    <a16:creationId xmlns:a16="http://schemas.microsoft.com/office/drawing/2014/main" id="{2505126B-0F14-B3F9-04D9-4A32FC0551AA}"/>
                  </a:ext>
                </a:extLst>
              </p:cNvPr>
              <p:cNvSpPr/>
              <p:nvPr/>
            </p:nvSpPr>
            <p:spPr>
              <a:xfrm>
                <a:off x="10945463" y="2201000"/>
                <a:ext cx="31350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99" extrusionOk="0">
                    <a:moveTo>
                      <a:pt x="1253" y="1"/>
                    </a:moveTo>
                    <a:lnTo>
                      <a:pt x="1080" y="116"/>
                    </a:lnTo>
                    <a:lnTo>
                      <a:pt x="907" y="232"/>
                    </a:lnTo>
                    <a:lnTo>
                      <a:pt x="752" y="367"/>
                    </a:lnTo>
                    <a:lnTo>
                      <a:pt x="598" y="502"/>
                    </a:lnTo>
                    <a:lnTo>
                      <a:pt x="425" y="636"/>
                    </a:lnTo>
                    <a:lnTo>
                      <a:pt x="271" y="791"/>
                    </a:lnTo>
                    <a:lnTo>
                      <a:pt x="136" y="926"/>
                    </a:lnTo>
                    <a:lnTo>
                      <a:pt x="1" y="1099"/>
                    </a:lnTo>
                    <a:lnTo>
                      <a:pt x="348" y="848"/>
                    </a:lnTo>
                    <a:lnTo>
                      <a:pt x="656" y="579"/>
                    </a:lnTo>
                    <a:lnTo>
                      <a:pt x="964" y="309"/>
                    </a:lnTo>
                    <a:lnTo>
                      <a:pt x="1253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86;p33">
                <a:extLst>
                  <a:ext uri="{FF2B5EF4-FFF2-40B4-BE49-F238E27FC236}">
                    <a16:creationId xmlns:a16="http://schemas.microsoft.com/office/drawing/2014/main" id="{2D06C72C-6A73-8505-4025-80EA672670EA}"/>
                  </a:ext>
                </a:extLst>
              </p:cNvPr>
              <p:cNvSpPr/>
              <p:nvPr/>
            </p:nvSpPr>
            <p:spPr>
              <a:xfrm>
                <a:off x="10511913" y="2003500"/>
                <a:ext cx="165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12776" extrusionOk="0">
                    <a:moveTo>
                      <a:pt x="2968" y="0"/>
                    </a:moveTo>
                    <a:lnTo>
                      <a:pt x="2968" y="20"/>
                    </a:lnTo>
                    <a:lnTo>
                      <a:pt x="2660" y="58"/>
                    </a:lnTo>
                    <a:lnTo>
                      <a:pt x="2332" y="135"/>
                    </a:lnTo>
                    <a:lnTo>
                      <a:pt x="2043" y="232"/>
                    </a:lnTo>
                    <a:lnTo>
                      <a:pt x="1754" y="366"/>
                    </a:lnTo>
                    <a:lnTo>
                      <a:pt x="1504" y="501"/>
                    </a:lnTo>
                    <a:lnTo>
                      <a:pt x="1253" y="694"/>
                    </a:lnTo>
                    <a:lnTo>
                      <a:pt x="1022" y="887"/>
                    </a:lnTo>
                    <a:lnTo>
                      <a:pt x="810" y="1099"/>
                    </a:lnTo>
                    <a:lnTo>
                      <a:pt x="617" y="1330"/>
                    </a:lnTo>
                    <a:lnTo>
                      <a:pt x="444" y="1600"/>
                    </a:lnTo>
                    <a:lnTo>
                      <a:pt x="290" y="1869"/>
                    </a:lnTo>
                    <a:lnTo>
                      <a:pt x="174" y="2139"/>
                    </a:lnTo>
                    <a:lnTo>
                      <a:pt x="97" y="2448"/>
                    </a:lnTo>
                    <a:lnTo>
                      <a:pt x="20" y="2756"/>
                    </a:lnTo>
                    <a:lnTo>
                      <a:pt x="1" y="3064"/>
                    </a:lnTo>
                    <a:lnTo>
                      <a:pt x="1" y="3392"/>
                    </a:lnTo>
                    <a:lnTo>
                      <a:pt x="405" y="12776"/>
                    </a:lnTo>
                    <a:lnTo>
                      <a:pt x="5069" y="12544"/>
                    </a:lnTo>
                    <a:lnTo>
                      <a:pt x="5069" y="12255"/>
                    </a:lnTo>
                    <a:lnTo>
                      <a:pt x="5030" y="11793"/>
                    </a:lnTo>
                    <a:lnTo>
                      <a:pt x="4953" y="10598"/>
                    </a:lnTo>
                    <a:lnTo>
                      <a:pt x="4837" y="9018"/>
                    </a:lnTo>
                    <a:lnTo>
                      <a:pt x="4914" y="8999"/>
                    </a:lnTo>
                    <a:lnTo>
                      <a:pt x="5107" y="8941"/>
                    </a:lnTo>
                    <a:lnTo>
                      <a:pt x="5396" y="8826"/>
                    </a:lnTo>
                    <a:lnTo>
                      <a:pt x="5550" y="8748"/>
                    </a:lnTo>
                    <a:lnTo>
                      <a:pt x="5724" y="8652"/>
                    </a:lnTo>
                    <a:lnTo>
                      <a:pt x="5878" y="8536"/>
                    </a:lnTo>
                    <a:lnTo>
                      <a:pt x="6051" y="8402"/>
                    </a:lnTo>
                    <a:lnTo>
                      <a:pt x="6205" y="8228"/>
                    </a:lnTo>
                    <a:lnTo>
                      <a:pt x="6340" y="8036"/>
                    </a:lnTo>
                    <a:lnTo>
                      <a:pt x="6437" y="7824"/>
                    </a:lnTo>
                    <a:lnTo>
                      <a:pt x="6533" y="7573"/>
                    </a:lnTo>
                    <a:lnTo>
                      <a:pt x="6591" y="7284"/>
                    </a:lnTo>
                    <a:lnTo>
                      <a:pt x="6610" y="6976"/>
                    </a:lnTo>
                    <a:lnTo>
                      <a:pt x="6610" y="6224"/>
                    </a:lnTo>
                    <a:lnTo>
                      <a:pt x="6572" y="5261"/>
                    </a:lnTo>
                    <a:lnTo>
                      <a:pt x="6456" y="3045"/>
                    </a:lnTo>
                    <a:lnTo>
                      <a:pt x="6456" y="2968"/>
                    </a:lnTo>
                    <a:lnTo>
                      <a:pt x="6398" y="2640"/>
                    </a:lnTo>
                    <a:lnTo>
                      <a:pt x="6340" y="2332"/>
                    </a:lnTo>
                    <a:lnTo>
                      <a:pt x="6225" y="2024"/>
                    </a:lnTo>
                    <a:lnTo>
                      <a:pt x="6090" y="1735"/>
                    </a:lnTo>
                    <a:lnTo>
                      <a:pt x="5936" y="1465"/>
                    </a:lnTo>
                    <a:lnTo>
                      <a:pt x="5762" y="1214"/>
                    </a:lnTo>
                    <a:lnTo>
                      <a:pt x="5550" y="983"/>
                    </a:lnTo>
                    <a:lnTo>
                      <a:pt x="5319" y="771"/>
                    </a:lnTo>
                    <a:lnTo>
                      <a:pt x="5088" y="578"/>
                    </a:lnTo>
                    <a:lnTo>
                      <a:pt x="4818" y="405"/>
                    </a:lnTo>
                    <a:lnTo>
                      <a:pt x="4529" y="270"/>
                    </a:lnTo>
                    <a:lnTo>
                      <a:pt x="4240" y="154"/>
                    </a:lnTo>
                    <a:lnTo>
                      <a:pt x="3932" y="77"/>
                    </a:lnTo>
                    <a:lnTo>
                      <a:pt x="3623" y="20"/>
                    </a:lnTo>
                    <a:lnTo>
                      <a:pt x="3296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87;p33">
                <a:extLst>
                  <a:ext uri="{FF2B5EF4-FFF2-40B4-BE49-F238E27FC236}">
                    <a16:creationId xmlns:a16="http://schemas.microsoft.com/office/drawing/2014/main" id="{98002A3B-F671-A711-82DF-D5273858BEA4}"/>
                  </a:ext>
                </a:extLst>
              </p:cNvPr>
              <p:cNvSpPr/>
              <p:nvPr/>
            </p:nvSpPr>
            <p:spPr>
              <a:xfrm>
                <a:off x="10511913" y="2003500"/>
                <a:ext cx="165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12776" fill="none" extrusionOk="0">
                    <a:moveTo>
                      <a:pt x="2968" y="0"/>
                    </a:moveTo>
                    <a:lnTo>
                      <a:pt x="2968" y="0"/>
                    </a:lnTo>
                    <a:lnTo>
                      <a:pt x="3296" y="0"/>
                    </a:lnTo>
                    <a:lnTo>
                      <a:pt x="3623" y="20"/>
                    </a:lnTo>
                    <a:lnTo>
                      <a:pt x="3932" y="77"/>
                    </a:lnTo>
                    <a:lnTo>
                      <a:pt x="4240" y="154"/>
                    </a:lnTo>
                    <a:lnTo>
                      <a:pt x="4529" y="270"/>
                    </a:lnTo>
                    <a:lnTo>
                      <a:pt x="4818" y="405"/>
                    </a:lnTo>
                    <a:lnTo>
                      <a:pt x="5088" y="578"/>
                    </a:lnTo>
                    <a:lnTo>
                      <a:pt x="5319" y="771"/>
                    </a:lnTo>
                    <a:lnTo>
                      <a:pt x="5550" y="983"/>
                    </a:lnTo>
                    <a:lnTo>
                      <a:pt x="5762" y="1214"/>
                    </a:lnTo>
                    <a:lnTo>
                      <a:pt x="5936" y="1465"/>
                    </a:lnTo>
                    <a:lnTo>
                      <a:pt x="6090" y="1735"/>
                    </a:lnTo>
                    <a:lnTo>
                      <a:pt x="6225" y="2024"/>
                    </a:lnTo>
                    <a:lnTo>
                      <a:pt x="6340" y="2332"/>
                    </a:lnTo>
                    <a:lnTo>
                      <a:pt x="6398" y="2640"/>
                    </a:lnTo>
                    <a:lnTo>
                      <a:pt x="6456" y="2968"/>
                    </a:lnTo>
                    <a:lnTo>
                      <a:pt x="6456" y="2968"/>
                    </a:lnTo>
                    <a:lnTo>
                      <a:pt x="6456" y="3045"/>
                    </a:lnTo>
                    <a:lnTo>
                      <a:pt x="6456" y="3045"/>
                    </a:lnTo>
                    <a:lnTo>
                      <a:pt x="6572" y="5261"/>
                    </a:lnTo>
                    <a:lnTo>
                      <a:pt x="6610" y="6224"/>
                    </a:lnTo>
                    <a:lnTo>
                      <a:pt x="6610" y="6976"/>
                    </a:lnTo>
                    <a:lnTo>
                      <a:pt x="6610" y="6976"/>
                    </a:lnTo>
                    <a:lnTo>
                      <a:pt x="6591" y="7284"/>
                    </a:lnTo>
                    <a:lnTo>
                      <a:pt x="6533" y="7573"/>
                    </a:lnTo>
                    <a:lnTo>
                      <a:pt x="6437" y="7824"/>
                    </a:lnTo>
                    <a:lnTo>
                      <a:pt x="6340" y="8036"/>
                    </a:lnTo>
                    <a:lnTo>
                      <a:pt x="6205" y="8228"/>
                    </a:lnTo>
                    <a:lnTo>
                      <a:pt x="6051" y="8402"/>
                    </a:lnTo>
                    <a:lnTo>
                      <a:pt x="5878" y="8536"/>
                    </a:lnTo>
                    <a:lnTo>
                      <a:pt x="5724" y="8652"/>
                    </a:lnTo>
                    <a:lnTo>
                      <a:pt x="5550" y="8748"/>
                    </a:lnTo>
                    <a:lnTo>
                      <a:pt x="5396" y="8826"/>
                    </a:lnTo>
                    <a:lnTo>
                      <a:pt x="5107" y="8941"/>
                    </a:lnTo>
                    <a:lnTo>
                      <a:pt x="4914" y="8999"/>
                    </a:lnTo>
                    <a:lnTo>
                      <a:pt x="4837" y="9018"/>
                    </a:lnTo>
                    <a:lnTo>
                      <a:pt x="4837" y="9018"/>
                    </a:lnTo>
                    <a:lnTo>
                      <a:pt x="4953" y="10598"/>
                    </a:lnTo>
                    <a:lnTo>
                      <a:pt x="5030" y="11793"/>
                    </a:lnTo>
                    <a:lnTo>
                      <a:pt x="5069" y="12255"/>
                    </a:lnTo>
                    <a:lnTo>
                      <a:pt x="5069" y="12544"/>
                    </a:lnTo>
                    <a:lnTo>
                      <a:pt x="405" y="12776"/>
                    </a:lnTo>
                    <a:lnTo>
                      <a:pt x="1" y="3392"/>
                    </a:lnTo>
                    <a:lnTo>
                      <a:pt x="1" y="3392"/>
                    </a:lnTo>
                    <a:lnTo>
                      <a:pt x="1" y="3064"/>
                    </a:lnTo>
                    <a:lnTo>
                      <a:pt x="20" y="2756"/>
                    </a:lnTo>
                    <a:lnTo>
                      <a:pt x="97" y="2448"/>
                    </a:lnTo>
                    <a:lnTo>
                      <a:pt x="174" y="2139"/>
                    </a:lnTo>
                    <a:lnTo>
                      <a:pt x="290" y="1869"/>
                    </a:lnTo>
                    <a:lnTo>
                      <a:pt x="444" y="1600"/>
                    </a:lnTo>
                    <a:lnTo>
                      <a:pt x="617" y="1330"/>
                    </a:lnTo>
                    <a:lnTo>
                      <a:pt x="810" y="1099"/>
                    </a:lnTo>
                    <a:lnTo>
                      <a:pt x="1022" y="887"/>
                    </a:lnTo>
                    <a:lnTo>
                      <a:pt x="1253" y="694"/>
                    </a:lnTo>
                    <a:lnTo>
                      <a:pt x="1504" y="501"/>
                    </a:lnTo>
                    <a:lnTo>
                      <a:pt x="1754" y="366"/>
                    </a:lnTo>
                    <a:lnTo>
                      <a:pt x="2043" y="232"/>
                    </a:lnTo>
                    <a:lnTo>
                      <a:pt x="2332" y="135"/>
                    </a:lnTo>
                    <a:lnTo>
                      <a:pt x="2660" y="58"/>
                    </a:lnTo>
                    <a:lnTo>
                      <a:pt x="2968" y="20"/>
                    </a:lnTo>
                    <a:lnTo>
                      <a:pt x="29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88;p33">
                <a:extLst>
                  <a:ext uri="{FF2B5EF4-FFF2-40B4-BE49-F238E27FC236}">
                    <a16:creationId xmlns:a16="http://schemas.microsoft.com/office/drawing/2014/main" id="{D775CC7F-A144-B4BB-8BE4-6798DEF1CAB5}"/>
                  </a:ext>
                </a:extLst>
              </p:cNvPr>
              <p:cNvSpPr/>
              <p:nvPr/>
            </p:nvSpPr>
            <p:spPr>
              <a:xfrm>
                <a:off x="10575513" y="2211600"/>
                <a:ext cx="573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119" extrusionOk="0">
                    <a:moveTo>
                      <a:pt x="0" y="1"/>
                    </a:moveTo>
                    <a:lnTo>
                      <a:pt x="39" y="58"/>
                    </a:lnTo>
                    <a:lnTo>
                      <a:pt x="116" y="193"/>
                    </a:lnTo>
                    <a:lnTo>
                      <a:pt x="270" y="386"/>
                    </a:lnTo>
                    <a:lnTo>
                      <a:pt x="366" y="502"/>
                    </a:lnTo>
                    <a:lnTo>
                      <a:pt x="501" y="617"/>
                    </a:lnTo>
                    <a:lnTo>
                      <a:pt x="636" y="713"/>
                    </a:lnTo>
                    <a:lnTo>
                      <a:pt x="810" y="829"/>
                    </a:lnTo>
                    <a:lnTo>
                      <a:pt x="983" y="906"/>
                    </a:lnTo>
                    <a:lnTo>
                      <a:pt x="1195" y="1003"/>
                    </a:lnTo>
                    <a:lnTo>
                      <a:pt x="1426" y="1060"/>
                    </a:lnTo>
                    <a:lnTo>
                      <a:pt x="1696" y="1099"/>
                    </a:lnTo>
                    <a:lnTo>
                      <a:pt x="1985" y="1118"/>
                    </a:lnTo>
                    <a:lnTo>
                      <a:pt x="2293" y="1099"/>
                    </a:lnTo>
                    <a:lnTo>
                      <a:pt x="2293" y="656"/>
                    </a:lnTo>
                    <a:lnTo>
                      <a:pt x="1985" y="656"/>
                    </a:lnTo>
                    <a:lnTo>
                      <a:pt x="1696" y="617"/>
                    </a:lnTo>
                    <a:lnTo>
                      <a:pt x="1388" y="579"/>
                    </a:lnTo>
                    <a:lnTo>
                      <a:pt x="1099" y="502"/>
                    </a:lnTo>
                    <a:lnTo>
                      <a:pt x="810" y="405"/>
                    </a:lnTo>
                    <a:lnTo>
                      <a:pt x="540" y="290"/>
                    </a:lnTo>
                    <a:lnTo>
                      <a:pt x="270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89;p33">
                <a:extLst>
                  <a:ext uri="{FF2B5EF4-FFF2-40B4-BE49-F238E27FC236}">
                    <a16:creationId xmlns:a16="http://schemas.microsoft.com/office/drawing/2014/main" id="{B150CC7D-19D4-9450-1060-BA7A91E4C2E0}"/>
                  </a:ext>
                </a:extLst>
              </p:cNvPr>
              <p:cNvSpPr/>
              <p:nvPr/>
            </p:nvSpPr>
            <p:spPr>
              <a:xfrm>
                <a:off x="10486388" y="2101775"/>
                <a:ext cx="3135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831" extrusionOk="0">
                    <a:moveTo>
                      <a:pt x="675" y="0"/>
                    </a:moveTo>
                    <a:lnTo>
                      <a:pt x="559" y="19"/>
                    </a:lnTo>
                    <a:lnTo>
                      <a:pt x="463" y="58"/>
                    </a:lnTo>
                    <a:lnTo>
                      <a:pt x="347" y="97"/>
                    </a:lnTo>
                    <a:lnTo>
                      <a:pt x="251" y="174"/>
                    </a:lnTo>
                    <a:lnTo>
                      <a:pt x="174" y="251"/>
                    </a:lnTo>
                    <a:lnTo>
                      <a:pt x="97" y="366"/>
                    </a:lnTo>
                    <a:lnTo>
                      <a:pt x="39" y="520"/>
                    </a:lnTo>
                    <a:lnTo>
                      <a:pt x="20" y="694"/>
                    </a:lnTo>
                    <a:lnTo>
                      <a:pt x="1" y="906"/>
                    </a:lnTo>
                    <a:lnTo>
                      <a:pt x="20" y="1099"/>
                    </a:lnTo>
                    <a:lnTo>
                      <a:pt x="78" y="1291"/>
                    </a:lnTo>
                    <a:lnTo>
                      <a:pt x="135" y="1426"/>
                    </a:lnTo>
                    <a:lnTo>
                      <a:pt x="213" y="1542"/>
                    </a:lnTo>
                    <a:lnTo>
                      <a:pt x="309" y="1638"/>
                    </a:lnTo>
                    <a:lnTo>
                      <a:pt x="405" y="1715"/>
                    </a:lnTo>
                    <a:lnTo>
                      <a:pt x="521" y="1773"/>
                    </a:lnTo>
                    <a:lnTo>
                      <a:pt x="636" y="1811"/>
                    </a:lnTo>
                    <a:lnTo>
                      <a:pt x="752" y="1831"/>
                    </a:lnTo>
                    <a:lnTo>
                      <a:pt x="1060" y="1831"/>
                    </a:lnTo>
                    <a:lnTo>
                      <a:pt x="1195" y="1792"/>
                    </a:lnTo>
                    <a:lnTo>
                      <a:pt x="1253" y="1773"/>
                    </a:lnTo>
                    <a:lnTo>
                      <a:pt x="1176" y="58"/>
                    </a:lnTo>
                    <a:lnTo>
                      <a:pt x="1118" y="39"/>
                    </a:lnTo>
                    <a:lnTo>
                      <a:pt x="983" y="19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90;p33">
                <a:extLst>
                  <a:ext uri="{FF2B5EF4-FFF2-40B4-BE49-F238E27FC236}">
                    <a16:creationId xmlns:a16="http://schemas.microsoft.com/office/drawing/2014/main" id="{5E6CCDD1-FD85-9714-CEF0-94D986909B34}"/>
                  </a:ext>
                </a:extLst>
              </p:cNvPr>
              <p:cNvSpPr/>
              <p:nvPr/>
            </p:nvSpPr>
            <p:spPr>
              <a:xfrm>
                <a:off x="10494088" y="2111400"/>
                <a:ext cx="14000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042" extrusionOk="0">
                    <a:moveTo>
                      <a:pt x="271" y="1"/>
                    </a:moveTo>
                    <a:lnTo>
                      <a:pt x="213" y="20"/>
                    </a:lnTo>
                    <a:lnTo>
                      <a:pt x="136" y="58"/>
                    </a:lnTo>
                    <a:lnTo>
                      <a:pt x="97" y="116"/>
                    </a:lnTo>
                    <a:lnTo>
                      <a:pt x="59" y="193"/>
                    </a:lnTo>
                    <a:lnTo>
                      <a:pt x="1" y="347"/>
                    </a:lnTo>
                    <a:lnTo>
                      <a:pt x="1" y="521"/>
                    </a:lnTo>
                    <a:lnTo>
                      <a:pt x="1" y="598"/>
                    </a:lnTo>
                    <a:lnTo>
                      <a:pt x="20" y="694"/>
                    </a:lnTo>
                    <a:lnTo>
                      <a:pt x="78" y="829"/>
                    </a:lnTo>
                    <a:lnTo>
                      <a:pt x="194" y="945"/>
                    </a:lnTo>
                    <a:lnTo>
                      <a:pt x="251" y="1003"/>
                    </a:lnTo>
                    <a:lnTo>
                      <a:pt x="328" y="1041"/>
                    </a:lnTo>
                    <a:lnTo>
                      <a:pt x="425" y="1041"/>
                    </a:lnTo>
                    <a:lnTo>
                      <a:pt x="463" y="1022"/>
                    </a:lnTo>
                    <a:lnTo>
                      <a:pt x="502" y="1003"/>
                    </a:lnTo>
                    <a:lnTo>
                      <a:pt x="540" y="983"/>
                    </a:lnTo>
                    <a:lnTo>
                      <a:pt x="560" y="964"/>
                    </a:lnTo>
                    <a:lnTo>
                      <a:pt x="560" y="945"/>
                    </a:lnTo>
                    <a:lnTo>
                      <a:pt x="502" y="983"/>
                    </a:lnTo>
                    <a:lnTo>
                      <a:pt x="348" y="983"/>
                    </a:lnTo>
                    <a:lnTo>
                      <a:pt x="232" y="887"/>
                    </a:lnTo>
                    <a:lnTo>
                      <a:pt x="155" y="791"/>
                    </a:lnTo>
                    <a:lnTo>
                      <a:pt x="97" y="656"/>
                    </a:lnTo>
                    <a:lnTo>
                      <a:pt x="97" y="521"/>
                    </a:lnTo>
                    <a:lnTo>
                      <a:pt x="97" y="367"/>
                    </a:lnTo>
                    <a:lnTo>
                      <a:pt x="136" y="213"/>
                    </a:lnTo>
                    <a:lnTo>
                      <a:pt x="155" y="174"/>
                    </a:lnTo>
                    <a:lnTo>
                      <a:pt x="194" y="116"/>
                    </a:lnTo>
                    <a:lnTo>
                      <a:pt x="232" y="78"/>
                    </a:lnTo>
                    <a:lnTo>
                      <a:pt x="290" y="58"/>
                    </a:lnTo>
                    <a:lnTo>
                      <a:pt x="367" y="58"/>
                    </a:lnTo>
                    <a:lnTo>
                      <a:pt x="386" y="78"/>
                    </a:lnTo>
                    <a:lnTo>
                      <a:pt x="406" y="116"/>
                    </a:lnTo>
                    <a:lnTo>
                      <a:pt x="425" y="174"/>
                    </a:lnTo>
                    <a:lnTo>
                      <a:pt x="444" y="155"/>
                    </a:lnTo>
                    <a:lnTo>
                      <a:pt x="444" y="97"/>
                    </a:lnTo>
                    <a:lnTo>
                      <a:pt x="425" y="58"/>
                    </a:lnTo>
                    <a:lnTo>
                      <a:pt x="386" y="20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91;p33">
                <a:extLst>
                  <a:ext uri="{FF2B5EF4-FFF2-40B4-BE49-F238E27FC236}">
                    <a16:creationId xmlns:a16="http://schemas.microsoft.com/office/drawing/2014/main" id="{AECC8896-5395-B6F8-3C28-3C98E0A453EC}"/>
                  </a:ext>
                </a:extLst>
              </p:cNvPr>
              <p:cNvSpPr/>
              <p:nvPr/>
            </p:nvSpPr>
            <p:spPr>
              <a:xfrm>
                <a:off x="10649688" y="2101775"/>
                <a:ext cx="125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2" extrusionOk="0">
                    <a:moveTo>
                      <a:pt x="232" y="0"/>
                    </a:moveTo>
                    <a:lnTo>
                      <a:pt x="136" y="19"/>
                    </a:lnTo>
                    <a:lnTo>
                      <a:pt x="59" y="77"/>
                    </a:lnTo>
                    <a:lnTo>
                      <a:pt x="20" y="154"/>
                    </a:lnTo>
                    <a:lnTo>
                      <a:pt x="1" y="251"/>
                    </a:lnTo>
                    <a:lnTo>
                      <a:pt x="20" y="347"/>
                    </a:lnTo>
                    <a:lnTo>
                      <a:pt x="78" y="424"/>
                    </a:lnTo>
                    <a:lnTo>
                      <a:pt x="155" y="463"/>
                    </a:lnTo>
                    <a:lnTo>
                      <a:pt x="251" y="482"/>
                    </a:lnTo>
                    <a:lnTo>
                      <a:pt x="348" y="443"/>
                    </a:lnTo>
                    <a:lnTo>
                      <a:pt x="425" y="405"/>
                    </a:lnTo>
                    <a:lnTo>
                      <a:pt x="482" y="309"/>
                    </a:lnTo>
                    <a:lnTo>
                      <a:pt x="502" y="212"/>
                    </a:lnTo>
                    <a:lnTo>
                      <a:pt x="463" y="135"/>
                    </a:lnTo>
                    <a:lnTo>
                      <a:pt x="405" y="58"/>
                    </a:lnTo>
                    <a:lnTo>
                      <a:pt x="328" y="19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2;p33">
                <a:extLst>
                  <a:ext uri="{FF2B5EF4-FFF2-40B4-BE49-F238E27FC236}">
                    <a16:creationId xmlns:a16="http://schemas.microsoft.com/office/drawing/2014/main" id="{7B743BCC-CF92-F8F9-5A05-1FABEBA07B63}"/>
                  </a:ext>
                </a:extLst>
              </p:cNvPr>
              <p:cNvSpPr/>
              <p:nvPr/>
            </p:nvSpPr>
            <p:spPr>
              <a:xfrm>
                <a:off x="10637163" y="2088275"/>
                <a:ext cx="24600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271" extrusionOk="0">
                    <a:moveTo>
                      <a:pt x="502" y="1"/>
                    </a:moveTo>
                    <a:lnTo>
                      <a:pt x="386" y="20"/>
                    </a:lnTo>
                    <a:lnTo>
                      <a:pt x="290" y="39"/>
                    </a:lnTo>
                    <a:lnTo>
                      <a:pt x="193" y="78"/>
                    </a:lnTo>
                    <a:lnTo>
                      <a:pt x="97" y="136"/>
                    </a:lnTo>
                    <a:lnTo>
                      <a:pt x="1" y="213"/>
                    </a:lnTo>
                    <a:lnTo>
                      <a:pt x="1" y="232"/>
                    </a:lnTo>
                    <a:lnTo>
                      <a:pt x="1" y="270"/>
                    </a:lnTo>
                    <a:lnTo>
                      <a:pt x="59" y="270"/>
                    </a:lnTo>
                    <a:lnTo>
                      <a:pt x="155" y="232"/>
                    </a:lnTo>
                    <a:lnTo>
                      <a:pt x="309" y="174"/>
                    </a:lnTo>
                    <a:lnTo>
                      <a:pt x="502" y="155"/>
                    </a:lnTo>
                    <a:lnTo>
                      <a:pt x="598" y="174"/>
                    </a:lnTo>
                    <a:lnTo>
                      <a:pt x="675" y="174"/>
                    </a:lnTo>
                    <a:lnTo>
                      <a:pt x="829" y="232"/>
                    </a:lnTo>
                    <a:lnTo>
                      <a:pt x="945" y="270"/>
                    </a:lnTo>
                    <a:lnTo>
                      <a:pt x="983" y="270"/>
                    </a:lnTo>
                    <a:lnTo>
                      <a:pt x="983" y="251"/>
                    </a:lnTo>
                    <a:lnTo>
                      <a:pt x="983" y="213"/>
                    </a:lnTo>
                    <a:lnTo>
                      <a:pt x="887" y="136"/>
                    </a:lnTo>
                    <a:lnTo>
                      <a:pt x="810" y="78"/>
                    </a:lnTo>
                    <a:lnTo>
                      <a:pt x="714" y="39"/>
                    </a:lnTo>
                    <a:lnTo>
                      <a:pt x="598" y="20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3;p33">
                <a:extLst>
                  <a:ext uri="{FF2B5EF4-FFF2-40B4-BE49-F238E27FC236}">
                    <a16:creationId xmlns:a16="http://schemas.microsoft.com/office/drawing/2014/main" id="{E5A205E9-ABDF-645C-44D4-037BDCDD52CE}"/>
                  </a:ext>
                </a:extLst>
              </p:cNvPr>
              <p:cNvSpPr/>
              <p:nvPr/>
            </p:nvSpPr>
            <p:spPr>
              <a:xfrm>
                <a:off x="10583213" y="2101775"/>
                <a:ext cx="1255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2" extrusionOk="0">
                    <a:moveTo>
                      <a:pt x="232" y="0"/>
                    </a:moveTo>
                    <a:lnTo>
                      <a:pt x="136" y="19"/>
                    </a:lnTo>
                    <a:lnTo>
                      <a:pt x="78" y="77"/>
                    </a:lnTo>
                    <a:lnTo>
                      <a:pt x="20" y="154"/>
                    </a:lnTo>
                    <a:lnTo>
                      <a:pt x="1" y="251"/>
                    </a:lnTo>
                    <a:lnTo>
                      <a:pt x="20" y="347"/>
                    </a:lnTo>
                    <a:lnTo>
                      <a:pt x="78" y="424"/>
                    </a:lnTo>
                    <a:lnTo>
                      <a:pt x="155" y="463"/>
                    </a:lnTo>
                    <a:lnTo>
                      <a:pt x="251" y="482"/>
                    </a:lnTo>
                    <a:lnTo>
                      <a:pt x="347" y="443"/>
                    </a:lnTo>
                    <a:lnTo>
                      <a:pt x="425" y="405"/>
                    </a:lnTo>
                    <a:lnTo>
                      <a:pt x="482" y="309"/>
                    </a:lnTo>
                    <a:lnTo>
                      <a:pt x="502" y="212"/>
                    </a:lnTo>
                    <a:lnTo>
                      <a:pt x="482" y="135"/>
                    </a:lnTo>
                    <a:lnTo>
                      <a:pt x="425" y="58"/>
                    </a:lnTo>
                    <a:lnTo>
                      <a:pt x="328" y="19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4;p33">
                <a:extLst>
                  <a:ext uri="{FF2B5EF4-FFF2-40B4-BE49-F238E27FC236}">
                    <a16:creationId xmlns:a16="http://schemas.microsoft.com/office/drawing/2014/main" id="{5EA34628-0B7B-0278-7C95-AB48A1595F29}"/>
                  </a:ext>
                </a:extLst>
              </p:cNvPr>
              <p:cNvSpPr/>
              <p:nvPr/>
            </p:nvSpPr>
            <p:spPr>
              <a:xfrm>
                <a:off x="10570688" y="2089725"/>
                <a:ext cx="2507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271" extrusionOk="0">
                    <a:moveTo>
                      <a:pt x="405" y="0"/>
                    </a:moveTo>
                    <a:lnTo>
                      <a:pt x="290" y="39"/>
                    </a:lnTo>
                    <a:lnTo>
                      <a:pt x="193" y="78"/>
                    </a:lnTo>
                    <a:lnTo>
                      <a:pt x="116" y="116"/>
                    </a:lnTo>
                    <a:lnTo>
                      <a:pt x="20" y="193"/>
                    </a:lnTo>
                    <a:lnTo>
                      <a:pt x="1" y="232"/>
                    </a:lnTo>
                    <a:lnTo>
                      <a:pt x="1" y="251"/>
                    </a:lnTo>
                    <a:lnTo>
                      <a:pt x="20" y="270"/>
                    </a:lnTo>
                    <a:lnTo>
                      <a:pt x="58" y="251"/>
                    </a:lnTo>
                    <a:lnTo>
                      <a:pt x="155" y="212"/>
                    </a:lnTo>
                    <a:lnTo>
                      <a:pt x="309" y="174"/>
                    </a:lnTo>
                    <a:lnTo>
                      <a:pt x="502" y="155"/>
                    </a:lnTo>
                    <a:lnTo>
                      <a:pt x="598" y="155"/>
                    </a:lnTo>
                    <a:lnTo>
                      <a:pt x="694" y="174"/>
                    </a:lnTo>
                    <a:lnTo>
                      <a:pt x="829" y="212"/>
                    </a:lnTo>
                    <a:lnTo>
                      <a:pt x="945" y="251"/>
                    </a:lnTo>
                    <a:lnTo>
                      <a:pt x="983" y="270"/>
                    </a:lnTo>
                    <a:lnTo>
                      <a:pt x="1003" y="251"/>
                    </a:lnTo>
                    <a:lnTo>
                      <a:pt x="983" y="212"/>
                    </a:lnTo>
                    <a:lnTo>
                      <a:pt x="906" y="135"/>
                    </a:lnTo>
                    <a:lnTo>
                      <a:pt x="810" y="78"/>
                    </a:lnTo>
                    <a:lnTo>
                      <a:pt x="714" y="39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95;p33">
                <a:extLst>
                  <a:ext uri="{FF2B5EF4-FFF2-40B4-BE49-F238E27FC236}">
                    <a16:creationId xmlns:a16="http://schemas.microsoft.com/office/drawing/2014/main" id="{63F0959F-0893-1A8F-412A-C896F5B65C4F}"/>
                  </a:ext>
                </a:extLst>
              </p:cNvPr>
              <p:cNvSpPr/>
              <p:nvPr/>
            </p:nvSpPr>
            <p:spPr>
              <a:xfrm>
                <a:off x="10616938" y="2090200"/>
                <a:ext cx="2025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256" extrusionOk="0">
                    <a:moveTo>
                      <a:pt x="0" y="1"/>
                    </a:moveTo>
                    <a:lnTo>
                      <a:pt x="97" y="348"/>
                    </a:lnTo>
                    <a:lnTo>
                      <a:pt x="193" y="694"/>
                    </a:lnTo>
                    <a:lnTo>
                      <a:pt x="328" y="1041"/>
                    </a:lnTo>
                    <a:lnTo>
                      <a:pt x="463" y="1369"/>
                    </a:lnTo>
                    <a:lnTo>
                      <a:pt x="656" y="1889"/>
                    </a:lnTo>
                    <a:lnTo>
                      <a:pt x="694" y="1985"/>
                    </a:lnTo>
                    <a:lnTo>
                      <a:pt x="713" y="2101"/>
                    </a:lnTo>
                    <a:lnTo>
                      <a:pt x="694" y="2120"/>
                    </a:lnTo>
                    <a:lnTo>
                      <a:pt x="656" y="2140"/>
                    </a:lnTo>
                    <a:lnTo>
                      <a:pt x="559" y="2159"/>
                    </a:lnTo>
                    <a:lnTo>
                      <a:pt x="347" y="2197"/>
                    </a:lnTo>
                    <a:lnTo>
                      <a:pt x="116" y="2236"/>
                    </a:lnTo>
                    <a:lnTo>
                      <a:pt x="347" y="2255"/>
                    </a:lnTo>
                    <a:lnTo>
                      <a:pt x="559" y="2236"/>
                    </a:lnTo>
                    <a:lnTo>
                      <a:pt x="675" y="2236"/>
                    </a:lnTo>
                    <a:lnTo>
                      <a:pt x="752" y="2197"/>
                    </a:lnTo>
                    <a:lnTo>
                      <a:pt x="790" y="2120"/>
                    </a:lnTo>
                    <a:lnTo>
                      <a:pt x="810" y="2063"/>
                    </a:lnTo>
                    <a:lnTo>
                      <a:pt x="810" y="1985"/>
                    </a:lnTo>
                    <a:lnTo>
                      <a:pt x="790" y="1928"/>
                    </a:lnTo>
                    <a:lnTo>
                      <a:pt x="771" y="1851"/>
                    </a:lnTo>
                    <a:lnTo>
                      <a:pt x="559" y="1330"/>
                    </a:lnTo>
                    <a:lnTo>
                      <a:pt x="444" y="983"/>
                    </a:lnTo>
                    <a:lnTo>
                      <a:pt x="309" y="656"/>
                    </a:lnTo>
                    <a:lnTo>
                      <a:pt x="155" y="3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6;p33">
                <a:extLst>
                  <a:ext uri="{FF2B5EF4-FFF2-40B4-BE49-F238E27FC236}">
                    <a16:creationId xmlns:a16="http://schemas.microsoft.com/office/drawing/2014/main" id="{3CB77919-86BD-0927-3B2C-A330B626918A}"/>
                  </a:ext>
                </a:extLst>
              </p:cNvPr>
              <p:cNvSpPr/>
              <p:nvPr/>
            </p:nvSpPr>
            <p:spPr>
              <a:xfrm>
                <a:off x="10599113" y="2150900"/>
                <a:ext cx="226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772" extrusionOk="0">
                    <a:moveTo>
                      <a:pt x="39" y="1"/>
                    </a:moveTo>
                    <a:lnTo>
                      <a:pt x="20" y="20"/>
                    </a:lnTo>
                    <a:lnTo>
                      <a:pt x="20" y="58"/>
                    </a:lnTo>
                    <a:lnTo>
                      <a:pt x="1" y="116"/>
                    </a:lnTo>
                    <a:lnTo>
                      <a:pt x="1" y="193"/>
                    </a:lnTo>
                    <a:lnTo>
                      <a:pt x="39" y="309"/>
                    </a:lnTo>
                    <a:lnTo>
                      <a:pt x="78" y="425"/>
                    </a:lnTo>
                    <a:lnTo>
                      <a:pt x="135" y="521"/>
                    </a:lnTo>
                    <a:lnTo>
                      <a:pt x="232" y="617"/>
                    </a:lnTo>
                    <a:lnTo>
                      <a:pt x="328" y="694"/>
                    </a:lnTo>
                    <a:lnTo>
                      <a:pt x="444" y="733"/>
                    </a:lnTo>
                    <a:lnTo>
                      <a:pt x="579" y="771"/>
                    </a:lnTo>
                    <a:lnTo>
                      <a:pt x="848" y="771"/>
                    </a:lnTo>
                    <a:lnTo>
                      <a:pt x="887" y="752"/>
                    </a:lnTo>
                    <a:lnTo>
                      <a:pt x="906" y="714"/>
                    </a:lnTo>
                    <a:lnTo>
                      <a:pt x="887" y="714"/>
                    </a:lnTo>
                    <a:lnTo>
                      <a:pt x="848" y="694"/>
                    </a:lnTo>
                    <a:lnTo>
                      <a:pt x="713" y="675"/>
                    </a:lnTo>
                    <a:lnTo>
                      <a:pt x="540" y="617"/>
                    </a:lnTo>
                    <a:lnTo>
                      <a:pt x="444" y="559"/>
                    </a:lnTo>
                    <a:lnTo>
                      <a:pt x="347" y="502"/>
                    </a:lnTo>
                    <a:lnTo>
                      <a:pt x="251" y="425"/>
                    </a:lnTo>
                    <a:lnTo>
                      <a:pt x="193" y="328"/>
                    </a:lnTo>
                    <a:lnTo>
                      <a:pt x="116" y="174"/>
                    </a:lnTo>
                    <a:lnTo>
                      <a:pt x="78" y="58"/>
                    </a:lnTo>
                    <a:lnTo>
                      <a:pt x="58" y="20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97;p33">
                <a:extLst>
                  <a:ext uri="{FF2B5EF4-FFF2-40B4-BE49-F238E27FC236}">
                    <a16:creationId xmlns:a16="http://schemas.microsoft.com/office/drawing/2014/main" id="{E3B40373-7F39-EFE1-C24D-56055C747A75}"/>
                  </a:ext>
                </a:extLst>
              </p:cNvPr>
              <p:cNvSpPr/>
              <p:nvPr/>
            </p:nvSpPr>
            <p:spPr>
              <a:xfrm>
                <a:off x="10566363" y="2064675"/>
                <a:ext cx="308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67" extrusionOk="0">
                    <a:moveTo>
                      <a:pt x="713" y="1"/>
                    </a:moveTo>
                    <a:lnTo>
                      <a:pt x="598" y="20"/>
                    </a:lnTo>
                    <a:lnTo>
                      <a:pt x="482" y="39"/>
                    </a:lnTo>
                    <a:lnTo>
                      <a:pt x="366" y="58"/>
                    </a:lnTo>
                    <a:lnTo>
                      <a:pt x="251" y="116"/>
                    </a:lnTo>
                    <a:lnTo>
                      <a:pt x="135" y="174"/>
                    </a:lnTo>
                    <a:lnTo>
                      <a:pt x="77" y="232"/>
                    </a:lnTo>
                    <a:lnTo>
                      <a:pt x="19" y="270"/>
                    </a:lnTo>
                    <a:lnTo>
                      <a:pt x="0" y="309"/>
                    </a:lnTo>
                    <a:lnTo>
                      <a:pt x="0" y="347"/>
                    </a:lnTo>
                    <a:lnTo>
                      <a:pt x="39" y="367"/>
                    </a:lnTo>
                    <a:lnTo>
                      <a:pt x="77" y="367"/>
                    </a:lnTo>
                    <a:lnTo>
                      <a:pt x="212" y="347"/>
                    </a:lnTo>
                    <a:lnTo>
                      <a:pt x="617" y="290"/>
                    </a:lnTo>
                    <a:lnTo>
                      <a:pt x="848" y="270"/>
                    </a:lnTo>
                    <a:lnTo>
                      <a:pt x="1041" y="251"/>
                    </a:lnTo>
                    <a:lnTo>
                      <a:pt x="1176" y="251"/>
                    </a:lnTo>
                    <a:lnTo>
                      <a:pt x="1214" y="232"/>
                    </a:lnTo>
                    <a:lnTo>
                      <a:pt x="1233" y="212"/>
                    </a:lnTo>
                    <a:lnTo>
                      <a:pt x="1233" y="174"/>
                    </a:lnTo>
                    <a:lnTo>
                      <a:pt x="1195" y="135"/>
                    </a:lnTo>
                    <a:lnTo>
                      <a:pt x="1156" y="97"/>
                    </a:lnTo>
                    <a:lnTo>
                      <a:pt x="1079" y="58"/>
                    </a:lnTo>
                    <a:lnTo>
                      <a:pt x="964" y="39"/>
                    </a:lnTo>
                    <a:lnTo>
                      <a:pt x="829" y="20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8;p33">
                <a:extLst>
                  <a:ext uri="{FF2B5EF4-FFF2-40B4-BE49-F238E27FC236}">
                    <a16:creationId xmlns:a16="http://schemas.microsoft.com/office/drawing/2014/main" id="{A321E3A7-287F-F24B-B02C-343575A24944}"/>
                  </a:ext>
                </a:extLst>
              </p:cNvPr>
              <p:cNvSpPr/>
              <p:nvPr/>
            </p:nvSpPr>
            <p:spPr>
              <a:xfrm>
                <a:off x="10636213" y="2069000"/>
                <a:ext cx="2315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90" extrusionOk="0">
                    <a:moveTo>
                      <a:pt x="386" y="1"/>
                    </a:moveTo>
                    <a:lnTo>
                      <a:pt x="289" y="20"/>
                    </a:lnTo>
                    <a:lnTo>
                      <a:pt x="193" y="59"/>
                    </a:lnTo>
                    <a:lnTo>
                      <a:pt x="97" y="97"/>
                    </a:lnTo>
                    <a:lnTo>
                      <a:pt x="58" y="136"/>
                    </a:lnTo>
                    <a:lnTo>
                      <a:pt x="19" y="174"/>
                    </a:lnTo>
                    <a:lnTo>
                      <a:pt x="0" y="213"/>
                    </a:lnTo>
                    <a:lnTo>
                      <a:pt x="19" y="251"/>
                    </a:lnTo>
                    <a:lnTo>
                      <a:pt x="39" y="271"/>
                    </a:lnTo>
                    <a:lnTo>
                      <a:pt x="77" y="271"/>
                    </a:lnTo>
                    <a:lnTo>
                      <a:pt x="174" y="290"/>
                    </a:lnTo>
                    <a:lnTo>
                      <a:pt x="463" y="271"/>
                    </a:lnTo>
                    <a:lnTo>
                      <a:pt x="636" y="271"/>
                    </a:lnTo>
                    <a:lnTo>
                      <a:pt x="771" y="290"/>
                    </a:lnTo>
                    <a:lnTo>
                      <a:pt x="906" y="290"/>
                    </a:lnTo>
                    <a:lnTo>
                      <a:pt x="925" y="271"/>
                    </a:lnTo>
                    <a:lnTo>
                      <a:pt x="925" y="232"/>
                    </a:lnTo>
                    <a:lnTo>
                      <a:pt x="925" y="194"/>
                    </a:lnTo>
                    <a:lnTo>
                      <a:pt x="887" y="155"/>
                    </a:lnTo>
                    <a:lnTo>
                      <a:pt x="848" y="117"/>
                    </a:lnTo>
                    <a:lnTo>
                      <a:pt x="752" y="59"/>
                    </a:lnTo>
                    <a:lnTo>
                      <a:pt x="675" y="39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99;p33">
                <a:extLst>
                  <a:ext uri="{FF2B5EF4-FFF2-40B4-BE49-F238E27FC236}">
                    <a16:creationId xmlns:a16="http://schemas.microsoft.com/office/drawing/2014/main" id="{8E765D16-78A2-A81A-4CD2-A1A131A8A114}"/>
                  </a:ext>
                </a:extLst>
              </p:cNvPr>
              <p:cNvSpPr/>
              <p:nvPr/>
            </p:nvSpPr>
            <p:spPr>
              <a:xfrm>
                <a:off x="10511438" y="2001100"/>
                <a:ext cx="1301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088" extrusionOk="0">
                    <a:moveTo>
                      <a:pt x="3276" y="0"/>
                    </a:moveTo>
                    <a:lnTo>
                      <a:pt x="2987" y="19"/>
                    </a:lnTo>
                    <a:lnTo>
                      <a:pt x="2698" y="58"/>
                    </a:lnTo>
                    <a:lnTo>
                      <a:pt x="2409" y="96"/>
                    </a:lnTo>
                    <a:lnTo>
                      <a:pt x="2139" y="173"/>
                    </a:lnTo>
                    <a:lnTo>
                      <a:pt x="1850" y="270"/>
                    </a:lnTo>
                    <a:lnTo>
                      <a:pt x="1581" y="385"/>
                    </a:lnTo>
                    <a:lnTo>
                      <a:pt x="1330" y="520"/>
                    </a:lnTo>
                    <a:lnTo>
                      <a:pt x="1099" y="694"/>
                    </a:lnTo>
                    <a:lnTo>
                      <a:pt x="887" y="867"/>
                    </a:lnTo>
                    <a:lnTo>
                      <a:pt x="675" y="1079"/>
                    </a:lnTo>
                    <a:lnTo>
                      <a:pt x="502" y="1310"/>
                    </a:lnTo>
                    <a:lnTo>
                      <a:pt x="328" y="1542"/>
                    </a:lnTo>
                    <a:lnTo>
                      <a:pt x="193" y="1811"/>
                    </a:lnTo>
                    <a:lnTo>
                      <a:pt x="97" y="2100"/>
                    </a:lnTo>
                    <a:lnTo>
                      <a:pt x="39" y="2389"/>
                    </a:lnTo>
                    <a:lnTo>
                      <a:pt x="1" y="2678"/>
                    </a:lnTo>
                    <a:lnTo>
                      <a:pt x="1" y="2967"/>
                    </a:lnTo>
                    <a:lnTo>
                      <a:pt x="39" y="3545"/>
                    </a:lnTo>
                    <a:lnTo>
                      <a:pt x="39" y="3854"/>
                    </a:lnTo>
                    <a:lnTo>
                      <a:pt x="39" y="4181"/>
                    </a:lnTo>
                    <a:lnTo>
                      <a:pt x="58" y="4046"/>
                    </a:lnTo>
                    <a:lnTo>
                      <a:pt x="39" y="4316"/>
                    </a:lnTo>
                    <a:lnTo>
                      <a:pt x="58" y="4605"/>
                    </a:lnTo>
                    <a:lnTo>
                      <a:pt x="97" y="4740"/>
                    </a:lnTo>
                    <a:lnTo>
                      <a:pt x="155" y="4856"/>
                    </a:lnTo>
                    <a:lnTo>
                      <a:pt x="251" y="4952"/>
                    </a:lnTo>
                    <a:lnTo>
                      <a:pt x="367" y="5029"/>
                    </a:lnTo>
                    <a:lnTo>
                      <a:pt x="482" y="5068"/>
                    </a:lnTo>
                    <a:lnTo>
                      <a:pt x="598" y="5087"/>
                    </a:lnTo>
                    <a:lnTo>
                      <a:pt x="714" y="5068"/>
                    </a:lnTo>
                    <a:lnTo>
                      <a:pt x="829" y="5010"/>
                    </a:lnTo>
                    <a:lnTo>
                      <a:pt x="945" y="4952"/>
                    </a:lnTo>
                    <a:lnTo>
                      <a:pt x="1041" y="4856"/>
                    </a:lnTo>
                    <a:lnTo>
                      <a:pt x="1118" y="4759"/>
                    </a:lnTo>
                    <a:lnTo>
                      <a:pt x="1176" y="4644"/>
                    </a:lnTo>
                    <a:lnTo>
                      <a:pt x="1253" y="4393"/>
                    </a:lnTo>
                    <a:lnTo>
                      <a:pt x="1272" y="4143"/>
                    </a:lnTo>
                    <a:lnTo>
                      <a:pt x="1272" y="3892"/>
                    </a:lnTo>
                    <a:lnTo>
                      <a:pt x="1253" y="3642"/>
                    </a:lnTo>
                    <a:lnTo>
                      <a:pt x="1215" y="3314"/>
                    </a:lnTo>
                    <a:lnTo>
                      <a:pt x="1215" y="2967"/>
                    </a:lnTo>
                    <a:lnTo>
                      <a:pt x="1234" y="2621"/>
                    </a:lnTo>
                    <a:lnTo>
                      <a:pt x="1272" y="2274"/>
                    </a:lnTo>
                    <a:lnTo>
                      <a:pt x="1311" y="2100"/>
                    </a:lnTo>
                    <a:lnTo>
                      <a:pt x="1349" y="1946"/>
                    </a:lnTo>
                    <a:lnTo>
                      <a:pt x="1407" y="1773"/>
                    </a:lnTo>
                    <a:lnTo>
                      <a:pt x="1484" y="1638"/>
                    </a:lnTo>
                    <a:lnTo>
                      <a:pt x="1581" y="1484"/>
                    </a:lnTo>
                    <a:lnTo>
                      <a:pt x="1677" y="1349"/>
                    </a:lnTo>
                    <a:lnTo>
                      <a:pt x="1793" y="1214"/>
                    </a:lnTo>
                    <a:lnTo>
                      <a:pt x="1927" y="1098"/>
                    </a:lnTo>
                    <a:lnTo>
                      <a:pt x="2062" y="1002"/>
                    </a:lnTo>
                    <a:lnTo>
                      <a:pt x="2216" y="925"/>
                    </a:lnTo>
                    <a:lnTo>
                      <a:pt x="2371" y="867"/>
                    </a:lnTo>
                    <a:lnTo>
                      <a:pt x="2544" y="829"/>
                    </a:lnTo>
                    <a:lnTo>
                      <a:pt x="2717" y="809"/>
                    </a:lnTo>
                    <a:lnTo>
                      <a:pt x="2891" y="829"/>
                    </a:lnTo>
                    <a:lnTo>
                      <a:pt x="3045" y="848"/>
                    </a:lnTo>
                    <a:lnTo>
                      <a:pt x="3218" y="906"/>
                    </a:lnTo>
                    <a:lnTo>
                      <a:pt x="3565" y="1156"/>
                    </a:lnTo>
                    <a:lnTo>
                      <a:pt x="3893" y="1426"/>
                    </a:lnTo>
                    <a:lnTo>
                      <a:pt x="4066" y="1503"/>
                    </a:lnTo>
                    <a:lnTo>
                      <a:pt x="4240" y="1580"/>
                    </a:lnTo>
                    <a:lnTo>
                      <a:pt x="4432" y="1599"/>
                    </a:lnTo>
                    <a:lnTo>
                      <a:pt x="4625" y="1599"/>
                    </a:lnTo>
                    <a:lnTo>
                      <a:pt x="4721" y="1580"/>
                    </a:lnTo>
                    <a:lnTo>
                      <a:pt x="4818" y="1542"/>
                    </a:lnTo>
                    <a:lnTo>
                      <a:pt x="4895" y="1503"/>
                    </a:lnTo>
                    <a:lnTo>
                      <a:pt x="4972" y="1445"/>
                    </a:lnTo>
                    <a:lnTo>
                      <a:pt x="5049" y="1387"/>
                    </a:lnTo>
                    <a:lnTo>
                      <a:pt x="5107" y="1310"/>
                    </a:lnTo>
                    <a:lnTo>
                      <a:pt x="5145" y="1233"/>
                    </a:lnTo>
                    <a:lnTo>
                      <a:pt x="5184" y="1137"/>
                    </a:lnTo>
                    <a:lnTo>
                      <a:pt x="5203" y="1021"/>
                    </a:lnTo>
                    <a:lnTo>
                      <a:pt x="5203" y="925"/>
                    </a:lnTo>
                    <a:lnTo>
                      <a:pt x="5184" y="829"/>
                    </a:lnTo>
                    <a:lnTo>
                      <a:pt x="5145" y="732"/>
                    </a:lnTo>
                    <a:lnTo>
                      <a:pt x="5107" y="636"/>
                    </a:lnTo>
                    <a:lnTo>
                      <a:pt x="5049" y="540"/>
                    </a:lnTo>
                    <a:lnTo>
                      <a:pt x="4972" y="462"/>
                    </a:lnTo>
                    <a:lnTo>
                      <a:pt x="4895" y="405"/>
                    </a:lnTo>
                    <a:lnTo>
                      <a:pt x="4721" y="289"/>
                    </a:lnTo>
                    <a:lnTo>
                      <a:pt x="4529" y="193"/>
                    </a:lnTo>
                    <a:lnTo>
                      <a:pt x="4336" y="135"/>
                    </a:lnTo>
                    <a:lnTo>
                      <a:pt x="4124" y="96"/>
                    </a:lnTo>
                    <a:lnTo>
                      <a:pt x="3854" y="39"/>
                    </a:lnTo>
                    <a:lnTo>
                      <a:pt x="3565" y="19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0;p33">
                <a:extLst>
                  <a:ext uri="{FF2B5EF4-FFF2-40B4-BE49-F238E27FC236}">
                    <a16:creationId xmlns:a16="http://schemas.microsoft.com/office/drawing/2014/main" id="{DD3B2D5B-BF2B-B192-E794-5347281F4A7E}"/>
                  </a:ext>
                </a:extLst>
              </p:cNvPr>
              <p:cNvSpPr/>
              <p:nvPr/>
            </p:nvSpPr>
            <p:spPr>
              <a:xfrm>
                <a:off x="10511438" y="2001100"/>
                <a:ext cx="1301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088" fill="none" extrusionOk="0">
                    <a:moveTo>
                      <a:pt x="58" y="4046"/>
                    </a:moveTo>
                    <a:lnTo>
                      <a:pt x="58" y="4046"/>
                    </a:lnTo>
                    <a:lnTo>
                      <a:pt x="39" y="4316"/>
                    </a:lnTo>
                    <a:lnTo>
                      <a:pt x="58" y="4605"/>
                    </a:lnTo>
                    <a:lnTo>
                      <a:pt x="58" y="4605"/>
                    </a:lnTo>
                    <a:lnTo>
                      <a:pt x="97" y="4740"/>
                    </a:lnTo>
                    <a:lnTo>
                      <a:pt x="155" y="4856"/>
                    </a:lnTo>
                    <a:lnTo>
                      <a:pt x="251" y="4952"/>
                    </a:lnTo>
                    <a:lnTo>
                      <a:pt x="367" y="5029"/>
                    </a:lnTo>
                    <a:lnTo>
                      <a:pt x="367" y="5029"/>
                    </a:lnTo>
                    <a:lnTo>
                      <a:pt x="482" y="5068"/>
                    </a:lnTo>
                    <a:lnTo>
                      <a:pt x="598" y="5087"/>
                    </a:lnTo>
                    <a:lnTo>
                      <a:pt x="714" y="5068"/>
                    </a:lnTo>
                    <a:lnTo>
                      <a:pt x="829" y="5010"/>
                    </a:lnTo>
                    <a:lnTo>
                      <a:pt x="945" y="4952"/>
                    </a:lnTo>
                    <a:lnTo>
                      <a:pt x="1041" y="4856"/>
                    </a:lnTo>
                    <a:lnTo>
                      <a:pt x="1118" y="4759"/>
                    </a:lnTo>
                    <a:lnTo>
                      <a:pt x="1176" y="4644"/>
                    </a:lnTo>
                    <a:lnTo>
                      <a:pt x="1176" y="4644"/>
                    </a:lnTo>
                    <a:lnTo>
                      <a:pt x="1253" y="4393"/>
                    </a:lnTo>
                    <a:lnTo>
                      <a:pt x="1272" y="4143"/>
                    </a:lnTo>
                    <a:lnTo>
                      <a:pt x="1272" y="3892"/>
                    </a:lnTo>
                    <a:lnTo>
                      <a:pt x="1253" y="3642"/>
                    </a:lnTo>
                    <a:lnTo>
                      <a:pt x="1253" y="3642"/>
                    </a:lnTo>
                    <a:lnTo>
                      <a:pt x="1215" y="3314"/>
                    </a:lnTo>
                    <a:lnTo>
                      <a:pt x="1215" y="2967"/>
                    </a:lnTo>
                    <a:lnTo>
                      <a:pt x="1234" y="2621"/>
                    </a:lnTo>
                    <a:lnTo>
                      <a:pt x="1272" y="2274"/>
                    </a:lnTo>
                    <a:lnTo>
                      <a:pt x="1272" y="2274"/>
                    </a:lnTo>
                    <a:lnTo>
                      <a:pt x="1311" y="2100"/>
                    </a:lnTo>
                    <a:lnTo>
                      <a:pt x="1349" y="1946"/>
                    </a:lnTo>
                    <a:lnTo>
                      <a:pt x="1407" y="1773"/>
                    </a:lnTo>
                    <a:lnTo>
                      <a:pt x="1484" y="1638"/>
                    </a:lnTo>
                    <a:lnTo>
                      <a:pt x="1581" y="1484"/>
                    </a:lnTo>
                    <a:lnTo>
                      <a:pt x="1677" y="1349"/>
                    </a:lnTo>
                    <a:lnTo>
                      <a:pt x="1793" y="1214"/>
                    </a:lnTo>
                    <a:lnTo>
                      <a:pt x="1927" y="1098"/>
                    </a:lnTo>
                    <a:lnTo>
                      <a:pt x="1927" y="1098"/>
                    </a:lnTo>
                    <a:lnTo>
                      <a:pt x="2062" y="1002"/>
                    </a:lnTo>
                    <a:lnTo>
                      <a:pt x="2216" y="925"/>
                    </a:lnTo>
                    <a:lnTo>
                      <a:pt x="2371" y="867"/>
                    </a:lnTo>
                    <a:lnTo>
                      <a:pt x="2544" y="829"/>
                    </a:lnTo>
                    <a:lnTo>
                      <a:pt x="2717" y="809"/>
                    </a:lnTo>
                    <a:lnTo>
                      <a:pt x="2891" y="829"/>
                    </a:lnTo>
                    <a:lnTo>
                      <a:pt x="3045" y="848"/>
                    </a:lnTo>
                    <a:lnTo>
                      <a:pt x="3218" y="906"/>
                    </a:lnTo>
                    <a:lnTo>
                      <a:pt x="3218" y="906"/>
                    </a:lnTo>
                    <a:lnTo>
                      <a:pt x="3565" y="1156"/>
                    </a:lnTo>
                    <a:lnTo>
                      <a:pt x="3893" y="1426"/>
                    </a:lnTo>
                    <a:lnTo>
                      <a:pt x="3893" y="1426"/>
                    </a:lnTo>
                    <a:lnTo>
                      <a:pt x="4066" y="1503"/>
                    </a:lnTo>
                    <a:lnTo>
                      <a:pt x="4240" y="1580"/>
                    </a:lnTo>
                    <a:lnTo>
                      <a:pt x="4432" y="1599"/>
                    </a:lnTo>
                    <a:lnTo>
                      <a:pt x="4625" y="1599"/>
                    </a:lnTo>
                    <a:lnTo>
                      <a:pt x="4625" y="1599"/>
                    </a:lnTo>
                    <a:lnTo>
                      <a:pt x="4721" y="1580"/>
                    </a:lnTo>
                    <a:lnTo>
                      <a:pt x="4818" y="1542"/>
                    </a:lnTo>
                    <a:lnTo>
                      <a:pt x="4895" y="1503"/>
                    </a:lnTo>
                    <a:lnTo>
                      <a:pt x="4972" y="1445"/>
                    </a:lnTo>
                    <a:lnTo>
                      <a:pt x="5049" y="1387"/>
                    </a:lnTo>
                    <a:lnTo>
                      <a:pt x="5107" y="1310"/>
                    </a:lnTo>
                    <a:lnTo>
                      <a:pt x="5145" y="1233"/>
                    </a:lnTo>
                    <a:lnTo>
                      <a:pt x="5184" y="1137"/>
                    </a:lnTo>
                    <a:lnTo>
                      <a:pt x="5184" y="1137"/>
                    </a:lnTo>
                    <a:lnTo>
                      <a:pt x="5203" y="1021"/>
                    </a:lnTo>
                    <a:lnTo>
                      <a:pt x="5203" y="925"/>
                    </a:lnTo>
                    <a:lnTo>
                      <a:pt x="5184" y="829"/>
                    </a:lnTo>
                    <a:lnTo>
                      <a:pt x="5145" y="732"/>
                    </a:lnTo>
                    <a:lnTo>
                      <a:pt x="5107" y="636"/>
                    </a:lnTo>
                    <a:lnTo>
                      <a:pt x="5049" y="540"/>
                    </a:lnTo>
                    <a:lnTo>
                      <a:pt x="4972" y="462"/>
                    </a:lnTo>
                    <a:lnTo>
                      <a:pt x="4895" y="405"/>
                    </a:lnTo>
                    <a:lnTo>
                      <a:pt x="4895" y="405"/>
                    </a:lnTo>
                    <a:lnTo>
                      <a:pt x="4721" y="289"/>
                    </a:lnTo>
                    <a:lnTo>
                      <a:pt x="4529" y="193"/>
                    </a:lnTo>
                    <a:lnTo>
                      <a:pt x="4336" y="135"/>
                    </a:lnTo>
                    <a:lnTo>
                      <a:pt x="4124" y="96"/>
                    </a:lnTo>
                    <a:lnTo>
                      <a:pt x="4124" y="96"/>
                    </a:lnTo>
                    <a:lnTo>
                      <a:pt x="3854" y="39"/>
                    </a:lnTo>
                    <a:lnTo>
                      <a:pt x="3565" y="19"/>
                    </a:lnTo>
                    <a:lnTo>
                      <a:pt x="3276" y="0"/>
                    </a:lnTo>
                    <a:lnTo>
                      <a:pt x="2987" y="19"/>
                    </a:lnTo>
                    <a:lnTo>
                      <a:pt x="2698" y="58"/>
                    </a:lnTo>
                    <a:lnTo>
                      <a:pt x="2409" y="96"/>
                    </a:lnTo>
                    <a:lnTo>
                      <a:pt x="2139" y="173"/>
                    </a:lnTo>
                    <a:lnTo>
                      <a:pt x="1850" y="270"/>
                    </a:lnTo>
                    <a:lnTo>
                      <a:pt x="1850" y="270"/>
                    </a:lnTo>
                    <a:lnTo>
                      <a:pt x="1581" y="385"/>
                    </a:lnTo>
                    <a:lnTo>
                      <a:pt x="1330" y="520"/>
                    </a:lnTo>
                    <a:lnTo>
                      <a:pt x="1099" y="694"/>
                    </a:lnTo>
                    <a:lnTo>
                      <a:pt x="887" y="867"/>
                    </a:lnTo>
                    <a:lnTo>
                      <a:pt x="675" y="1079"/>
                    </a:lnTo>
                    <a:lnTo>
                      <a:pt x="502" y="1310"/>
                    </a:lnTo>
                    <a:lnTo>
                      <a:pt x="328" y="1542"/>
                    </a:lnTo>
                    <a:lnTo>
                      <a:pt x="193" y="1811"/>
                    </a:lnTo>
                    <a:lnTo>
                      <a:pt x="193" y="1811"/>
                    </a:lnTo>
                    <a:lnTo>
                      <a:pt x="97" y="2100"/>
                    </a:lnTo>
                    <a:lnTo>
                      <a:pt x="39" y="2389"/>
                    </a:lnTo>
                    <a:lnTo>
                      <a:pt x="1" y="2678"/>
                    </a:lnTo>
                    <a:lnTo>
                      <a:pt x="1" y="2967"/>
                    </a:lnTo>
                    <a:lnTo>
                      <a:pt x="39" y="3545"/>
                    </a:lnTo>
                    <a:lnTo>
                      <a:pt x="39" y="3854"/>
                    </a:lnTo>
                    <a:lnTo>
                      <a:pt x="39" y="41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1;p33">
                <a:extLst>
                  <a:ext uri="{FF2B5EF4-FFF2-40B4-BE49-F238E27FC236}">
                    <a16:creationId xmlns:a16="http://schemas.microsoft.com/office/drawing/2014/main" id="{A1CD00E6-3FE6-28D3-BD00-1466D6D31729}"/>
                  </a:ext>
                </a:extLst>
              </p:cNvPr>
              <p:cNvSpPr/>
              <p:nvPr/>
            </p:nvSpPr>
            <p:spPr>
              <a:xfrm>
                <a:off x="10397263" y="2275200"/>
                <a:ext cx="561725" cy="464400"/>
              </a:xfrm>
              <a:custGeom>
                <a:avLst/>
                <a:gdLst/>
                <a:ahLst/>
                <a:cxnLst/>
                <a:rect l="l" t="t" r="r" b="b"/>
                <a:pathLst>
                  <a:path w="22469" h="18576" extrusionOk="0">
                    <a:moveTo>
                      <a:pt x="9558" y="0"/>
                    </a:moveTo>
                    <a:lnTo>
                      <a:pt x="9308" y="154"/>
                    </a:lnTo>
                    <a:lnTo>
                      <a:pt x="9038" y="308"/>
                    </a:lnTo>
                    <a:lnTo>
                      <a:pt x="8768" y="443"/>
                    </a:lnTo>
                    <a:lnTo>
                      <a:pt x="8479" y="540"/>
                    </a:lnTo>
                    <a:lnTo>
                      <a:pt x="8171" y="617"/>
                    </a:lnTo>
                    <a:lnTo>
                      <a:pt x="7863" y="674"/>
                    </a:lnTo>
                    <a:lnTo>
                      <a:pt x="7535" y="713"/>
                    </a:lnTo>
                    <a:lnTo>
                      <a:pt x="7227" y="732"/>
                    </a:lnTo>
                    <a:lnTo>
                      <a:pt x="6899" y="732"/>
                    </a:lnTo>
                    <a:lnTo>
                      <a:pt x="6591" y="694"/>
                    </a:lnTo>
                    <a:lnTo>
                      <a:pt x="6263" y="636"/>
                    </a:lnTo>
                    <a:lnTo>
                      <a:pt x="5974" y="559"/>
                    </a:lnTo>
                    <a:lnTo>
                      <a:pt x="5685" y="462"/>
                    </a:lnTo>
                    <a:lnTo>
                      <a:pt x="5396" y="347"/>
                    </a:lnTo>
                    <a:lnTo>
                      <a:pt x="5146" y="193"/>
                    </a:lnTo>
                    <a:lnTo>
                      <a:pt x="4895" y="19"/>
                    </a:lnTo>
                    <a:lnTo>
                      <a:pt x="4356" y="154"/>
                    </a:lnTo>
                    <a:lnTo>
                      <a:pt x="3392" y="347"/>
                    </a:lnTo>
                    <a:lnTo>
                      <a:pt x="3065" y="424"/>
                    </a:lnTo>
                    <a:lnTo>
                      <a:pt x="2756" y="520"/>
                    </a:lnTo>
                    <a:lnTo>
                      <a:pt x="2448" y="636"/>
                    </a:lnTo>
                    <a:lnTo>
                      <a:pt x="2159" y="771"/>
                    </a:lnTo>
                    <a:lnTo>
                      <a:pt x="1889" y="906"/>
                    </a:lnTo>
                    <a:lnTo>
                      <a:pt x="1639" y="1079"/>
                    </a:lnTo>
                    <a:lnTo>
                      <a:pt x="1388" y="1253"/>
                    </a:lnTo>
                    <a:lnTo>
                      <a:pt x="1157" y="1426"/>
                    </a:lnTo>
                    <a:lnTo>
                      <a:pt x="964" y="1638"/>
                    </a:lnTo>
                    <a:lnTo>
                      <a:pt x="752" y="1831"/>
                    </a:lnTo>
                    <a:lnTo>
                      <a:pt x="579" y="2043"/>
                    </a:lnTo>
                    <a:lnTo>
                      <a:pt x="425" y="2274"/>
                    </a:lnTo>
                    <a:lnTo>
                      <a:pt x="290" y="2486"/>
                    </a:lnTo>
                    <a:lnTo>
                      <a:pt x="174" y="2717"/>
                    </a:lnTo>
                    <a:lnTo>
                      <a:pt x="78" y="2929"/>
                    </a:lnTo>
                    <a:lnTo>
                      <a:pt x="1" y="3160"/>
                    </a:lnTo>
                    <a:lnTo>
                      <a:pt x="2217" y="8266"/>
                    </a:lnTo>
                    <a:lnTo>
                      <a:pt x="2641" y="13122"/>
                    </a:lnTo>
                    <a:lnTo>
                      <a:pt x="1407" y="17458"/>
                    </a:lnTo>
                    <a:lnTo>
                      <a:pt x="1388" y="17612"/>
                    </a:lnTo>
                    <a:lnTo>
                      <a:pt x="1388" y="17766"/>
                    </a:lnTo>
                    <a:lnTo>
                      <a:pt x="1427" y="17901"/>
                    </a:lnTo>
                    <a:lnTo>
                      <a:pt x="1485" y="18036"/>
                    </a:lnTo>
                    <a:lnTo>
                      <a:pt x="1562" y="18151"/>
                    </a:lnTo>
                    <a:lnTo>
                      <a:pt x="1658" y="18248"/>
                    </a:lnTo>
                    <a:lnTo>
                      <a:pt x="1793" y="18325"/>
                    </a:lnTo>
                    <a:lnTo>
                      <a:pt x="1928" y="18383"/>
                    </a:lnTo>
                    <a:lnTo>
                      <a:pt x="2043" y="18402"/>
                    </a:lnTo>
                    <a:lnTo>
                      <a:pt x="13007" y="18575"/>
                    </a:lnTo>
                    <a:lnTo>
                      <a:pt x="13181" y="18498"/>
                    </a:lnTo>
                    <a:lnTo>
                      <a:pt x="13277" y="18325"/>
                    </a:lnTo>
                    <a:lnTo>
                      <a:pt x="13354" y="18171"/>
                    </a:lnTo>
                    <a:lnTo>
                      <a:pt x="13412" y="17997"/>
                    </a:lnTo>
                    <a:lnTo>
                      <a:pt x="13451" y="17824"/>
                    </a:lnTo>
                    <a:lnTo>
                      <a:pt x="13489" y="17650"/>
                    </a:lnTo>
                    <a:lnTo>
                      <a:pt x="13508" y="17458"/>
                    </a:lnTo>
                    <a:lnTo>
                      <a:pt x="13508" y="17284"/>
                    </a:lnTo>
                    <a:lnTo>
                      <a:pt x="13489" y="17092"/>
                    </a:lnTo>
                    <a:lnTo>
                      <a:pt x="13393" y="16668"/>
                    </a:lnTo>
                    <a:lnTo>
                      <a:pt x="13335" y="16147"/>
                    </a:lnTo>
                    <a:lnTo>
                      <a:pt x="13296" y="15550"/>
                    </a:lnTo>
                    <a:lnTo>
                      <a:pt x="13258" y="14895"/>
                    </a:lnTo>
                    <a:lnTo>
                      <a:pt x="13219" y="13469"/>
                    </a:lnTo>
                    <a:lnTo>
                      <a:pt x="13219" y="11947"/>
                    </a:lnTo>
                    <a:lnTo>
                      <a:pt x="13258" y="9018"/>
                    </a:lnTo>
                    <a:lnTo>
                      <a:pt x="13258" y="7823"/>
                    </a:lnTo>
                    <a:lnTo>
                      <a:pt x="13239" y="6918"/>
                    </a:lnTo>
                    <a:lnTo>
                      <a:pt x="13643" y="7303"/>
                    </a:lnTo>
                    <a:lnTo>
                      <a:pt x="14048" y="7688"/>
                    </a:lnTo>
                    <a:lnTo>
                      <a:pt x="14472" y="8054"/>
                    </a:lnTo>
                    <a:lnTo>
                      <a:pt x="14876" y="8382"/>
                    </a:lnTo>
                    <a:lnTo>
                      <a:pt x="15300" y="8710"/>
                    </a:lnTo>
                    <a:lnTo>
                      <a:pt x="15705" y="8999"/>
                    </a:lnTo>
                    <a:lnTo>
                      <a:pt x="16110" y="9249"/>
                    </a:lnTo>
                    <a:lnTo>
                      <a:pt x="16514" y="9480"/>
                    </a:lnTo>
                    <a:lnTo>
                      <a:pt x="16919" y="9673"/>
                    </a:lnTo>
                    <a:lnTo>
                      <a:pt x="17324" y="9827"/>
                    </a:lnTo>
                    <a:lnTo>
                      <a:pt x="17709" y="9943"/>
                    </a:lnTo>
                    <a:lnTo>
                      <a:pt x="17902" y="9962"/>
                    </a:lnTo>
                    <a:lnTo>
                      <a:pt x="18094" y="10001"/>
                    </a:lnTo>
                    <a:lnTo>
                      <a:pt x="18460" y="10001"/>
                    </a:lnTo>
                    <a:lnTo>
                      <a:pt x="18634" y="9981"/>
                    </a:lnTo>
                    <a:lnTo>
                      <a:pt x="18827" y="9943"/>
                    </a:lnTo>
                    <a:lnTo>
                      <a:pt x="19000" y="9904"/>
                    </a:lnTo>
                    <a:lnTo>
                      <a:pt x="19154" y="9846"/>
                    </a:lnTo>
                    <a:lnTo>
                      <a:pt x="19328" y="9769"/>
                    </a:lnTo>
                    <a:lnTo>
                      <a:pt x="19501" y="9673"/>
                    </a:lnTo>
                    <a:lnTo>
                      <a:pt x="19636" y="9577"/>
                    </a:lnTo>
                    <a:lnTo>
                      <a:pt x="19771" y="9423"/>
                    </a:lnTo>
                    <a:lnTo>
                      <a:pt x="19906" y="9249"/>
                    </a:lnTo>
                    <a:lnTo>
                      <a:pt x="20041" y="9037"/>
                    </a:lnTo>
                    <a:lnTo>
                      <a:pt x="20175" y="8806"/>
                    </a:lnTo>
                    <a:lnTo>
                      <a:pt x="20310" y="8536"/>
                    </a:lnTo>
                    <a:lnTo>
                      <a:pt x="20561" y="7920"/>
                    </a:lnTo>
                    <a:lnTo>
                      <a:pt x="20831" y="7226"/>
                    </a:lnTo>
                    <a:lnTo>
                      <a:pt x="21062" y="6494"/>
                    </a:lnTo>
                    <a:lnTo>
                      <a:pt x="21293" y="5723"/>
                    </a:lnTo>
                    <a:lnTo>
                      <a:pt x="21524" y="4933"/>
                    </a:lnTo>
                    <a:lnTo>
                      <a:pt x="21717" y="4162"/>
                    </a:lnTo>
                    <a:lnTo>
                      <a:pt x="21910" y="3430"/>
                    </a:lnTo>
                    <a:lnTo>
                      <a:pt x="22199" y="2120"/>
                    </a:lnTo>
                    <a:lnTo>
                      <a:pt x="22468" y="867"/>
                    </a:lnTo>
                    <a:lnTo>
                      <a:pt x="19597" y="193"/>
                    </a:lnTo>
                    <a:lnTo>
                      <a:pt x="17690" y="5318"/>
                    </a:lnTo>
                    <a:lnTo>
                      <a:pt x="12449" y="636"/>
                    </a:lnTo>
                    <a:lnTo>
                      <a:pt x="12237" y="501"/>
                    </a:lnTo>
                    <a:lnTo>
                      <a:pt x="11967" y="385"/>
                    </a:lnTo>
                    <a:lnTo>
                      <a:pt x="11697" y="308"/>
                    </a:lnTo>
                    <a:lnTo>
                      <a:pt x="11389" y="251"/>
                    </a:lnTo>
                    <a:lnTo>
                      <a:pt x="11100" y="193"/>
                    </a:lnTo>
                    <a:lnTo>
                      <a:pt x="10791" y="154"/>
                    </a:lnTo>
                    <a:lnTo>
                      <a:pt x="10213" y="96"/>
                    </a:lnTo>
                    <a:lnTo>
                      <a:pt x="10156" y="96"/>
                    </a:lnTo>
                    <a:lnTo>
                      <a:pt x="9809" y="39"/>
                    </a:lnTo>
                    <a:lnTo>
                      <a:pt x="95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2;p33">
                <a:extLst>
                  <a:ext uri="{FF2B5EF4-FFF2-40B4-BE49-F238E27FC236}">
                    <a16:creationId xmlns:a16="http://schemas.microsoft.com/office/drawing/2014/main" id="{FD7EC3E8-113B-B583-4627-71613774DA20}"/>
                  </a:ext>
                </a:extLst>
              </p:cNvPr>
              <p:cNvSpPr/>
              <p:nvPr/>
            </p:nvSpPr>
            <p:spPr>
              <a:xfrm>
                <a:off x="10397263" y="2275200"/>
                <a:ext cx="561725" cy="464400"/>
              </a:xfrm>
              <a:custGeom>
                <a:avLst/>
                <a:gdLst/>
                <a:ahLst/>
                <a:cxnLst/>
                <a:rect l="l" t="t" r="r" b="b"/>
                <a:pathLst>
                  <a:path w="22469" h="18576" fill="none" extrusionOk="0">
                    <a:moveTo>
                      <a:pt x="22468" y="867"/>
                    </a:moveTo>
                    <a:lnTo>
                      <a:pt x="19597" y="193"/>
                    </a:lnTo>
                    <a:lnTo>
                      <a:pt x="17690" y="5318"/>
                    </a:lnTo>
                    <a:lnTo>
                      <a:pt x="12449" y="636"/>
                    </a:lnTo>
                    <a:lnTo>
                      <a:pt x="12449" y="636"/>
                    </a:lnTo>
                    <a:lnTo>
                      <a:pt x="12237" y="501"/>
                    </a:lnTo>
                    <a:lnTo>
                      <a:pt x="11967" y="385"/>
                    </a:lnTo>
                    <a:lnTo>
                      <a:pt x="11697" y="308"/>
                    </a:lnTo>
                    <a:lnTo>
                      <a:pt x="11389" y="251"/>
                    </a:lnTo>
                    <a:lnTo>
                      <a:pt x="11100" y="193"/>
                    </a:lnTo>
                    <a:lnTo>
                      <a:pt x="10791" y="154"/>
                    </a:lnTo>
                    <a:lnTo>
                      <a:pt x="10213" y="96"/>
                    </a:lnTo>
                    <a:lnTo>
                      <a:pt x="10156" y="96"/>
                    </a:lnTo>
                    <a:lnTo>
                      <a:pt x="10156" y="96"/>
                    </a:lnTo>
                    <a:lnTo>
                      <a:pt x="9809" y="39"/>
                    </a:lnTo>
                    <a:lnTo>
                      <a:pt x="9558" y="0"/>
                    </a:lnTo>
                    <a:lnTo>
                      <a:pt x="9558" y="0"/>
                    </a:lnTo>
                    <a:lnTo>
                      <a:pt x="9308" y="154"/>
                    </a:lnTo>
                    <a:lnTo>
                      <a:pt x="9038" y="308"/>
                    </a:lnTo>
                    <a:lnTo>
                      <a:pt x="8768" y="443"/>
                    </a:lnTo>
                    <a:lnTo>
                      <a:pt x="8479" y="540"/>
                    </a:lnTo>
                    <a:lnTo>
                      <a:pt x="8171" y="617"/>
                    </a:lnTo>
                    <a:lnTo>
                      <a:pt x="7863" y="674"/>
                    </a:lnTo>
                    <a:lnTo>
                      <a:pt x="7535" y="713"/>
                    </a:lnTo>
                    <a:lnTo>
                      <a:pt x="7227" y="732"/>
                    </a:lnTo>
                    <a:lnTo>
                      <a:pt x="6899" y="732"/>
                    </a:lnTo>
                    <a:lnTo>
                      <a:pt x="6591" y="694"/>
                    </a:lnTo>
                    <a:lnTo>
                      <a:pt x="6263" y="636"/>
                    </a:lnTo>
                    <a:lnTo>
                      <a:pt x="5974" y="559"/>
                    </a:lnTo>
                    <a:lnTo>
                      <a:pt x="5685" y="462"/>
                    </a:lnTo>
                    <a:lnTo>
                      <a:pt x="5396" y="347"/>
                    </a:lnTo>
                    <a:lnTo>
                      <a:pt x="5146" y="193"/>
                    </a:lnTo>
                    <a:lnTo>
                      <a:pt x="4895" y="19"/>
                    </a:lnTo>
                    <a:lnTo>
                      <a:pt x="4895" y="19"/>
                    </a:lnTo>
                    <a:lnTo>
                      <a:pt x="4356" y="154"/>
                    </a:lnTo>
                    <a:lnTo>
                      <a:pt x="3392" y="347"/>
                    </a:lnTo>
                    <a:lnTo>
                      <a:pt x="3392" y="347"/>
                    </a:lnTo>
                    <a:lnTo>
                      <a:pt x="3065" y="424"/>
                    </a:lnTo>
                    <a:lnTo>
                      <a:pt x="2756" y="520"/>
                    </a:lnTo>
                    <a:lnTo>
                      <a:pt x="2448" y="636"/>
                    </a:lnTo>
                    <a:lnTo>
                      <a:pt x="2159" y="771"/>
                    </a:lnTo>
                    <a:lnTo>
                      <a:pt x="1889" y="906"/>
                    </a:lnTo>
                    <a:lnTo>
                      <a:pt x="1639" y="1079"/>
                    </a:lnTo>
                    <a:lnTo>
                      <a:pt x="1388" y="1253"/>
                    </a:lnTo>
                    <a:lnTo>
                      <a:pt x="1157" y="1426"/>
                    </a:lnTo>
                    <a:lnTo>
                      <a:pt x="964" y="1638"/>
                    </a:lnTo>
                    <a:lnTo>
                      <a:pt x="752" y="1831"/>
                    </a:lnTo>
                    <a:lnTo>
                      <a:pt x="579" y="2043"/>
                    </a:lnTo>
                    <a:lnTo>
                      <a:pt x="425" y="2274"/>
                    </a:lnTo>
                    <a:lnTo>
                      <a:pt x="290" y="2486"/>
                    </a:lnTo>
                    <a:lnTo>
                      <a:pt x="174" y="2717"/>
                    </a:lnTo>
                    <a:lnTo>
                      <a:pt x="78" y="2929"/>
                    </a:lnTo>
                    <a:lnTo>
                      <a:pt x="1" y="3160"/>
                    </a:lnTo>
                    <a:lnTo>
                      <a:pt x="2217" y="8266"/>
                    </a:lnTo>
                    <a:lnTo>
                      <a:pt x="2641" y="13122"/>
                    </a:lnTo>
                    <a:lnTo>
                      <a:pt x="1407" y="17458"/>
                    </a:lnTo>
                    <a:lnTo>
                      <a:pt x="1407" y="17458"/>
                    </a:lnTo>
                    <a:lnTo>
                      <a:pt x="1388" y="17612"/>
                    </a:lnTo>
                    <a:lnTo>
                      <a:pt x="1388" y="17766"/>
                    </a:lnTo>
                    <a:lnTo>
                      <a:pt x="1427" y="17901"/>
                    </a:lnTo>
                    <a:lnTo>
                      <a:pt x="1485" y="18036"/>
                    </a:lnTo>
                    <a:lnTo>
                      <a:pt x="1562" y="18151"/>
                    </a:lnTo>
                    <a:lnTo>
                      <a:pt x="1658" y="18248"/>
                    </a:lnTo>
                    <a:lnTo>
                      <a:pt x="1793" y="18325"/>
                    </a:lnTo>
                    <a:lnTo>
                      <a:pt x="1928" y="18383"/>
                    </a:lnTo>
                    <a:lnTo>
                      <a:pt x="1928" y="18383"/>
                    </a:lnTo>
                    <a:lnTo>
                      <a:pt x="2043" y="18402"/>
                    </a:lnTo>
                    <a:lnTo>
                      <a:pt x="13007" y="18575"/>
                    </a:lnTo>
                    <a:lnTo>
                      <a:pt x="13181" y="18498"/>
                    </a:lnTo>
                    <a:lnTo>
                      <a:pt x="13181" y="18498"/>
                    </a:lnTo>
                    <a:lnTo>
                      <a:pt x="13277" y="18325"/>
                    </a:lnTo>
                    <a:lnTo>
                      <a:pt x="13354" y="18171"/>
                    </a:lnTo>
                    <a:lnTo>
                      <a:pt x="13412" y="17997"/>
                    </a:lnTo>
                    <a:lnTo>
                      <a:pt x="13451" y="17824"/>
                    </a:lnTo>
                    <a:lnTo>
                      <a:pt x="13489" y="17650"/>
                    </a:lnTo>
                    <a:lnTo>
                      <a:pt x="13508" y="17458"/>
                    </a:lnTo>
                    <a:lnTo>
                      <a:pt x="13508" y="17284"/>
                    </a:lnTo>
                    <a:lnTo>
                      <a:pt x="13489" y="17092"/>
                    </a:lnTo>
                    <a:lnTo>
                      <a:pt x="13489" y="17092"/>
                    </a:lnTo>
                    <a:lnTo>
                      <a:pt x="13393" y="16668"/>
                    </a:lnTo>
                    <a:lnTo>
                      <a:pt x="13335" y="16147"/>
                    </a:lnTo>
                    <a:lnTo>
                      <a:pt x="13296" y="15550"/>
                    </a:lnTo>
                    <a:lnTo>
                      <a:pt x="13258" y="14895"/>
                    </a:lnTo>
                    <a:lnTo>
                      <a:pt x="13219" y="13469"/>
                    </a:lnTo>
                    <a:lnTo>
                      <a:pt x="13219" y="11947"/>
                    </a:lnTo>
                    <a:lnTo>
                      <a:pt x="13258" y="9018"/>
                    </a:lnTo>
                    <a:lnTo>
                      <a:pt x="13258" y="7823"/>
                    </a:lnTo>
                    <a:lnTo>
                      <a:pt x="13239" y="6918"/>
                    </a:lnTo>
                    <a:lnTo>
                      <a:pt x="13239" y="6918"/>
                    </a:lnTo>
                    <a:lnTo>
                      <a:pt x="13643" y="7303"/>
                    </a:lnTo>
                    <a:lnTo>
                      <a:pt x="14048" y="7688"/>
                    </a:lnTo>
                    <a:lnTo>
                      <a:pt x="14472" y="8054"/>
                    </a:lnTo>
                    <a:lnTo>
                      <a:pt x="14876" y="8382"/>
                    </a:lnTo>
                    <a:lnTo>
                      <a:pt x="15300" y="8710"/>
                    </a:lnTo>
                    <a:lnTo>
                      <a:pt x="15705" y="8999"/>
                    </a:lnTo>
                    <a:lnTo>
                      <a:pt x="16110" y="9249"/>
                    </a:lnTo>
                    <a:lnTo>
                      <a:pt x="16514" y="9480"/>
                    </a:lnTo>
                    <a:lnTo>
                      <a:pt x="16919" y="9673"/>
                    </a:lnTo>
                    <a:lnTo>
                      <a:pt x="17324" y="9827"/>
                    </a:lnTo>
                    <a:lnTo>
                      <a:pt x="17709" y="9943"/>
                    </a:lnTo>
                    <a:lnTo>
                      <a:pt x="17902" y="9962"/>
                    </a:lnTo>
                    <a:lnTo>
                      <a:pt x="18094" y="10001"/>
                    </a:lnTo>
                    <a:lnTo>
                      <a:pt x="18268" y="10001"/>
                    </a:lnTo>
                    <a:lnTo>
                      <a:pt x="18460" y="10001"/>
                    </a:lnTo>
                    <a:lnTo>
                      <a:pt x="18634" y="9981"/>
                    </a:lnTo>
                    <a:lnTo>
                      <a:pt x="18827" y="9943"/>
                    </a:lnTo>
                    <a:lnTo>
                      <a:pt x="19000" y="9904"/>
                    </a:lnTo>
                    <a:lnTo>
                      <a:pt x="19154" y="9846"/>
                    </a:lnTo>
                    <a:lnTo>
                      <a:pt x="19328" y="9769"/>
                    </a:lnTo>
                    <a:lnTo>
                      <a:pt x="19501" y="9673"/>
                    </a:lnTo>
                    <a:lnTo>
                      <a:pt x="19501" y="9673"/>
                    </a:lnTo>
                    <a:lnTo>
                      <a:pt x="19636" y="9577"/>
                    </a:lnTo>
                    <a:lnTo>
                      <a:pt x="19771" y="9423"/>
                    </a:lnTo>
                    <a:lnTo>
                      <a:pt x="19906" y="9249"/>
                    </a:lnTo>
                    <a:lnTo>
                      <a:pt x="20041" y="9037"/>
                    </a:lnTo>
                    <a:lnTo>
                      <a:pt x="20175" y="8806"/>
                    </a:lnTo>
                    <a:lnTo>
                      <a:pt x="20310" y="8536"/>
                    </a:lnTo>
                    <a:lnTo>
                      <a:pt x="20561" y="7920"/>
                    </a:lnTo>
                    <a:lnTo>
                      <a:pt x="20831" y="7226"/>
                    </a:lnTo>
                    <a:lnTo>
                      <a:pt x="21062" y="6494"/>
                    </a:lnTo>
                    <a:lnTo>
                      <a:pt x="21293" y="5723"/>
                    </a:lnTo>
                    <a:lnTo>
                      <a:pt x="21524" y="4933"/>
                    </a:lnTo>
                    <a:lnTo>
                      <a:pt x="21717" y="4162"/>
                    </a:lnTo>
                    <a:lnTo>
                      <a:pt x="21910" y="3430"/>
                    </a:lnTo>
                    <a:lnTo>
                      <a:pt x="22199" y="2120"/>
                    </a:lnTo>
                    <a:lnTo>
                      <a:pt x="22468" y="8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3;p33">
                <a:extLst>
                  <a:ext uri="{FF2B5EF4-FFF2-40B4-BE49-F238E27FC236}">
                    <a16:creationId xmlns:a16="http://schemas.microsoft.com/office/drawing/2014/main" id="{B91A00A2-D20A-D75B-6232-3337E12ED902}"/>
                  </a:ext>
                </a:extLst>
              </p:cNvPr>
              <p:cNvSpPr/>
              <p:nvPr/>
            </p:nvSpPr>
            <p:spPr>
              <a:xfrm>
                <a:off x="10521563" y="2272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4;p33">
                <a:extLst>
                  <a:ext uri="{FF2B5EF4-FFF2-40B4-BE49-F238E27FC236}">
                    <a16:creationId xmlns:a16="http://schemas.microsoft.com/office/drawing/2014/main" id="{37FF6196-F453-5D1A-A819-0C46F490DA56}"/>
                  </a:ext>
                </a:extLst>
              </p:cNvPr>
              <p:cNvSpPr/>
              <p:nvPr/>
            </p:nvSpPr>
            <p:spPr>
              <a:xfrm>
                <a:off x="10510963" y="2239550"/>
                <a:ext cx="14020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3219" extrusionOk="0">
                    <a:moveTo>
                      <a:pt x="251" y="0"/>
                    </a:moveTo>
                    <a:lnTo>
                      <a:pt x="0" y="1773"/>
                    </a:lnTo>
                    <a:lnTo>
                      <a:pt x="2833" y="3218"/>
                    </a:lnTo>
                    <a:lnTo>
                      <a:pt x="4644" y="2852"/>
                    </a:lnTo>
                    <a:lnTo>
                      <a:pt x="5608" y="1484"/>
                    </a:lnTo>
                    <a:lnTo>
                      <a:pt x="5049" y="328"/>
                    </a:lnTo>
                    <a:lnTo>
                      <a:pt x="3738" y="771"/>
                    </a:lnTo>
                    <a:lnTo>
                      <a:pt x="3315" y="2081"/>
                    </a:lnTo>
                    <a:lnTo>
                      <a:pt x="2640" y="887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05;p33">
                <a:extLst>
                  <a:ext uri="{FF2B5EF4-FFF2-40B4-BE49-F238E27FC236}">
                    <a16:creationId xmlns:a16="http://schemas.microsoft.com/office/drawing/2014/main" id="{3B9DF0A1-FA7F-812E-84C2-BF0DCD111A4D}"/>
                  </a:ext>
                </a:extLst>
              </p:cNvPr>
              <p:cNvSpPr/>
              <p:nvPr/>
            </p:nvSpPr>
            <p:spPr>
              <a:xfrm>
                <a:off x="10510963" y="2239550"/>
                <a:ext cx="14020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3219" fill="none" extrusionOk="0">
                    <a:moveTo>
                      <a:pt x="0" y="1773"/>
                    </a:moveTo>
                    <a:lnTo>
                      <a:pt x="251" y="0"/>
                    </a:lnTo>
                    <a:lnTo>
                      <a:pt x="2640" y="887"/>
                    </a:lnTo>
                    <a:lnTo>
                      <a:pt x="3315" y="2081"/>
                    </a:lnTo>
                    <a:lnTo>
                      <a:pt x="3738" y="771"/>
                    </a:lnTo>
                    <a:lnTo>
                      <a:pt x="5049" y="328"/>
                    </a:lnTo>
                    <a:lnTo>
                      <a:pt x="5608" y="1484"/>
                    </a:lnTo>
                    <a:lnTo>
                      <a:pt x="4644" y="2852"/>
                    </a:lnTo>
                    <a:lnTo>
                      <a:pt x="2833" y="3218"/>
                    </a:lnTo>
                    <a:lnTo>
                      <a:pt x="0" y="1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06;p33">
                <a:extLst>
                  <a:ext uri="{FF2B5EF4-FFF2-40B4-BE49-F238E27FC236}">
                    <a16:creationId xmlns:a16="http://schemas.microsoft.com/office/drawing/2014/main" id="{ADDAA24E-F597-24F3-0AA2-D392AAF70AE3}"/>
                  </a:ext>
                </a:extLst>
              </p:cNvPr>
              <p:cNvSpPr/>
              <p:nvPr/>
            </p:nvSpPr>
            <p:spPr>
              <a:xfrm>
                <a:off x="10510963" y="2261700"/>
                <a:ext cx="8385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2313" extrusionOk="0">
                    <a:moveTo>
                      <a:pt x="2525" y="1"/>
                    </a:moveTo>
                    <a:lnTo>
                      <a:pt x="2467" y="116"/>
                    </a:lnTo>
                    <a:lnTo>
                      <a:pt x="1908" y="1503"/>
                    </a:lnTo>
                    <a:lnTo>
                      <a:pt x="1664" y="2130"/>
                    </a:lnTo>
                    <a:lnTo>
                      <a:pt x="501" y="1041"/>
                    </a:lnTo>
                    <a:lnTo>
                      <a:pt x="135" y="713"/>
                    </a:lnTo>
                    <a:lnTo>
                      <a:pt x="0" y="598"/>
                    </a:lnTo>
                    <a:lnTo>
                      <a:pt x="116" y="733"/>
                    </a:lnTo>
                    <a:lnTo>
                      <a:pt x="443" y="1080"/>
                    </a:lnTo>
                    <a:lnTo>
                      <a:pt x="1638" y="2255"/>
                    </a:lnTo>
                    <a:lnTo>
                      <a:pt x="1696" y="2313"/>
                    </a:lnTo>
                    <a:lnTo>
                      <a:pt x="1735" y="2236"/>
                    </a:lnTo>
                    <a:lnTo>
                      <a:pt x="2004" y="1542"/>
                    </a:lnTo>
                    <a:lnTo>
                      <a:pt x="2516" y="271"/>
                    </a:lnTo>
                    <a:lnTo>
                      <a:pt x="2582" y="424"/>
                    </a:lnTo>
                    <a:lnTo>
                      <a:pt x="2717" y="675"/>
                    </a:lnTo>
                    <a:lnTo>
                      <a:pt x="2871" y="925"/>
                    </a:lnTo>
                    <a:lnTo>
                      <a:pt x="3045" y="1157"/>
                    </a:lnTo>
                    <a:lnTo>
                      <a:pt x="3257" y="1388"/>
                    </a:lnTo>
                    <a:lnTo>
                      <a:pt x="3353" y="1465"/>
                    </a:lnTo>
                    <a:lnTo>
                      <a:pt x="3295" y="1369"/>
                    </a:lnTo>
                    <a:lnTo>
                      <a:pt x="3083" y="1118"/>
                    </a:lnTo>
                    <a:lnTo>
                      <a:pt x="2929" y="887"/>
                    </a:lnTo>
                    <a:lnTo>
                      <a:pt x="2794" y="636"/>
                    </a:lnTo>
                    <a:lnTo>
                      <a:pt x="2659" y="386"/>
                    </a:lnTo>
                    <a:lnTo>
                      <a:pt x="2563" y="116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07;p33">
                <a:extLst>
                  <a:ext uri="{FF2B5EF4-FFF2-40B4-BE49-F238E27FC236}">
                    <a16:creationId xmlns:a16="http://schemas.microsoft.com/office/drawing/2014/main" id="{90587BCA-62D9-B3AD-E20A-A577D44303A7}"/>
                  </a:ext>
                </a:extLst>
              </p:cNvPr>
              <p:cNvSpPr/>
              <p:nvPr/>
            </p:nvSpPr>
            <p:spPr>
              <a:xfrm>
                <a:off x="10597188" y="2258800"/>
                <a:ext cx="539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948" extrusionOk="0">
                    <a:moveTo>
                      <a:pt x="270" y="1"/>
                    </a:moveTo>
                    <a:lnTo>
                      <a:pt x="232" y="174"/>
                    </a:lnTo>
                    <a:lnTo>
                      <a:pt x="135" y="714"/>
                    </a:lnTo>
                    <a:lnTo>
                      <a:pt x="39" y="1138"/>
                    </a:lnTo>
                    <a:lnTo>
                      <a:pt x="0" y="1311"/>
                    </a:lnTo>
                    <a:lnTo>
                      <a:pt x="0" y="1504"/>
                    </a:lnTo>
                    <a:lnTo>
                      <a:pt x="58" y="1330"/>
                    </a:lnTo>
                    <a:lnTo>
                      <a:pt x="97" y="1138"/>
                    </a:lnTo>
                    <a:lnTo>
                      <a:pt x="212" y="733"/>
                    </a:lnTo>
                    <a:lnTo>
                      <a:pt x="292" y="361"/>
                    </a:lnTo>
                    <a:lnTo>
                      <a:pt x="405" y="675"/>
                    </a:lnTo>
                    <a:lnTo>
                      <a:pt x="617" y="1196"/>
                    </a:lnTo>
                    <a:lnTo>
                      <a:pt x="887" y="1870"/>
                    </a:lnTo>
                    <a:lnTo>
                      <a:pt x="906" y="1947"/>
                    </a:lnTo>
                    <a:lnTo>
                      <a:pt x="964" y="1909"/>
                    </a:lnTo>
                    <a:lnTo>
                      <a:pt x="1214" y="1735"/>
                    </a:lnTo>
                    <a:lnTo>
                      <a:pt x="1446" y="1542"/>
                    </a:lnTo>
                    <a:lnTo>
                      <a:pt x="1677" y="1330"/>
                    </a:lnTo>
                    <a:lnTo>
                      <a:pt x="1870" y="1099"/>
                    </a:lnTo>
                    <a:lnTo>
                      <a:pt x="2024" y="926"/>
                    </a:lnTo>
                    <a:lnTo>
                      <a:pt x="2159" y="714"/>
                    </a:lnTo>
                    <a:lnTo>
                      <a:pt x="1985" y="887"/>
                    </a:lnTo>
                    <a:lnTo>
                      <a:pt x="1831" y="1061"/>
                    </a:lnTo>
                    <a:lnTo>
                      <a:pt x="1619" y="1273"/>
                    </a:lnTo>
                    <a:lnTo>
                      <a:pt x="1388" y="1485"/>
                    </a:lnTo>
                    <a:lnTo>
                      <a:pt x="1157" y="1658"/>
                    </a:lnTo>
                    <a:lnTo>
                      <a:pt x="961" y="1793"/>
                    </a:lnTo>
                    <a:lnTo>
                      <a:pt x="713" y="1157"/>
                    </a:lnTo>
                    <a:lnTo>
                      <a:pt x="328" y="174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08;p33">
                <a:extLst>
                  <a:ext uri="{FF2B5EF4-FFF2-40B4-BE49-F238E27FC236}">
                    <a16:creationId xmlns:a16="http://schemas.microsoft.com/office/drawing/2014/main" id="{FE8361EC-5A5C-E05F-8A43-4E86328C2A49}"/>
                  </a:ext>
                </a:extLst>
              </p:cNvPr>
              <p:cNvSpPr/>
              <p:nvPr/>
            </p:nvSpPr>
            <p:spPr>
              <a:xfrm>
                <a:off x="10595263" y="2295900"/>
                <a:ext cx="29400" cy="44900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7960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58" y="694"/>
                    </a:lnTo>
                    <a:lnTo>
                      <a:pt x="289" y="2621"/>
                    </a:lnTo>
                    <a:lnTo>
                      <a:pt x="424" y="3951"/>
                    </a:lnTo>
                    <a:lnTo>
                      <a:pt x="598" y="5473"/>
                    </a:lnTo>
                    <a:lnTo>
                      <a:pt x="752" y="7149"/>
                    </a:lnTo>
                    <a:lnTo>
                      <a:pt x="887" y="8961"/>
                    </a:lnTo>
                    <a:lnTo>
                      <a:pt x="1002" y="10772"/>
                    </a:lnTo>
                    <a:lnTo>
                      <a:pt x="1041" y="11639"/>
                    </a:lnTo>
                    <a:lnTo>
                      <a:pt x="1060" y="12468"/>
                    </a:lnTo>
                    <a:lnTo>
                      <a:pt x="1079" y="13990"/>
                    </a:lnTo>
                    <a:lnTo>
                      <a:pt x="1060" y="14684"/>
                    </a:lnTo>
                    <a:lnTo>
                      <a:pt x="1041" y="15339"/>
                    </a:lnTo>
                    <a:lnTo>
                      <a:pt x="1022" y="15917"/>
                    </a:lnTo>
                    <a:lnTo>
                      <a:pt x="983" y="16437"/>
                    </a:lnTo>
                    <a:lnTo>
                      <a:pt x="925" y="17246"/>
                    </a:lnTo>
                    <a:lnTo>
                      <a:pt x="867" y="17786"/>
                    </a:lnTo>
                    <a:lnTo>
                      <a:pt x="848" y="17959"/>
                    </a:lnTo>
                    <a:lnTo>
                      <a:pt x="887" y="17767"/>
                    </a:lnTo>
                    <a:lnTo>
                      <a:pt x="964" y="17246"/>
                    </a:lnTo>
                    <a:lnTo>
                      <a:pt x="1002" y="16880"/>
                    </a:lnTo>
                    <a:lnTo>
                      <a:pt x="1041" y="16418"/>
                    </a:lnTo>
                    <a:lnTo>
                      <a:pt x="1099" y="15898"/>
                    </a:lnTo>
                    <a:lnTo>
                      <a:pt x="1118" y="15319"/>
                    </a:lnTo>
                    <a:lnTo>
                      <a:pt x="1176" y="13990"/>
                    </a:lnTo>
                    <a:lnTo>
                      <a:pt x="1176" y="13238"/>
                    </a:lnTo>
                    <a:lnTo>
                      <a:pt x="1157" y="12468"/>
                    </a:lnTo>
                    <a:lnTo>
                      <a:pt x="1099" y="10772"/>
                    </a:lnTo>
                    <a:lnTo>
                      <a:pt x="1002" y="8961"/>
                    </a:lnTo>
                    <a:lnTo>
                      <a:pt x="848" y="7149"/>
                    </a:lnTo>
                    <a:lnTo>
                      <a:pt x="694" y="5454"/>
                    </a:lnTo>
                    <a:lnTo>
                      <a:pt x="521" y="3931"/>
                    </a:lnTo>
                    <a:lnTo>
                      <a:pt x="366" y="2621"/>
                    </a:lnTo>
                    <a:lnTo>
                      <a:pt x="212" y="1523"/>
                    </a:lnTo>
                    <a:lnTo>
                      <a:pt x="116" y="694"/>
                    </a:lnTo>
                    <a:lnTo>
                      <a:pt x="39" y="1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09;p33">
                <a:extLst>
                  <a:ext uri="{FF2B5EF4-FFF2-40B4-BE49-F238E27FC236}">
                    <a16:creationId xmlns:a16="http://schemas.microsoft.com/office/drawing/2014/main" id="{7B315660-4400-E4C7-EA3E-3096816F5584}"/>
                  </a:ext>
                </a:extLst>
              </p:cNvPr>
              <p:cNvSpPr/>
              <p:nvPr/>
            </p:nvSpPr>
            <p:spPr>
              <a:xfrm>
                <a:off x="10595263" y="2295900"/>
                <a:ext cx="29400" cy="44900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7960" fill="none" extrusionOk="0">
                    <a:moveTo>
                      <a:pt x="848" y="17959"/>
                    </a:moveTo>
                    <a:lnTo>
                      <a:pt x="848" y="17959"/>
                    </a:lnTo>
                    <a:lnTo>
                      <a:pt x="867" y="17786"/>
                    </a:lnTo>
                    <a:lnTo>
                      <a:pt x="867" y="17786"/>
                    </a:lnTo>
                    <a:lnTo>
                      <a:pt x="925" y="17246"/>
                    </a:lnTo>
                    <a:lnTo>
                      <a:pt x="925" y="17246"/>
                    </a:lnTo>
                    <a:lnTo>
                      <a:pt x="983" y="16437"/>
                    </a:lnTo>
                    <a:lnTo>
                      <a:pt x="983" y="16437"/>
                    </a:lnTo>
                    <a:lnTo>
                      <a:pt x="1022" y="15917"/>
                    </a:lnTo>
                    <a:lnTo>
                      <a:pt x="1022" y="15917"/>
                    </a:lnTo>
                    <a:lnTo>
                      <a:pt x="1041" y="15339"/>
                    </a:lnTo>
                    <a:lnTo>
                      <a:pt x="1041" y="15339"/>
                    </a:lnTo>
                    <a:lnTo>
                      <a:pt x="1060" y="14684"/>
                    </a:lnTo>
                    <a:lnTo>
                      <a:pt x="1079" y="13990"/>
                    </a:lnTo>
                    <a:lnTo>
                      <a:pt x="1060" y="12468"/>
                    </a:lnTo>
                    <a:lnTo>
                      <a:pt x="1060" y="12468"/>
                    </a:lnTo>
                    <a:lnTo>
                      <a:pt x="1041" y="11639"/>
                    </a:lnTo>
                    <a:lnTo>
                      <a:pt x="1002" y="10772"/>
                    </a:lnTo>
                    <a:lnTo>
                      <a:pt x="887" y="8961"/>
                    </a:lnTo>
                    <a:lnTo>
                      <a:pt x="887" y="8961"/>
                    </a:lnTo>
                    <a:lnTo>
                      <a:pt x="752" y="7149"/>
                    </a:lnTo>
                    <a:lnTo>
                      <a:pt x="598" y="5473"/>
                    </a:lnTo>
                    <a:lnTo>
                      <a:pt x="424" y="3951"/>
                    </a:lnTo>
                    <a:lnTo>
                      <a:pt x="289" y="2621"/>
                    </a:lnTo>
                    <a:lnTo>
                      <a:pt x="289" y="2621"/>
                    </a:lnTo>
                    <a:lnTo>
                      <a:pt x="58" y="694"/>
                    </a:lnTo>
                    <a:lnTo>
                      <a:pt x="58" y="694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9" y="174"/>
                    </a:lnTo>
                    <a:lnTo>
                      <a:pt x="39" y="174"/>
                    </a:lnTo>
                    <a:lnTo>
                      <a:pt x="116" y="694"/>
                    </a:lnTo>
                    <a:lnTo>
                      <a:pt x="116" y="694"/>
                    </a:lnTo>
                    <a:lnTo>
                      <a:pt x="212" y="1523"/>
                    </a:lnTo>
                    <a:lnTo>
                      <a:pt x="366" y="2621"/>
                    </a:lnTo>
                    <a:lnTo>
                      <a:pt x="366" y="2621"/>
                    </a:lnTo>
                    <a:lnTo>
                      <a:pt x="521" y="3931"/>
                    </a:lnTo>
                    <a:lnTo>
                      <a:pt x="694" y="5454"/>
                    </a:lnTo>
                    <a:lnTo>
                      <a:pt x="848" y="7149"/>
                    </a:lnTo>
                    <a:lnTo>
                      <a:pt x="1002" y="8961"/>
                    </a:lnTo>
                    <a:lnTo>
                      <a:pt x="1002" y="8961"/>
                    </a:lnTo>
                    <a:lnTo>
                      <a:pt x="1099" y="10772"/>
                    </a:lnTo>
                    <a:lnTo>
                      <a:pt x="1157" y="12468"/>
                    </a:lnTo>
                    <a:lnTo>
                      <a:pt x="1157" y="12468"/>
                    </a:lnTo>
                    <a:lnTo>
                      <a:pt x="1176" y="13238"/>
                    </a:lnTo>
                    <a:lnTo>
                      <a:pt x="1176" y="13990"/>
                    </a:lnTo>
                    <a:lnTo>
                      <a:pt x="1118" y="15319"/>
                    </a:lnTo>
                    <a:lnTo>
                      <a:pt x="1118" y="15319"/>
                    </a:lnTo>
                    <a:lnTo>
                      <a:pt x="1099" y="15898"/>
                    </a:lnTo>
                    <a:lnTo>
                      <a:pt x="1099" y="15898"/>
                    </a:lnTo>
                    <a:lnTo>
                      <a:pt x="1041" y="16418"/>
                    </a:lnTo>
                    <a:lnTo>
                      <a:pt x="1041" y="16418"/>
                    </a:lnTo>
                    <a:lnTo>
                      <a:pt x="1002" y="16880"/>
                    </a:lnTo>
                    <a:lnTo>
                      <a:pt x="964" y="17246"/>
                    </a:lnTo>
                    <a:lnTo>
                      <a:pt x="964" y="17246"/>
                    </a:lnTo>
                    <a:lnTo>
                      <a:pt x="887" y="17767"/>
                    </a:lnTo>
                    <a:lnTo>
                      <a:pt x="887" y="17767"/>
                    </a:lnTo>
                    <a:lnTo>
                      <a:pt x="848" y="179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0;p33">
                <a:extLst>
                  <a:ext uri="{FF2B5EF4-FFF2-40B4-BE49-F238E27FC236}">
                    <a16:creationId xmlns:a16="http://schemas.microsoft.com/office/drawing/2014/main" id="{1628422B-0F88-AD07-2615-33E46A59B056}"/>
                  </a:ext>
                </a:extLst>
              </p:cNvPr>
              <p:cNvSpPr/>
              <p:nvPr/>
            </p:nvSpPr>
            <p:spPr>
              <a:xfrm>
                <a:off x="10836613" y="2405725"/>
                <a:ext cx="2900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082" extrusionOk="0">
                    <a:moveTo>
                      <a:pt x="58" y="1"/>
                    </a:moveTo>
                    <a:lnTo>
                      <a:pt x="19" y="271"/>
                    </a:lnTo>
                    <a:lnTo>
                      <a:pt x="0" y="521"/>
                    </a:lnTo>
                    <a:lnTo>
                      <a:pt x="0" y="791"/>
                    </a:lnTo>
                    <a:lnTo>
                      <a:pt x="0" y="1041"/>
                    </a:lnTo>
                    <a:lnTo>
                      <a:pt x="0" y="1311"/>
                    </a:lnTo>
                    <a:lnTo>
                      <a:pt x="0" y="1562"/>
                    </a:lnTo>
                    <a:lnTo>
                      <a:pt x="19" y="1831"/>
                    </a:lnTo>
                    <a:lnTo>
                      <a:pt x="58" y="2082"/>
                    </a:lnTo>
                    <a:lnTo>
                      <a:pt x="96" y="1831"/>
                    </a:lnTo>
                    <a:lnTo>
                      <a:pt x="116" y="1562"/>
                    </a:lnTo>
                    <a:lnTo>
                      <a:pt x="116" y="1311"/>
                    </a:lnTo>
                    <a:lnTo>
                      <a:pt x="116" y="1041"/>
                    </a:lnTo>
                    <a:lnTo>
                      <a:pt x="116" y="791"/>
                    </a:lnTo>
                    <a:lnTo>
                      <a:pt x="116" y="521"/>
                    </a:lnTo>
                    <a:lnTo>
                      <a:pt x="96" y="271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1;p33">
                <a:extLst>
                  <a:ext uri="{FF2B5EF4-FFF2-40B4-BE49-F238E27FC236}">
                    <a16:creationId xmlns:a16="http://schemas.microsoft.com/office/drawing/2014/main" id="{35AF87B2-DB56-A20C-04DD-3F4428A72006}"/>
                  </a:ext>
                </a:extLst>
              </p:cNvPr>
              <p:cNvSpPr/>
              <p:nvPr/>
            </p:nvSpPr>
            <p:spPr>
              <a:xfrm>
                <a:off x="10837563" y="2406225"/>
                <a:ext cx="1882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217" extrusionOk="0">
                    <a:moveTo>
                      <a:pt x="1" y="0"/>
                    </a:moveTo>
                    <a:lnTo>
                      <a:pt x="39" y="289"/>
                    </a:lnTo>
                    <a:lnTo>
                      <a:pt x="97" y="559"/>
                    </a:lnTo>
                    <a:lnTo>
                      <a:pt x="193" y="848"/>
                    </a:lnTo>
                    <a:lnTo>
                      <a:pt x="290" y="1118"/>
                    </a:lnTo>
                    <a:lnTo>
                      <a:pt x="502" y="1677"/>
                    </a:lnTo>
                    <a:lnTo>
                      <a:pt x="637" y="2043"/>
                    </a:lnTo>
                    <a:lnTo>
                      <a:pt x="733" y="2197"/>
                    </a:lnTo>
                    <a:lnTo>
                      <a:pt x="752" y="2216"/>
                    </a:lnTo>
                    <a:lnTo>
                      <a:pt x="752" y="2197"/>
                    </a:lnTo>
                    <a:lnTo>
                      <a:pt x="579" y="1638"/>
                    </a:lnTo>
                    <a:lnTo>
                      <a:pt x="386" y="1079"/>
                    </a:lnTo>
                    <a:lnTo>
                      <a:pt x="213" y="5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2;p33">
                <a:extLst>
                  <a:ext uri="{FF2B5EF4-FFF2-40B4-BE49-F238E27FC236}">
                    <a16:creationId xmlns:a16="http://schemas.microsoft.com/office/drawing/2014/main" id="{EED012EE-F39A-ED7B-4689-188EC2D34CAD}"/>
                  </a:ext>
                </a:extLst>
              </p:cNvPr>
              <p:cNvSpPr/>
              <p:nvPr/>
            </p:nvSpPr>
            <p:spPr>
              <a:xfrm>
                <a:off x="10582738" y="3661600"/>
                <a:ext cx="19320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263" extrusionOk="0">
                    <a:moveTo>
                      <a:pt x="0" y="0"/>
                    </a:moveTo>
                    <a:lnTo>
                      <a:pt x="0" y="6224"/>
                    </a:lnTo>
                    <a:lnTo>
                      <a:pt x="7727" y="6263"/>
                    </a:lnTo>
                    <a:lnTo>
                      <a:pt x="7727" y="6205"/>
                    </a:lnTo>
                    <a:lnTo>
                      <a:pt x="7689" y="6128"/>
                    </a:lnTo>
                    <a:lnTo>
                      <a:pt x="7631" y="6051"/>
                    </a:lnTo>
                    <a:lnTo>
                      <a:pt x="7554" y="5954"/>
                    </a:lnTo>
                    <a:lnTo>
                      <a:pt x="7342" y="5781"/>
                    </a:lnTo>
                    <a:lnTo>
                      <a:pt x="7091" y="5607"/>
                    </a:lnTo>
                    <a:lnTo>
                      <a:pt x="6783" y="5415"/>
                    </a:lnTo>
                    <a:lnTo>
                      <a:pt x="6436" y="5241"/>
                    </a:lnTo>
                    <a:lnTo>
                      <a:pt x="5704" y="4875"/>
                    </a:lnTo>
                    <a:lnTo>
                      <a:pt x="4972" y="4548"/>
                    </a:lnTo>
                    <a:lnTo>
                      <a:pt x="4317" y="4278"/>
                    </a:lnTo>
                    <a:lnTo>
                      <a:pt x="3700" y="4027"/>
                    </a:lnTo>
                    <a:lnTo>
                      <a:pt x="3873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3;p33">
                <a:extLst>
                  <a:ext uri="{FF2B5EF4-FFF2-40B4-BE49-F238E27FC236}">
                    <a16:creationId xmlns:a16="http://schemas.microsoft.com/office/drawing/2014/main" id="{4C5F69CA-6752-A6C6-9FFB-DD1748CD0CCF}"/>
                  </a:ext>
                </a:extLst>
              </p:cNvPr>
              <p:cNvSpPr/>
              <p:nvPr/>
            </p:nvSpPr>
            <p:spPr>
              <a:xfrm>
                <a:off x="10582738" y="3661600"/>
                <a:ext cx="19320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263" fill="none" extrusionOk="0">
                    <a:moveTo>
                      <a:pt x="3873" y="39"/>
                    </a:moveTo>
                    <a:lnTo>
                      <a:pt x="3700" y="4027"/>
                    </a:lnTo>
                    <a:lnTo>
                      <a:pt x="3700" y="4027"/>
                    </a:lnTo>
                    <a:lnTo>
                      <a:pt x="4317" y="4278"/>
                    </a:lnTo>
                    <a:lnTo>
                      <a:pt x="4972" y="4548"/>
                    </a:lnTo>
                    <a:lnTo>
                      <a:pt x="5704" y="4875"/>
                    </a:lnTo>
                    <a:lnTo>
                      <a:pt x="6436" y="5241"/>
                    </a:lnTo>
                    <a:lnTo>
                      <a:pt x="6783" y="5415"/>
                    </a:lnTo>
                    <a:lnTo>
                      <a:pt x="7091" y="5607"/>
                    </a:lnTo>
                    <a:lnTo>
                      <a:pt x="7342" y="5781"/>
                    </a:lnTo>
                    <a:lnTo>
                      <a:pt x="7554" y="5954"/>
                    </a:lnTo>
                    <a:lnTo>
                      <a:pt x="7631" y="6051"/>
                    </a:lnTo>
                    <a:lnTo>
                      <a:pt x="7689" y="6128"/>
                    </a:lnTo>
                    <a:lnTo>
                      <a:pt x="7727" y="6205"/>
                    </a:lnTo>
                    <a:lnTo>
                      <a:pt x="7727" y="6263"/>
                    </a:lnTo>
                    <a:lnTo>
                      <a:pt x="0" y="6224"/>
                    </a:lnTo>
                    <a:lnTo>
                      <a:pt x="0" y="0"/>
                    </a:lnTo>
                    <a:lnTo>
                      <a:pt x="3873" y="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4;p33">
                <a:extLst>
                  <a:ext uri="{FF2B5EF4-FFF2-40B4-BE49-F238E27FC236}">
                    <a16:creationId xmlns:a16="http://schemas.microsoft.com/office/drawing/2014/main" id="{41DDBDC0-4A52-534D-CF94-C2B61D46FEF4}"/>
                  </a:ext>
                </a:extLst>
              </p:cNvPr>
              <p:cNvSpPr/>
              <p:nvPr/>
            </p:nvSpPr>
            <p:spPr>
              <a:xfrm>
                <a:off x="10610188" y="3753125"/>
                <a:ext cx="149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98" extrusionOk="0">
                    <a:moveTo>
                      <a:pt x="251" y="0"/>
                    </a:moveTo>
                    <a:lnTo>
                      <a:pt x="193" y="20"/>
                    </a:lnTo>
                    <a:lnTo>
                      <a:pt x="213" y="20"/>
                    </a:lnTo>
                    <a:lnTo>
                      <a:pt x="116" y="58"/>
                    </a:lnTo>
                    <a:lnTo>
                      <a:pt x="39" y="154"/>
                    </a:lnTo>
                    <a:lnTo>
                      <a:pt x="1" y="251"/>
                    </a:lnTo>
                    <a:lnTo>
                      <a:pt x="1" y="366"/>
                    </a:lnTo>
                    <a:lnTo>
                      <a:pt x="39" y="482"/>
                    </a:lnTo>
                    <a:lnTo>
                      <a:pt x="136" y="559"/>
                    </a:lnTo>
                    <a:lnTo>
                      <a:pt x="232" y="598"/>
                    </a:lnTo>
                    <a:lnTo>
                      <a:pt x="348" y="598"/>
                    </a:lnTo>
                    <a:lnTo>
                      <a:pt x="405" y="559"/>
                    </a:lnTo>
                    <a:lnTo>
                      <a:pt x="463" y="540"/>
                    </a:lnTo>
                    <a:lnTo>
                      <a:pt x="540" y="443"/>
                    </a:lnTo>
                    <a:lnTo>
                      <a:pt x="579" y="328"/>
                    </a:lnTo>
                    <a:lnTo>
                      <a:pt x="598" y="270"/>
                    </a:lnTo>
                    <a:lnTo>
                      <a:pt x="579" y="212"/>
                    </a:lnTo>
                    <a:lnTo>
                      <a:pt x="560" y="154"/>
                    </a:lnTo>
                    <a:lnTo>
                      <a:pt x="521" y="116"/>
                    </a:lnTo>
                    <a:lnTo>
                      <a:pt x="425" y="39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15;p33">
                <a:extLst>
                  <a:ext uri="{FF2B5EF4-FFF2-40B4-BE49-F238E27FC236}">
                    <a16:creationId xmlns:a16="http://schemas.microsoft.com/office/drawing/2014/main" id="{A864FE56-B7DE-9D09-49C6-EFD77448B936}"/>
                  </a:ext>
                </a:extLst>
              </p:cNvPr>
              <p:cNvSpPr/>
              <p:nvPr/>
            </p:nvSpPr>
            <p:spPr>
              <a:xfrm>
                <a:off x="10610188" y="3753125"/>
                <a:ext cx="149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98" fill="none" extrusionOk="0">
                    <a:moveTo>
                      <a:pt x="213" y="20"/>
                    </a:moveTo>
                    <a:lnTo>
                      <a:pt x="213" y="20"/>
                    </a:lnTo>
                    <a:lnTo>
                      <a:pt x="116" y="58"/>
                    </a:lnTo>
                    <a:lnTo>
                      <a:pt x="39" y="154"/>
                    </a:lnTo>
                    <a:lnTo>
                      <a:pt x="1" y="251"/>
                    </a:lnTo>
                    <a:lnTo>
                      <a:pt x="1" y="366"/>
                    </a:lnTo>
                    <a:lnTo>
                      <a:pt x="1" y="366"/>
                    </a:lnTo>
                    <a:lnTo>
                      <a:pt x="39" y="482"/>
                    </a:lnTo>
                    <a:lnTo>
                      <a:pt x="136" y="559"/>
                    </a:lnTo>
                    <a:lnTo>
                      <a:pt x="232" y="598"/>
                    </a:lnTo>
                    <a:lnTo>
                      <a:pt x="348" y="598"/>
                    </a:lnTo>
                    <a:lnTo>
                      <a:pt x="348" y="598"/>
                    </a:lnTo>
                    <a:lnTo>
                      <a:pt x="405" y="559"/>
                    </a:lnTo>
                    <a:lnTo>
                      <a:pt x="463" y="540"/>
                    </a:lnTo>
                    <a:lnTo>
                      <a:pt x="540" y="443"/>
                    </a:lnTo>
                    <a:lnTo>
                      <a:pt x="579" y="328"/>
                    </a:lnTo>
                    <a:lnTo>
                      <a:pt x="598" y="270"/>
                    </a:lnTo>
                    <a:lnTo>
                      <a:pt x="579" y="212"/>
                    </a:lnTo>
                    <a:lnTo>
                      <a:pt x="579" y="212"/>
                    </a:lnTo>
                    <a:lnTo>
                      <a:pt x="560" y="154"/>
                    </a:lnTo>
                    <a:lnTo>
                      <a:pt x="521" y="116"/>
                    </a:lnTo>
                    <a:lnTo>
                      <a:pt x="425" y="39"/>
                    </a:lnTo>
                    <a:lnTo>
                      <a:pt x="309" y="0"/>
                    </a:lnTo>
                    <a:lnTo>
                      <a:pt x="251" y="0"/>
                    </a:lnTo>
                    <a:lnTo>
                      <a:pt x="193" y="2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6;p33">
                <a:extLst>
                  <a:ext uri="{FF2B5EF4-FFF2-40B4-BE49-F238E27FC236}">
                    <a16:creationId xmlns:a16="http://schemas.microsoft.com/office/drawing/2014/main" id="{E9AB769C-4BAD-B996-F10E-C23E4E1ABF89}"/>
                  </a:ext>
                </a:extLst>
              </p:cNvPr>
              <p:cNvSpPr/>
              <p:nvPr/>
            </p:nvSpPr>
            <p:spPr>
              <a:xfrm>
                <a:off x="10770113" y="3809000"/>
                <a:ext cx="58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67" extrusionOk="0">
                    <a:moveTo>
                      <a:pt x="1" y="0"/>
                    </a:moveTo>
                    <a:lnTo>
                      <a:pt x="97" y="97"/>
                    </a:lnTo>
                    <a:lnTo>
                      <a:pt x="174" y="193"/>
                    </a:lnTo>
                    <a:lnTo>
                      <a:pt x="213" y="289"/>
                    </a:lnTo>
                    <a:lnTo>
                      <a:pt x="232" y="367"/>
                    </a:lnTo>
                    <a:lnTo>
                      <a:pt x="232" y="309"/>
                    </a:lnTo>
                    <a:lnTo>
                      <a:pt x="232" y="251"/>
                    </a:lnTo>
                    <a:lnTo>
                      <a:pt x="194" y="193"/>
                    </a:lnTo>
                    <a:lnTo>
                      <a:pt x="155" y="135"/>
                    </a:lnTo>
                    <a:lnTo>
                      <a:pt x="78" y="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17;p33">
                <a:extLst>
                  <a:ext uri="{FF2B5EF4-FFF2-40B4-BE49-F238E27FC236}">
                    <a16:creationId xmlns:a16="http://schemas.microsoft.com/office/drawing/2014/main" id="{EFE4CBB2-D013-7007-26D5-3745619F65B4}"/>
                  </a:ext>
                </a:extLst>
              </p:cNvPr>
              <p:cNvSpPr/>
              <p:nvPr/>
            </p:nvSpPr>
            <p:spPr>
              <a:xfrm>
                <a:off x="10770113" y="3809000"/>
                <a:ext cx="58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97" y="97"/>
                    </a:lnTo>
                    <a:lnTo>
                      <a:pt x="174" y="193"/>
                    </a:lnTo>
                    <a:lnTo>
                      <a:pt x="213" y="289"/>
                    </a:lnTo>
                    <a:lnTo>
                      <a:pt x="232" y="367"/>
                    </a:lnTo>
                    <a:lnTo>
                      <a:pt x="232" y="367"/>
                    </a:lnTo>
                    <a:lnTo>
                      <a:pt x="232" y="367"/>
                    </a:lnTo>
                    <a:lnTo>
                      <a:pt x="232" y="309"/>
                    </a:lnTo>
                    <a:lnTo>
                      <a:pt x="232" y="251"/>
                    </a:lnTo>
                    <a:lnTo>
                      <a:pt x="194" y="193"/>
                    </a:lnTo>
                    <a:lnTo>
                      <a:pt x="155" y="135"/>
                    </a:lnTo>
                    <a:lnTo>
                      <a:pt x="78" y="5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18;p33">
                <a:extLst>
                  <a:ext uri="{FF2B5EF4-FFF2-40B4-BE49-F238E27FC236}">
                    <a16:creationId xmlns:a16="http://schemas.microsoft.com/office/drawing/2014/main" id="{5AD0938D-6566-A09A-3AFF-517CCF3FBD63}"/>
                  </a:ext>
                </a:extLst>
              </p:cNvPr>
              <p:cNvSpPr/>
              <p:nvPr/>
            </p:nvSpPr>
            <p:spPr>
              <a:xfrm>
                <a:off x="10582738" y="3801300"/>
                <a:ext cx="1932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75" extrusionOk="0">
                    <a:moveTo>
                      <a:pt x="20" y="0"/>
                    </a:moveTo>
                    <a:lnTo>
                      <a:pt x="0" y="636"/>
                    </a:lnTo>
                    <a:lnTo>
                      <a:pt x="7727" y="675"/>
                    </a:lnTo>
                    <a:lnTo>
                      <a:pt x="7727" y="675"/>
                    </a:lnTo>
                    <a:lnTo>
                      <a:pt x="7708" y="597"/>
                    </a:lnTo>
                    <a:lnTo>
                      <a:pt x="7669" y="501"/>
                    </a:lnTo>
                    <a:lnTo>
                      <a:pt x="7592" y="405"/>
                    </a:lnTo>
                    <a:lnTo>
                      <a:pt x="7496" y="308"/>
                    </a:lnTo>
                    <a:lnTo>
                      <a:pt x="7438" y="28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19;p33">
                <a:extLst>
                  <a:ext uri="{FF2B5EF4-FFF2-40B4-BE49-F238E27FC236}">
                    <a16:creationId xmlns:a16="http://schemas.microsoft.com/office/drawing/2014/main" id="{5CFA2A30-EC1F-264A-9976-1F376A92A664}"/>
                  </a:ext>
                </a:extLst>
              </p:cNvPr>
              <p:cNvSpPr/>
              <p:nvPr/>
            </p:nvSpPr>
            <p:spPr>
              <a:xfrm>
                <a:off x="10660763" y="3760350"/>
                <a:ext cx="178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463" extrusionOk="0">
                    <a:moveTo>
                      <a:pt x="579" y="0"/>
                    </a:moveTo>
                    <a:lnTo>
                      <a:pt x="425" y="20"/>
                    </a:lnTo>
                    <a:lnTo>
                      <a:pt x="348" y="58"/>
                    </a:lnTo>
                    <a:lnTo>
                      <a:pt x="251" y="97"/>
                    </a:lnTo>
                    <a:lnTo>
                      <a:pt x="174" y="154"/>
                    </a:lnTo>
                    <a:lnTo>
                      <a:pt x="117" y="212"/>
                    </a:lnTo>
                    <a:lnTo>
                      <a:pt x="39" y="328"/>
                    </a:lnTo>
                    <a:lnTo>
                      <a:pt x="1" y="424"/>
                    </a:lnTo>
                    <a:lnTo>
                      <a:pt x="1" y="463"/>
                    </a:lnTo>
                    <a:lnTo>
                      <a:pt x="39" y="463"/>
                    </a:lnTo>
                    <a:lnTo>
                      <a:pt x="117" y="386"/>
                    </a:lnTo>
                    <a:lnTo>
                      <a:pt x="213" y="309"/>
                    </a:lnTo>
                    <a:lnTo>
                      <a:pt x="329" y="212"/>
                    </a:lnTo>
                    <a:lnTo>
                      <a:pt x="463" y="135"/>
                    </a:lnTo>
                    <a:lnTo>
                      <a:pt x="579" y="97"/>
                    </a:lnTo>
                    <a:lnTo>
                      <a:pt x="675" y="58"/>
                    </a:lnTo>
                    <a:lnTo>
                      <a:pt x="714" y="39"/>
                    </a:lnTo>
                    <a:lnTo>
                      <a:pt x="695" y="20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0;p33">
                <a:extLst>
                  <a:ext uri="{FF2B5EF4-FFF2-40B4-BE49-F238E27FC236}">
                    <a16:creationId xmlns:a16="http://schemas.microsoft.com/office/drawing/2014/main" id="{6DD3742F-D1BD-EAD6-A9AC-2BDEB914167C}"/>
                  </a:ext>
                </a:extLst>
              </p:cNvPr>
              <p:cNvSpPr/>
              <p:nvPr/>
            </p:nvSpPr>
            <p:spPr>
              <a:xfrm>
                <a:off x="10685813" y="3769500"/>
                <a:ext cx="130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98" extrusionOk="0">
                    <a:moveTo>
                      <a:pt x="483" y="0"/>
                    </a:moveTo>
                    <a:lnTo>
                      <a:pt x="386" y="20"/>
                    </a:lnTo>
                    <a:lnTo>
                      <a:pt x="251" y="77"/>
                    </a:lnTo>
                    <a:lnTo>
                      <a:pt x="194" y="116"/>
                    </a:lnTo>
                    <a:lnTo>
                      <a:pt x="136" y="193"/>
                    </a:lnTo>
                    <a:lnTo>
                      <a:pt x="78" y="251"/>
                    </a:lnTo>
                    <a:lnTo>
                      <a:pt x="39" y="328"/>
                    </a:lnTo>
                    <a:lnTo>
                      <a:pt x="1" y="463"/>
                    </a:lnTo>
                    <a:lnTo>
                      <a:pt x="1" y="559"/>
                    </a:lnTo>
                    <a:lnTo>
                      <a:pt x="1" y="578"/>
                    </a:lnTo>
                    <a:lnTo>
                      <a:pt x="20" y="598"/>
                    </a:lnTo>
                    <a:lnTo>
                      <a:pt x="59" y="559"/>
                    </a:lnTo>
                    <a:lnTo>
                      <a:pt x="97" y="482"/>
                    </a:lnTo>
                    <a:lnTo>
                      <a:pt x="155" y="386"/>
                    </a:lnTo>
                    <a:lnTo>
                      <a:pt x="232" y="270"/>
                    </a:lnTo>
                    <a:lnTo>
                      <a:pt x="328" y="174"/>
                    </a:lnTo>
                    <a:lnTo>
                      <a:pt x="425" y="97"/>
                    </a:lnTo>
                    <a:lnTo>
                      <a:pt x="483" y="39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21;p33">
                <a:extLst>
                  <a:ext uri="{FF2B5EF4-FFF2-40B4-BE49-F238E27FC236}">
                    <a16:creationId xmlns:a16="http://schemas.microsoft.com/office/drawing/2014/main" id="{8D596F24-3AD8-739A-1056-DC8F4F093685}"/>
                  </a:ext>
                </a:extLst>
              </p:cNvPr>
              <p:cNvSpPr/>
              <p:nvPr/>
            </p:nvSpPr>
            <p:spPr>
              <a:xfrm>
                <a:off x="10708938" y="3777675"/>
                <a:ext cx="87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57" extrusionOk="0">
                    <a:moveTo>
                      <a:pt x="309" y="1"/>
                    </a:moveTo>
                    <a:lnTo>
                      <a:pt x="232" y="59"/>
                    </a:lnTo>
                    <a:lnTo>
                      <a:pt x="136" y="136"/>
                    </a:lnTo>
                    <a:lnTo>
                      <a:pt x="59" y="271"/>
                    </a:lnTo>
                    <a:lnTo>
                      <a:pt x="1" y="406"/>
                    </a:lnTo>
                    <a:lnTo>
                      <a:pt x="1" y="540"/>
                    </a:lnTo>
                    <a:lnTo>
                      <a:pt x="20" y="618"/>
                    </a:lnTo>
                    <a:lnTo>
                      <a:pt x="39" y="656"/>
                    </a:lnTo>
                    <a:lnTo>
                      <a:pt x="59" y="618"/>
                    </a:lnTo>
                    <a:lnTo>
                      <a:pt x="97" y="560"/>
                    </a:lnTo>
                    <a:lnTo>
                      <a:pt x="116" y="444"/>
                    </a:lnTo>
                    <a:lnTo>
                      <a:pt x="174" y="329"/>
                    </a:lnTo>
                    <a:lnTo>
                      <a:pt x="232" y="213"/>
                    </a:lnTo>
                    <a:lnTo>
                      <a:pt x="290" y="117"/>
                    </a:lnTo>
                    <a:lnTo>
                      <a:pt x="348" y="59"/>
                    </a:lnTo>
                    <a:lnTo>
                      <a:pt x="348" y="2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22;p33">
                <a:extLst>
                  <a:ext uri="{FF2B5EF4-FFF2-40B4-BE49-F238E27FC236}">
                    <a16:creationId xmlns:a16="http://schemas.microsoft.com/office/drawing/2014/main" id="{F0840896-D286-0516-09FE-32FE551AE4D4}"/>
                  </a:ext>
                </a:extLst>
              </p:cNvPr>
              <p:cNvSpPr/>
              <p:nvPr/>
            </p:nvSpPr>
            <p:spPr>
              <a:xfrm>
                <a:off x="10656913" y="3735300"/>
                <a:ext cx="1977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74" extrusionOk="0">
                    <a:moveTo>
                      <a:pt x="386" y="0"/>
                    </a:moveTo>
                    <a:lnTo>
                      <a:pt x="213" y="20"/>
                    </a:lnTo>
                    <a:lnTo>
                      <a:pt x="97" y="77"/>
                    </a:lnTo>
                    <a:lnTo>
                      <a:pt x="20" y="135"/>
                    </a:lnTo>
                    <a:lnTo>
                      <a:pt x="1" y="154"/>
                    </a:lnTo>
                    <a:lnTo>
                      <a:pt x="1" y="174"/>
                    </a:lnTo>
                    <a:lnTo>
                      <a:pt x="116" y="174"/>
                    </a:lnTo>
                    <a:lnTo>
                      <a:pt x="386" y="135"/>
                    </a:lnTo>
                    <a:lnTo>
                      <a:pt x="540" y="116"/>
                    </a:lnTo>
                    <a:lnTo>
                      <a:pt x="675" y="135"/>
                    </a:lnTo>
                    <a:lnTo>
                      <a:pt x="791" y="135"/>
                    </a:lnTo>
                    <a:lnTo>
                      <a:pt x="791" y="116"/>
                    </a:lnTo>
                    <a:lnTo>
                      <a:pt x="772" y="97"/>
                    </a:lnTo>
                    <a:lnTo>
                      <a:pt x="694" y="39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23;p33">
                <a:extLst>
                  <a:ext uri="{FF2B5EF4-FFF2-40B4-BE49-F238E27FC236}">
                    <a16:creationId xmlns:a16="http://schemas.microsoft.com/office/drawing/2014/main" id="{9078599E-AE7C-FC02-5558-22AF4C553E67}"/>
                  </a:ext>
                </a:extLst>
              </p:cNvPr>
              <p:cNvSpPr/>
              <p:nvPr/>
            </p:nvSpPr>
            <p:spPr>
              <a:xfrm>
                <a:off x="10648238" y="3702525"/>
                <a:ext cx="2895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57" extrusionOk="0">
                    <a:moveTo>
                      <a:pt x="194" y="136"/>
                    </a:moveTo>
                    <a:lnTo>
                      <a:pt x="290" y="155"/>
                    </a:lnTo>
                    <a:lnTo>
                      <a:pt x="521" y="232"/>
                    </a:lnTo>
                    <a:lnTo>
                      <a:pt x="695" y="309"/>
                    </a:lnTo>
                    <a:lnTo>
                      <a:pt x="868" y="425"/>
                    </a:lnTo>
                    <a:lnTo>
                      <a:pt x="1061" y="598"/>
                    </a:lnTo>
                    <a:lnTo>
                      <a:pt x="1070" y="608"/>
                    </a:lnTo>
                    <a:lnTo>
                      <a:pt x="984" y="579"/>
                    </a:lnTo>
                    <a:lnTo>
                      <a:pt x="791" y="541"/>
                    </a:lnTo>
                    <a:lnTo>
                      <a:pt x="598" y="483"/>
                    </a:lnTo>
                    <a:lnTo>
                      <a:pt x="406" y="386"/>
                    </a:lnTo>
                    <a:lnTo>
                      <a:pt x="213" y="271"/>
                    </a:lnTo>
                    <a:lnTo>
                      <a:pt x="117" y="213"/>
                    </a:lnTo>
                    <a:lnTo>
                      <a:pt x="117" y="194"/>
                    </a:lnTo>
                    <a:lnTo>
                      <a:pt x="117" y="174"/>
                    </a:lnTo>
                    <a:lnTo>
                      <a:pt x="155" y="155"/>
                    </a:lnTo>
                    <a:lnTo>
                      <a:pt x="194" y="136"/>
                    </a:lnTo>
                    <a:close/>
                    <a:moveTo>
                      <a:pt x="194" y="1"/>
                    </a:moveTo>
                    <a:lnTo>
                      <a:pt x="97" y="40"/>
                    </a:lnTo>
                    <a:lnTo>
                      <a:pt x="20" y="97"/>
                    </a:lnTo>
                    <a:lnTo>
                      <a:pt x="1" y="136"/>
                    </a:lnTo>
                    <a:lnTo>
                      <a:pt x="1" y="194"/>
                    </a:lnTo>
                    <a:lnTo>
                      <a:pt x="1" y="251"/>
                    </a:lnTo>
                    <a:lnTo>
                      <a:pt x="39" y="290"/>
                    </a:lnTo>
                    <a:lnTo>
                      <a:pt x="155" y="386"/>
                    </a:lnTo>
                    <a:lnTo>
                      <a:pt x="367" y="502"/>
                    </a:lnTo>
                    <a:lnTo>
                      <a:pt x="579" y="579"/>
                    </a:lnTo>
                    <a:lnTo>
                      <a:pt x="772" y="637"/>
                    </a:lnTo>
                    <a:lnTo>
                      <a:pt x="868" y="656"/>
                    </a:lnTo>
                    <a:lnTo>
                      <a:pt x="1061" y="656"/>
                    </a:lnTo>
                    <a:lnTo>
                      <a:pt x="1109" y="647"/>
                    </a:lnTo>
                    <a:lnTo>
                      <a:pt x="1109" y="647"/>
                    </a:lnTo>
                    <a:lnTo>
                      <a:pt x="1119" y="656"/>
                    </a:lnTo>
                    <a:lnTo>
                      <a:pt x="1138" y="656"/>
                    </a:lnTo>
                    <a:lnTo>
                      <a:pt x="1138" y="641"/>
                    </a:lnTo>
                    <a:lnTo>
                      <a:pt x="1138" y="641"/>
                    </a:lnTo>
                    <a:lnTo>
                      <a:pt x="1157" y="637"/>
                    </a:lnTo>
                    <a:lnTo>
                      <a:pt x="1136" y="630"/>
                    </a:lnTo>
                    <a:lnTo>
                      <a:pt x="1136" y="630"/>
                    </a:lnTo>
                    <a:lnTo>
                      <a:pt x="1119" y="560"/>
                    </a:lnTo>
                    <a:lnTo>
                      <a:pt x="1041" y="463"/>
                    </a:lnTo>
                    <a:lnTo>
                      <a:pt x="926" y="348"/>
                    </a:lnTo>
                    <a:lnTo>
                      <a:pt x="752" y="213"/>
                    </a:lnTo>
                    <a:lnTo>
                      <a:pt x="579" y="117"/>
                    </a:lnTo>
                    <a:lnTo>
                      <a:pt x="444" y="59"/>
                    </a:lnTo>
                    <a:lnTo>
                      <a:pt x="329" y="2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24;p33">
                <a:extLst>
                  <a:ext uri="{FF2B5EF4-FFF2-40B4-BE49-F238E27FC236}">
                    <a16:creationId xmlns:a16="http://schemas.microsoft.com/office/drawing/2014/main" id="{B8290114-9522-21DE-5440-80723B964E24}"/>
                  </a:ext>
                </a:extLst>
              </p:cNvPr>
              <p:cNvSpPr/>
              <p:nvPr/>
            </p:nvSpPr>
            <p:spPr>
              <a:xfrm>
                <a:off x="10673788" y="3689050"/>
                <a:ext cx="149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234" extrusionOk="0">
                    <a:moveTo>
                      <a:pt x="386" y="0"/>
                    </a:moveTo>
                    <a:lnTo>
                      <a:pt x="309" y="20"/>
                    </a:lnTo>
                    <a:lnTo>
                      <a:pt x="251" y="58"/>
                    </a:lnTo>
                    <a:lnTo>
                      <a:pt x="193" y="116"/>
                    </a:lnTo>
                    <a:lnTo>
                      <a:pt x="154" y="193"/>
                    </a:lnTo>
                    <a:lnTo>
                      <a:pt x="97" y="309"/>
                    </a:lnTo>
                    <a:lnTo>
                      <a:pt x="39" y="424"/>
                    </a:lnTo>
                    <a:lnTo>
                      <a:pt x="0" y="636"/>
                    </a:lnTo>
                    <a:lnTo>
                      <a:pt x="0" y="848"/>
                    </a:lnTo>
                    <a:lnTo>
                      <a:pt x="0" y="945"/>
                    </a:lnTo>
                    <a:lnTo>
                      <a:pt x="19" y="1041"/>
                    </a:lnTo>
                    <a:lnTo>
                      <a:pt x="39" y="1137"/>
                    </a:lnTo>
                    <a:lnTo>
                      <a:pt x="97" y="1234"/>
                    </a:lnTo>
                    <a:lnTo>
                      <a:pt x="97" y="1195"/>
                    </a:lnTo>
                    <a:lnTo>
                      <a:pt x="97" y="1118"/>
                    </a:lnTo>
                    <a:lnTo>
                      <a:pt x="77" y="1002"/>
                    </a:lnTo>
                    <a:lnTo>
                      <a:pt x="97" y="868"/>
                    </a:lnTo>
                    <a:lnTo>
                      <a:pt x="116" y="675"/>
                    </a:lnTo>
                    <a:lnTo>
                      <a:pt x="174" y="482"/>
                    </a:lnTo>
                    <a:lnTo>
                      <a:pt x="270" y="251"/>
                    </a:lnTo>
                    <a:lnTo>
                      <a:pt x="289" y="212"/>
                    </a:lnTo>
                    <a:lnTo>
                      <a:pt x="328" y="174"/>
                    </a:lnTo>
                    <a:lnTo>
                      <a:pt x="405" y="135"/>
                    </a:lnTo>
                    <a:lnTo>
                      <a:pt x="424" y="135"/>
                    </a:lnTo>
                    <a:lnTo>
                      <a:pt x="443" y="174"/>
                    </a:lnTo>
                    <a:lnTo>
                      <a:pt x="482" y="270"/>
                    </a:lnTo>
                    <a:lnTo>
                      <a:pt x="482" y="386"/>
                    </a:lnTo>
                    <a:lnTo>
                      <a:pt x="482" y="501"/>
                    </a:lnTo>
                    <a:lnTo>
                      <a:pt x="424" y="675"/>
                    </a:lnTo>
                    <a:lnTo>
                      <a:pt x="347" y="868"/>
                    </a:lnTo>
                    <a:lnTo>
                      <a:pt x="270" y="983"/>
                    </a:lnTo>
                    <a:lnTo>
                      <a:pt x="193" y="1060"/>
                    </a:lnTo>
                    <a:lnTo>
                      <a:pt x="116" y="1137"/>
                    </a:lnTo>
                    <a:lnTo>
                      <a:pt x="135" y="1137"/>
                    </a:lnTo>
                    <a:lnTo>
                      <a:pt x="212" y="1099"/>
                    </a:lnTo>
                    <a:lnTo>
                      <a:pt x="309" y="1022"/>
                    </a:lnTo>
                    <a:lnTo>
                      <a:pt x="424" y="906"/>
                    </a:lnTo>
                    <a:lnTo>
                      <a:pt x="482" y="810"/>
                    </a:lnTo>
                    <a:lnTo>
                      <a:pt x="540" y="713"/>
                    </a:lnTo>
                    <a:lnTo>
                      <a:pt x="578" y="617"/>
                    </a:lnTo>
                    <a:lnTo>
                      <a:pt x="598" y="501"/>
                    </a:lnTo>
                    <a:lnTo>
                      <a:pt x="598" y="386"/>
                    </a:lnTo>
                    <a:lnTo>
                      <a:pt x="598" y="251"/>
                    </a:lnTo>
                    <a:lnTo>
                      <a:pt x="559" y="97"/>
                    </a:lnTo>
                    <a:lnTo>
                      <a:pt x="520" y="58"/>
                    </a:lnTo>
                    <a:lnTo>
                      <a:pt x="482" y="39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25;p33">
                <a:extLst>
                  <a:ext uri="{FF2B5EF4-FFF2-40B4-BE49-F238E27FC236}">
                    <a16:creationId xmlns:a16="http://schemas.microsoft.com/office/drawing/2014/main" id="{B9430D97-572A-3E9E-9CFE-7F1FDE5A29EB}"/>
                  </a:ext>
                </a:extLst>
              </p:cNvPr>
              <p:cNvSpPr/>
              <p:nvPr/>
            </p:nvSpPr>
            <p:spPr>
              <a:xfrm>
                <a:off x="10259488" y="3633175"/>
                <a:ext cx="174900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9443" extrusionOk="0">
                    <a:moveTo>
                      <a:pt x="3469" y="0"/>
                    </a:moveTo>
                    <a:lnTo>
                      <a:pt x="2198" y="4991"/>
                    </a:lnTo>
                    <a:lnTo>
                      <a:pt x="78" y="8652"/>
                    </a:lnTo>
                    <a:lnTo>
                      <a:pt x="39" y="8748"/>
                    </a:lnTo>
                    <a:lnTo>
                      <a:pt x="1" y="8845"/>
                    </a:lnTo>
                    <a:lnTo>
                      <a:pt x="1" y="8941"/>
                    </a:lnTo>
                    <a:lnTo>
                      <a:pt x="20" y="9037"/>
                    </a:lnTo>
                    <a:lnTo>
                      <a:pt x="59" y="9134"/>
                    </a:lnTo>
                    <a:lnTo>
                      <a:pt x="117" y="9230"/>
                    </a:lnTo>
                    <a:lnTo>
                      <a:pt x="174" y="9307"/>
                    </a:lnTo>
                    <a:lnTo>
                      <a:pt x="271" y="9365"/>
                    </a:lnTo>
                    <a:lnTo>
                      <a:pt x="290" y="9384"/>
                    </a:lnTo>
                    <a:lnTo>
                      <a:pt x="406" y="9423"/>
                    </a:lnTo>
                    <a:lnTo>
                      <a:pt x="540" y="9442"/>
                    </a:lnTo>
                    <a:lnTo>
                      <a:pt x="656" y="9423"/>
                    </a:lnTo>
                    <a:lnTo>
                      <a:pt x="772" y="9384"/>
                    </a:lnTo>
                    <a:lnTo>
                      <a:pt x="1870" y="8787"/>
                    </a:lnTo>
                    <a:lnTo>
                      <a:pt x="3373" y="7939"/>
                    </a:lnTo>
                    <a:lnTo>
                      <a:pt x="4105" y="7496"/>
                    </a:lnTo>
                    <a:lnTo>
                      <a:pt x="4703" y="7111"/>
                    </a:lnTo>
                    <a:lnTo>
                      <a:pt x="4953" y="6937"/>
                    </a:lnTo>
                    <a:lnTo>
                      <a:pt x="5146" y="6783"/>
                    </a:lnTo>
                    <a:lnTo>
                      <a:pt x="5261" y="6667"/>
                    </a:lnTo>
                    <a:lnTo>
                      <a:pt x="5300" y="6629"/>
                    </a:lnTo>
                    <a:lnTo>
                      <a:pt x="5319" y="6590"/>
                    </a:lnTo>
                    <a:lnTo>
                      <a:pt x="5415" y="6243"/>
                    </a:lnTo>
                    <a:lnTo>
                      <a:pt x="5608" y="5588"/>
                    </a:lnTo>
                    <a:lnTo>
                      <a:pt x="6186" y="3835"/>
                    </a:lnTo>
                    <a:lnTo>
                      <a:pt x="6996" y="1407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26;p33">
                <a:extLst>
                  <a:ext uri="{FF2B5EF4-FFF2-40B4-BE49-F238E27FC236}">
                    <a16:creationId xmlns:a16="http://schemas.microsoft.com/office/drawing/2014/main" id="{140AC72D-4877-F226-7019-42C8F701BEB0}"/>
                  </a:ext>
                </a:extLst>
              </p:cNvPr>
              <p:cNvSpPr/>
              <p:nvPr/>
            </p:nvSpPr>
            <p:spPr>
              <a:xfrm>
                <a:off x="10259488" y="3633175"/>
                <a:ext cx="174900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9443" fill="none" extrusionOk="0">
                    <a:moveTo>
                      <a:pt x="3469" y="0"/>
                    </a:moveTo>
                    <a:lnTo>
                      <a:pt x="2198" y="4991"/>
                    </a:lnTo>
                    <a:lnTo>
                      <a:pt x="78" y="8652"/>
                    </a:lnTo>
                    <a:lnTo>
                      <a:pt x="78" y="8652"/>
                    </a:lnTo>
                    <a:lnTo>
                      <a:pt x="39" y="8748"/>
                    </a:lnTo>
                    <a:lnTo>
                      <a:pt x="1" y="8845"/>
                    </a:lnTo>
                    <a:lnTo>
                      <a:pt x="1" y="8941"/>
                    </a:lnTo>
                    <a:lnTo>
                      <a:pt x="20" y="9037"/>
                    </a:lnTo>
                    <a:lnTo>
                      <a:pt x="59" y="9134"/>
                    </a:lnTo>
                    <a:lnTo>
                      <a:pt x="117" y="9230"/>
                    </a:lnTo>
                    <a:lnTo>
                      <a:pt x="174" y="9307"/>
                    </a:lnTo>
                    <a:lnTo>
                      <a:pt x="271" y="9365"/>
                    </a:lnTo>
                    <a:lnTo>
                      <a:pt x="271" y="9365"/>
                    </a:lnTo>
                    <a:lnTo>
                      <a:pt x="290" y="9384"/>
                    </a:lnTo>
                    <a:lnTo>
                      <a:pt x="290" y="9384"/>
                    </a:lnTo>
                    <a:lnTo>
                      <a:pt x="406" y="9423"/>
                    </a:lnTo>
                    <a:lnTo>
                      <a:pt x="540" y="9442"/>
                    </a:lnTo>
                    <a:lnTo>
                      <a:pt x="656" y="9423"/>
                    </a:lnTo>
                    <a:lnTo>
                      <a:pt x="772" y="9384"/>
                    </a:lnTo>
                    <a:lnTo>
                      <a:pt x="772" y="9384"/>
                    </a:lnTo>
                    <a:lnTo>
                      <a:pt x="1870" y="8787"/>
                    </a:lnTo>
                    <a:lnTo>
                      <a:pt x="3373" y="7939"/>
                    </a:lnTo>
                    <a:lnTo>
                      <a:pt x="4105" y="7496"/>
                    </a:lnTo>
                    <a:lnTo>
                      <a:pt x="4703" y="7111"/>
                    </a:lnTo>
                    <a:lnTo>
                      <a:pt x="4953" y="6937"/>
                    </a:lnTo>
                    <a:lnTo>
                      <a:pt x="5146" y="6783"/>
                    </a:lnTo>
                    <a:lnTo>
                      <a:pt x="5261" y="6667"/>
                    </a:lnTo>
                    <a:lnTo>
                      <a:pt x="5300" y="6629"/>
                    </a:lnTo>
                    <a:lnTo>
                      <a:pt x="5319" y="6590"/>
                    </a:lnTo>
                    <a:lnTo>
                      <a:pt x="5319" y="6590"/>
                    </a:lnTo>
                    <a:lnTo>
                      <a:pt x="5415" y="6243"/>
                    </a:lnTo>
                    <a:lnTo>
                      <a:pt x="5608" y="5588"/>
                    </a:lnTo>
                    <a:lnTo>
                      <a:pt x="6186" y="3835"/>
                    </a:lnTo>
                    <a:lnTo>
                      <a:pt x="6996" y="1407"/>
                    </a:lnTo>
                    <a:lnTo>
                      <a:pt x="346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27;p33">
                <a:extLst>
                  <a:ext uri="{FF2B5EF4-FFF2-40B4-BE49-F238E27FC236}">
                    <a16:creationId xmlns:a16="http://schemas.microsoft.com/office/drawing/2014/main" id="{02836336-8771-CAF8-93E4-6E77BC38A329}"/>
                  </a:ext>
                </a:extLst>
              </p:cNvPr>
              <p:cNvSpPr/>
              <p:nvPr/>
            </p:nvSpPr>
            <p:spPr>
              <a:xfrm>
                <a:off x="10272988" y="3789250"/>
                <a:ext cx="121425" cy="80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00" extrusionOk="0">
                    <a:moveTo>
                      <a:pt x="4856" y="0"/>
                    </a:moveTo>
                    <a:lnTo>
                      <a:pt x="4779" y="289"/>
                    </a:lnTo>
                    <a:lnTo>
                      <a:pt x="4818" y="212"/>
                    </a:lnTo>
                    <a:lnTo>
                      <a:pt x="4856" y="0"/>
                    </a:lnTo>
                    <a:close/>
                    <a:moveTo>
                      <a:pt x="4702" y="444"/>
                    </a:moveTo>
                    <a:lnTo>
                      <a:pt x="4567" y="559"/>
                    </a:lnTo>
                    <a:lnTo>
                      <a:pt x="4394" y="694"/>
                    </a:lnTo>
                    <a:lnTo>
                      <a:pt x="3912" y="1022"/>
                    </a:lnTo>
                    <a:lnTo>
                      <a:pt x="4490" y="656"/>
                    </a:lnTo>
                    <a:lnTo>
                      <a:pt x="4606" y="559"/>
                    </a:lnTo>
                    <a:lnTo>
                      <a:pt x="4702" y="444"/>
                    </a:lnTo>
                    <a:close/>
                    <a:moveTo>
                      <a:pt x="1908" y="2216"/>
                    </a:moveTo>
                    <a:lnTo>
                      <a:pt x="925" y="2756"/>
                    </a:lnTo>
                    <a:lnTo>
                      <a:pt x="232" y="3141"/>
                    </a:lnTo>
                    <a:lnTo>
                      <a:pt x="116" y="3180"/>
                    </a:lnTo>
                    <a:lnTo>
                      <a:pt x="0" y="3199"/>
                    </a:lnTo>
                    <a:lnTo>
                      <a:pt x="0" y="3199"/>
                    </a:lnTo>
                    <a:lnTo>
                      <a:pt x="135" y="3180"/>
                    </a:lnTo>
                    <a:lnTo>
                      <a:pt x="251" y="3141"/>
                    </a:lnTo>
                    <a:lnTo>
                      <a:pt x="1908" y="2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28;p33">
                <a:extLst>
                  <a:ext uri="{FF2B5EF4-FFF2-40B4-BE49-F238E27FC236}">
                    <a16:creationId xmlns:a16="http://schemas.microsoft.com/office/drawing/2014/main" id="{77F23DDA-D7A5-AEB1-1002-071162F5B8DD}"/>
                  </a:ext>
                </a:extLst>
              </p:cNvPr>
              <p:cNvSpPr/>
              <p:nvPr/>
            </p:nvSpPr>
            <p:spPr>
              <a:xfrm>
                <a:off x="10271063" y="3844650"/>
                <a:ext cx="49650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984" fill="none" extrusionOk="0">
                    <a:moveTo>
                      <a:pt x="1985" y="0"/>
                    </a:moveTo>
                    <a:lnTo>
                      <a:pt x="1985" y="0"/>
                    </a:lnTo>
                    <a:lnTo>
                      <a:pt x="1002" y="540"/>
                    </a:lnTo>
                    <a:lnTo>
                      <a:pt x="309" y="925"/>
                    </a:lnTo>
                    <a:lnTo>
                      <a:pt x="309" y="925"/>
                    </a:lnTo>
                    <a:lnTo>
                      <a:pt x="193" y="964"/>
                    </a:lnTo>
                    <a:lnTo>
                      <a:pt x="77" y="983"/>
                    </a:lnTo>
                    <a:lnTo>
                      <a:pt x="77" y="983"/>
                    </a:lnTo>
                    <a:lnTo>
                      <a:pt x="0" y="983"/>
                    </a:lnTo>
                    <a:lnTo>
                      <a:pt x="0" y="983"/>
                    </a:lnTo>
                    <a:lnTo>
                      <a:pt x="77" y="983"/>
                    </a:lnTo>
                    <a:lnTo>
                      <a:pt x="77" y="983"/>
                    </a:lnTo>
                    <a:lnTo>
                      <a:pt x="212" y="964"/>
                    </a:lnTo>
                    <a:lnTo>
                      <a:pt x="328" y="925"/>
                    </a:lnTo>
                    <a:lnTo>
                      <a:pt x="328" y="925"/>
                    </a:lnTo>
                    <a:lnTo>
                      <a:pt x="19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29;p33">
                <a:extLst>
                  <a:ext uri="{FF2B5EF4-FFF2-40B4-BE49-F238E27FC236}">
                    <a16:creationId xmlns:a16="http://schemas.microsoft.com/office/drawing/2014/main" id="{C3BFE916-3ECA-4684-999B-78AC4B379371}"/>
                  </a:ext>
                </a:extLst>
              </p:cNvPr>
              <p:cNvSpPr/>
              <p:nvPr/>
            </p:nvSpPr>
            <p:spPr>
              <a:xfrm>
                <a:off x="10370788" y="3800325"/>
                <a:ext cx="197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79" fill="none" extrusionOk="0">
                    <a:moveTo>
                      <a:pt x="790" y="1"/>
                    </a:moveTo>
                    <a:lnTo>
                      <a:pt x="790" y="1"/>
                    </a:lnTo>
                    <a:lnTo>
                      <a:pt x="655" y="116"/>
                    </a:lnTo>
                    <a:lnTo>
                      <a:pt x="482" y="251"/>
                    </a:lnTo>
                    <a:lnTo>
                      <a:pt x="0" y="579"/>
                    </a:lnTo>
                    <a:lnTo>
                      <a:pt x="0" y="579"/>
                    </a:lnTo>
                    <a:lnTo>
                      <a:pt x="578" y="213"/>
                    </a:lnTo>
                    <a:lnTo>
                      <a:pt x="578" y="213"/>
                    </a:lnTo>
                    <a:lnTo>
                      <a:pt x="694" y="116"/>
                    </a:lnTo>
                    <a:lnTo>
                      <a:pt x="79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30;p33">
                <a:extLst>
                  <a:ext uri="{FF2B5EF4-FFF2-40B4-BE49-F238E27FC236}">
                    <a16:creationId xmlns:a16="http://schemas.microsoft.com/office/drawing/2014/main" id="{8B0242E8-F9E8-8FFC-DA72-2A957A2866E7}"/>
                  </a:ext>
                </a:extLst>
              </p:cNvPr>
              <p:cNvSpPr/>
              <p:nvPr/>
            </p:nvSpPr>
            <p:spPr>
              <a:xfrm>
                <a:off x="10392463" y="3789250"/>
                <a:ext cx="195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290" fill="none" extrusionOk="0">
                    <a:moveTo>
                      <a:pt x="77" y="0"/>
                    </a:moveTo>
                    <a:lnTo>
                      <a:pt x="77" y="0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9" y="212"/>
                    </a:lnTo>
                    <a:lnTo>
                      <a:pt x="7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1;p33">
                <a:extLst>
                  <a:ext uri="{FF2B5EF4-FFF2-40B4-BE49-F238E27FC236}">
                    <a16:creationId xmlns:a16="http://schemas.microsoft.com/office/drawing/2014/main" id="{229A5998-E603-5038-14EF-8F79E82EB63F}"/>
                  </a:ext>
                </a:extLst>
              </p:cNvPr>
              <p:cNvSpPr/>
              <p:nvPr/>
            </p:nvSpPr>
            <p:spPr>
              <a:xfrm>
                <a:off x="10266713" y="3789250"/>
                <a:ext cx="128175" cy="80000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3200" extrusionOk="0">
                    <a:moveTo>
                      <a:pt x="5107" y="0"/>
                    </a:moveTo>
                    <a:lnTo>
                      <a:pt x="5103" y="15"/>
                    </a:lnTo>
                    <a:lnTo>
                      <a:pt x="5126" y="0"/>
                    </a:lnTo>
                    <a:close/>
                    <a:moveTo>
                      <a:pt x="5103" y="15"/>
                    </a:moveTo>
                    <a:lnTo>
                      <a:pt x="1" y="3141"/>
                    </a:lnTo>
                    <a:lnTo>
                      <a:pt x="97" y="3180"/>
                    </a:lnTo>
                    <a:lnTo>
                      <a:pt x="174" y="3199"/>
                    </a:lnTo>
                    <a:lnTo>
                      <a:pt x="251" y="3199"/>
                    </a:lnTo>
                    <a:lnTo>
                      <a:pt x="367" y="3180"/>
                    </a:lnTo>
                    <a:lnTo>
                      <a:pt x="483" y="3141"/>
                    </a:lnTo>
                    <a:lnTo>
                      <a:pt x="1176" y="2756"/>
                    </a:lnTo>
                    <a:lnTo>
                      <a:pt x="2159" y="2216"/>
                    </a:lnTo>
                    <a:lnTo>
                      <a:pt x="3354" y="1523"/>
                    </a:lnTo>
                    <a:lnTo>
                      <a:pt x="4163" y="1022"/>
                    </a:lnTo>
                    <a:lnTo>
                      <a:pt x="4645" y="694"/>
                    </a:lnTo>
                    <a:lnTo>
                      <a:pt x="4818" y="559"/>
                    </a:lnTo>
                    <a:lnTo>
                      <a:pt x="4953" y="444"/>
                    </a:lnTo>
                    <a:lnTo>
                      <a:pt x="5030" y="289"/>
                    </a:lnTo>
                    <a:lnTo>
                      <a:pt x="5103" y="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2;p33">
                <a:extLst>
                  <a:ext uri="{FF2B5EF4-FFF2-40B4-BE49-F238E27FC236}">
                    <a16:creationId xmlns:a16="http://schemas.microsoft.com/office/drawing/2014/main" id="{5B57249E-A153-7969-65B5-892809F0D41F}"/>
                  </a:ext>
                </a:extLst>
              </p:cNvPr>
              <p:cNvSpPr/>
              <p:nvPr/>
            </p:nvSpPr>
            <p:spPr>
              <a:xfrm>
                <a:off x="10266713" y="3867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3;p33">
                <a:extLst>
                  <a:ext uri="{FF2B5EF4-FFF2-40B4-BE49-F238E27FC236}">
                    <a16:creationId xmlns:a16="http://schemas.microsoft.com/office/drawing/2014/main" id="{7F7EAC86-7C55-AE40-1B0E-DD77968A28F3}"/>
                  </a:ext>
                </a:extLst>
              </p:cNvPr>
              <p:cNvSpPr/>
              <p:nvPr/>
            </p:nvSpPr>
            <p:spPr>
              <a:xfrm>
                <a:off x="10375113" y="3742050"/>
                <a:ext cx="149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extrusionOk="0">
                    <a:moveTo>
                      <a:pt x="309" y="0"/>
                    </a:moveTo>
                    <a:lnTo>
                      <a:pt x="193" y="19"/>
                    </a:lnTo>
                    <a:lnTo>
                      <a:pt x="97" y="77"/>
                    </a:lnTo>
                    <a:lnTo>
                      <a:pt x="39" y="154"/>
                    </a:lnTo>
                    <a:lnTo>
                      <a:pt x="0" y="270"/>
                    </a:lnTo>
                    <a:lnTo>
                      <a:pt x="20" y="385"/>
                    </a:lnTo>
                    <a:lnTo>
                      <a:pt x="58" y="463"/>
                    </a:lnTo>
                    <a:lnTo>
                      <a:pt x="135" y="540"/>
                    </a:lnTo>
                    <a:lnTo>
                      <a:pt x="212" y="578"/>
                    </a:lnTo>
                    <a:lnTo>
                      <a:pt x="309" y="597"/>
                    </a:lnTo>
                    <a:lnTo>
                      <a:pt x="386" y="578"/>
                    </a:lnTo>
                    <a:lnTo>
                      <a:pt x="444" y="559"/>
                    </a:lnTo>
                    <a:lnTo>
                      <a:pt x="501" y="520"/>
                    </a:lnTo>
                    <a:lnTo>
                      <a:pt x="559" y="424"/>
                    </a:lnTo>
                    <a:lnTo>
                      <a:pt x="598" y="308"/>
                    </a:lnTo>
                    <a:lnTo>
                      <a:pt x="598" y="251"/>
                    </a:lnTo>
                    <a:lnTo>
                      <a:pt x="598" y="173"/>
                    </a:lnTo>
                    <a:lnTo>
                      <a:pt x="540" y="96"/>
                    </a:lnTo>
                    <a:lnTo>
                      <a:pt x="463" y="39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34;p33">
                <a:extLst>
                  <a:ext uri="{FF2B5EF4-FFF2-40B4-BE49-F238E27FC236}">
                    <a16:creationId xmlns:a16="http://schemas.microsoft.com/office/drawing/2014/main" id="{7368D62A-ACEF-CC30-6EC9-248B7DB70FA9}"/>
                  </a:ext>
                </a:extLst>
              </p:cNvPr>
              <p:cNvSpPr/>
              <p:nvPr/>
            </p:nvSpPr>
            <p:spPr>
              <a:xfrm>
                <a:off x="10379438" y="3742525"/>
                <a:ext cx="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1" fill="none" extrusionOk="0">
                    <a:moveTo>
                      <a:pt x="20" y="0"/>
                    </a:moveTo>
                    <a:lnTo>
                      <a:pt x="20" y="0"/>
                    </a:lnTo>
                    <a:lnTo>
                      <a:pt x="1" y="0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35;p33">
                <a:extLst>
                  <a:ext uri="{FF2B5EF4-FFF2-40B4-BE49-F238E27FC236}">
                    <a16:creationId xmlns:a16="http://schemas.microsoft.com/office/drawing/2014/main" id="{DFFD9073-D51C-66A7-B881-39580EEF86D8}"/>
                  </a:ext>
                </a:extLst>
              </p:cNvPr>
              <p:cNvSpPr/>
              <p:nvPr/>
            </p:nvSpPr>
            <p:spPr>
              <a:xfrm>
                <a:off x="10379938" y="3742050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0"/>
                    </a:move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36;p33">
                <a:extLst>
                  <a:ext uri="{FF2B5EF4-FFF2-40B4-BE49-F238E27FC236}">
                    <a16:creationId xmlns:a16="http://schemas.microsoft.com/office/drawing/2014/main" id="{094B2672-ED51-6354-5264-1B132C8055C7}"/>
                  </a:ext>
                </a:extLst>
              </p:cNvPr>
              <p:cNvSpPr/>
              <p:nvPr/>
            </p:nvSpPr>
            <p:spPr>
              <a:xfrm>
                <a:off x="10379938" y="3742050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37;p33">
                <a:extLst>
                  <a:ext uri="{FF2B5EF4-FFF2-40B4-BE49-F238E27FC236}">
                    <a16:creationId xmlns:a16="http://schemas.microsoft.com/office/drawing/2014/main" id="{A94A1266-3A8B-76C6-E619-B8675789AE24}"/>
                  </a:ext>
                </a:extLst>
              </p:cNvPr>
              <p:cNvSpPr/>
              <p:nvPr/>
            </p:nvSpPr>
            <p:spPr>
              <a:xfrm>
                <a:off x="10375113" y="3742050"/>
                <a:ext cx="149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fill="none" extrusionOk="0">
                    <a:moveTo>
                      <a:pt x="309" y="0"/>
                    </a:moveTo>
                    <a:lnTo>
                      <a:pt x="309" y="0"/>
                    </a:lnTo>
                    <a:lnTo>
                      <a:pt x="193" y="19"/>
                    </a:lnTo>
                    <a:lnTo>
                      <a:pt x="193" y="19"/>
                    </a:lnTo>
                    <a:lnTo>
                      <a:pt x="97" y="77"/>
                    </a:lnTo>
                    <a:lnTo>
                      <a:pt x="39" y="154"/>
                    </a:lnTo>
                    <a:lnTo>
                      <a:pt x="0" y="270"/>
                    </a:lnTo>
                    <a:lnTo>
                      <a:pt x="20" y="385"/>
                    </a:lnTo>
                    <a:lnTo>
                      <a:pt x="20" y="385"/>
                    </a:lnTo>
                    <a:lnTo>
                      <a:pt x="58" y="463"/>
                    </a:lnTo>
                    <a:lnTo>
                      <a:pt x="135" y="540"/>
                    </a:lnTo>
                    <a:lnTo>
                      <a:pt x="212" y="578"/>
                    </a:lnTo>
                    <a:lnTo>
                      <a:pt x="309" y="597"/>
                    </a:lnTo>
                    <a:lnTo>
                      <a:pt x="309" y="597"/>
                    </a:lnTo>
                    <a:lnTo>
                      <a:pt x="386" y="578"/>
                    </a:lnTo>
                    <a:lnTo>
                      <a:pt x="386" y="578"/>
                    </a:lnTo>
                    <a:lnTo>
                      <a:pt x="444" y="559"/>
                    </a:lnTo>
                    <a:lnTo>
                      <a:pt x="501" y="520"/>
                    </a:lnTo>
                    <a:lnTo>
                      <a:pt x="559" y="424"/>
                    </a:lnTo>
                    <a:lnTo>
                      <a:pt x="598" y="308"/>
                    </a:lnTo>
                    <a:lnTo>
                      <a:pt x="598" y="251"/>
                    </a:lnTo>
                    <a:lnTo>
                      <a:pt x="598" y="173"/>
                    </a:lnTo>
                    <a:lnTo>
                      <a:pt x="598" y="173"/>
                    </a:lnTo>
                    <a:lnTo>
                      <a:pt x="540" y="96"/>
                    </a:lnTo>
                    <a:lnTo>
                      <a:pt x="463" y="39"/>
                    </a:lnTo>
                    <a:lnTo>
                      <a:pt x="386" y="0"/>
                    </a:lnTo>
                    <a:lnTo>
                      <a:pt x="30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38;p33">
                <a:extLst>
                  <a:ext uri="{FF2B5EF4-FFF2-40B4-BE49-F238E27FC236}">
                    <a16:creationId xmlns:a16="http://schemas.microsoft.com/office/drawing/2014/main" id="{7AAC9A38-ACC2-4CE5-5344-C67FED45C858}"/>
                  </a:ext>
                </a:extLst>
              </p:cNvPr>
              <p:cNvSpPr/>
              <p:nvPr/>
            </p:nvSpPr>
            <p:spPr>
              <a:xfrm>
                <a:off x="10288413" y="3801775"/>
                <a:ext cx="221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791" extrusionOk="0">
                    <a:moveTo>
                      <a:pt x="19" y="0"/>
                    </a:moveTo>
                    <a:lnTo>
                      <a:pt x="0" y="20"/>
                    </a:lnTo>
                    <a:lnTo>
                      <a:pt x="154" y="58"/>
                    </a:lnTo>
                    <a:lnTo>
                      <a:pt x="289" y="116"/>
                    </a:lnTo>
                    <a:lnTo>
                      <a:pt x="424" y="193"/>
                    </a:lnTo>
                    <a:lnTo>
                      <a:pt x="540" y="289"/>
                    </a:lnTo>
                    <a:lnTo>
                      <a:pt x="636" y="405"/>
                    </a:lnTo>
                    <a:lnTo>
                      <a:pt x="732" y="521"/>
                    </a:lnTo>
                    <a:lnTo>
                      <a:pt x="809" y="656"/>
                    </a:lnTo>
                    <a:lnTo>
                      <a:pt x="867" y="790"/>
                    </a:lnTo>
                    <a:lnTo>
                      <a:pt x="886" y="771"/>
                    </a:lnTo>
                    <a:lnTo>
                      <a:pt x="886" y="733"/>
                    </a:lnTo>
                    <a:lnTo>
                      <a:pt x="867" y="598"/>
                    </a:lnTo>
                    <a:lnTo>
                      <a:pt x="829" y="482"/>
                    </a:lnTo>
                    <a:lnTo>
                      <a:pt x="771" y="386"/>
                    </a:lnTo>
                    <a:lnTo>
                      <a:pt x="694" y="289"/>
                    </a:lnTo>
                    <a:lnTo>
                      <a:pt x="617" y="193"/>
                    </a:lnTo>
                    <a:lnTo>
                      <a:pt x="520" y="135"/>
                    </a:lnTo>
                    <a:lnTo>
                      <a:pt x="424" y="77"/>
                    </a:lnTo>
                    <a:lnTo>
                      <a:pt x="308" y="20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39;p33">
                <a:extLst>
                  <a:ext uri="{FF2B5EF4-FFF2-40B4-BE49-F238E27FC236}">
                    <a16:creationId xmlns:a16="http://schemas.microsoft.com/office/drawing/2014/main" id="{BA040AA3-DB20-795E-D59E-CED305609BEA}"/>
                  </a:ext>
                </a:extLst>
              </p:cNvPr>
              <p:cNvSpPr/>
              <p:nvPr/>
            </p:nvSpPr>
            <p:spPr>
              <a:xfrm>
                <a:off x="10275388" y="3822000"/>
                <a:ext cx="21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541" extrusionOk="0">
                    <a:moveTo>
                      <a:pt x="155" y="1"/>
                    </a:moveTo>
                    <a:lnTo>
                      <a:pt x="1" y="20"/>
                    </a:lnTo>
                    <a:lnTo>
                      <a:pt x="251" y="97"/>
                    </a:lnTo>
                    <a:lnTo>
                      <a:pt x="483" y="213"/>
                    </a:lnTo>
                    <a:lnTo>
                      <a:pt x="637" y="328"/>
                    </a:lnTo>
                    <a:lnTo>
                      <a:pt x="752" y="444"/>
                    </a:lnTo>
                    <a:lnTo>
                      <a:pt x="810" y="521"/>
                    </a:lnTo>
                    <a:lnTo>
                      <a:pt x="849" y="540"/>
                    </a:lnTo>
                    <a:lnTo>
                      <a:pt x="849" y="502"/>
                    </a:lnTo>
                    <a:lnTo>
                      <a:pt x="810" y="386"/>
                    </a:lnTo>
                    <a:lnTo>
                      <a:pt x="694" y="251"/>
                    </a:lnTo>
                    <a:lnTo>
                      <a:pt x="617" y="174"/>
                    </a:lnTo>
                    <a:lnTo>
                      <a:pt x="540" y="116"/>
                    </a:lnTo>
                    <a:lnTo>
                      <a:pt x="425" y="39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40;p33">
                <a:extLst>
                  <a:ext uri="{FF2B5EF4-FFF2-40B4-BE49-F238E27FC236}">
                    <a16:creationId xmlns:a16="http://schemas.microsoft.com/office/drawing/2014/main" id="{2F707759-0390-E7C7-4CFE-3F927F7D9373}"/>
                  </a:ext>
                </a:extLst>
              </p:cNvPr>
              <p:cNvSpPr/>
              <p:nvPr/>
            </p:nvSpPr>
            <p:spPr>
              <a:xfrm>
                <a:off x="10301413" y="3781550"/>
                <a:ext cx="313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926" extrusionOk="0">
                    <a:moveTo>
                      <a:pt x="0" y="0"/>
                    </a:moveTo>
                    <a:lnTo>
                      <a:pt x="347" y="174"/>
                    </a:lnTo>
                    <a:lnTo>
                      <a:pt x="694" y="366"/>
                    </a:lnTo>
                    <a:lnTo>
                      <a:pt x="983" y="636"/>
                    </a:lnTo>
                    <a:lnTo>
                      <a:pt x="1253" y="925"/>
                    </a:lnTo>
                    <a:lnTo>
                      <a:pt x="1253" y="925"/>
                    </a:lnTo>
                    <a:lnTo>
                      <a:pt x="1156" y="732"/>
                    </a:lnTo>
                    <a:lnTo>
                      <a:pt x="1041" y="559"/>
                    </a:lnTo>
                    <a:lnTo>
                      <a:pt x="906" y="424"/>
                    </a:lnTo>
                    <a:lnTo>
                      <a:pt x="752" y="289"/>
                    </a:lnTo>
                    <a:lnTo>
                      <a:pt x="598" y="174"/>
                    </a:lnTo>
                    <a:lnTo>
                      <a:pt x="405" y="96"/>
                    </a:lnTo>
                    <a:lnTo>
                      <a:pt x="212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41;p33">
                <a:extLst>
                  <a:ext uri="{FF2B5EF4-FFF2-40B4-BE49-F238E27FC236}">
                    <a16:creationId xmlns:a16="http://schemas.microsoft.com/office/drawing/2014/main" id="{2F021B6C-A4E0-C604-FF1A-5C8EA8BC04A4}"/>
                  </a:ext>
                </a:extLst>
              </p:cNvPr>
              <p:cNvSpPr/>
              <p:nvPr/>
            </p:nvSpPr>
            <p:spPr>
              <a:xfrm>
                <a:off x="10313463" y="3756000"/>
                <a:ext cx="31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64" extrusionOk="0">
                    <a:moveTo>
                      <a:pt x="347" y="1"/>
                    </a:moveTo>
                    <a:lnTo>
                      <a:pt x="173" y="20"/>
                    </a:lnTo>
                    <a:lnTo>
                      <a:pt x="0" y="59"/>
                    </a:lnTo>
                    <a:lnTo>
                      <a:pt x="19" y="59"/>
                    </a:lnTo>
                    <a:lnTo>
                      <a:pt x="58" y="78"/>
                    </a:lnTo>
                    <a:lnTo>
                      <a:pt x="193" y="97"/>
                    </a:lnTo>
                    <a:lnTo>
                      <a:pt x="405" y="136"/>
                    </a:lnTo>
                    <a:lnTo>
                      <a:pt x="655" y="194"/>
                    </a:lnTo>
                    <a:lnTo>
                      <a:pt x="886" y="290"/>
                    </a:lnTo>
                    <a:lnTo>
                      <a:pt x="1079" y="386"/>
                    </a:lnTo>
                    <a:lnTo>
                      <a:pt x="1214" y="444"/>
                    </a:lnTo>
                    <a:lnTo>
                      <a:pt x="1253" y="463"/>
                    </a:lnTo>
                    <a:lnTo>
                      <a:pt x="1272" y="463"/>
                    </a:lnTo>
                    <a:lnTo>
                      <a:pt x="1156" y="328"/>
                    </a:lnTo>
                    <a:lnTo>
                      <a:pt x="1021" y="232"/>
                    </a:lnTo>
                    <a:lnTo>
                      <a:pt x="867" y="136"/>
                    </a:lnTo>
                    <a:lnTo>
                      <a:pt x="694" y="78"/>
                    </a:lnTo>
                    <a:lnTo>
                      <a:pt x="520" y="39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42;p33">
                <a:extLst>
                  <a:ext uri="{FF2B5EF4-FFF2-40B4-BE49-F238E27FC236}">
                    <a16:creationId xmlns:a16="http://schemas.microsoft.com/office/drawing/2014/main" id="{2EC557F3-D2B1-030E-F6E1-2612F74303DE}"/>
                  </a:ext>
                </a:extLst>
              </p:cNvPr>
              <p:cNvSpPr/>
              <p:nvPr/>
            </p:nvSpPr>
            <p:spPr>
              <a:xfrm>
                <a:off x="10322113" y="3720350"/>
                <a:ext cx="332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45" extrusionOk="0">
                    <a:moveTo>
                      <a:pt x="328" y="1"/>
                    </a:moveTo>
                    <a:lnTo>
                      <a:pt x="194" y="20"/>
                    </a:lnTo>
                    <a:lnTo>
                      <a:pt x="59" y="78"/>
                    </a:lnTo>
                    <a:lnTo>
                      <a:pt x="1" y="117"/>
                    </a:lnTo>
                    <a:lnTo>
                      <a:pt x="174" y="97"/>
                    </a:lnTo>
                    <a:lnTo>
                      <a:pt x="348" y="97"/>
                    </a:lnTo>
                    <a:lnTo>
                      <a:pt x="521" y="117"/>
                    </a:lnTo>
                    <a:lnTo>
                      <a:pt x="714" y="136"/>
                    </a:lnTo>
                    <a:lnTo>
                      <a:pt x="868" y="194"/>
                    </a:lnTo>
                    <a:lnTo>
                      <a:pt x="1022" y="271"/>
                    </a:lnTo>
                    <a:lnTo>
                      <a:pt x="1196" y="348"/>
                    </a:lnTo>
                    <a:lnTo>
                      <a:pt x="1330" y="444"/>
                    </a:lnTo>
                    <a:lnTo>
                      <a:pt x="1311" y="386"/>
                    </a:lnTo>
                    <a:lnTo>
                      <a:pt x="1196" y="271"/>
                    </a:lnTo>
                    <a:lnTo>
                      <a:pt x="1099" y="194"/>
                    </a:lnTo>
                    <a:lnTo>
                      <a:pt x="984" y="117"/>
                    </a:lnTo>
                    <a:lnTo>
                      <a:pt x="868" y="59"/>
                    </a:lnTo>
                    <a:lnTo>
                      <a:pt x="733" y="20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43;p33">
                <a:extLst>
                  <a:ext uri="{FF2B5EF4-FFF2-40B4-BE49-F238E27FC236}">
                    <a16:creationId xmlns:a16="http://schemas.microsoft.com/office/drawing/2014/main" id="{9BAEC810-5213-CAB9-6D41-60186FF08768}"/>
                  </a:ext>
                </a:extLst>
              </p:cNvPr>
              <p:cNvSpPr/>
              <p:nvPr/>
            </p:nvSpPr>
            <p:spPr>
              <a:xfrm>
                <a:off x="10325988" y="3692900"/>
                <a:ext cx="380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965" extrusionOk="0">
                    <a:moveTo>
                      <a:pt x="231" y="78"/>
                    </a:moveTo>
                    <a:lnTo>
                      <a:pt x="270" y="97"/>
                    </a:lnTo>
                    <a:lnTo>
                      <a:pt x="405" y="193"/>
                    </a:lnTo>
                    <a:lnTo>
                      <a:pt x="520" y="309"/>
                    </a:lnTo>
                    <a:lnTo>
                      <a:pt x="617" y="463"/>
                    </a:lnTo>
                    <a:lnTo>
                      <a:pt x="694" y="617"/>
                    </a:lnTo>
                    <a:lnTo>
                      <a:pt x="723" y="675"/>
                    </a:lnTo>
                    <a:lnTo>
                      <a:pt x="723" y="675"/>
                    </a:lnTo>
                    <a:lnTo>
                      <a:pt x="674" y="771"/>
                    </a:lnTo>
                    <a:lnTo>
                      <a:pt x="649" y="836"/>
                    </a:lnTo>
                    <a:lnTo>
                      <a:pt x="649" y="836"/>
                    </a:lnTo>
                    <a:lnTo>
                      <a:pt x="617" y="829"/>
                    </a:lnTo>
                    <a:lnTo>
                      <a:pt x="501" y="791"/>
                    </a:lnTo>
                    <a:lnTo>
                      <a:pt x="424" y="733"/>
                    </a:lnTo>
                    <a:lnTo>
                      <a:pt x="328" y="656"/>
                    </a:lnTo>
                    <a:lnTo>
                      <a:pt x="251" y="579"/>
                    </a:lnTo>
                    <a:lnTo>
                      <a:pt x="193" y="482"/>
                    </a:lnTo>
                    <a:lnTo>
                      <a:pt x="154" y="386"/>
                    </a:lnTo>
                    <a:lnTo>
                      <a:pt x="116" y="290"/>
                    </a:lnTo>
                    <a:lnTo>
                      <a:pt x="96" y="193"/>
                    </a:lnTo>
                    <a:lnTo>
                      <a:pt x="135" y="116"/>
                    </a:lnTo>
                    <a:lnTo>
                      <a:pt x="154" y="97"/>
                    </a:lnTo>
                    <a:lnTo>
                      <a:pt x="193" y="97"/>
                    </a:lnTo>
                    <a:lnTo>
                      <a:pt x="231" y="78"/>
                    </a:lnTo>
                    <a:close/>
                    <a:moveTo>
                      <a:pt x="752" y="733"/>
                    </a:moveTo>
                    <a:lnTo>
                      <a:pt x="771" y="771"/>
                    </a:lnTo>
                    <a:lnTo>
                      <a:pt x="796" y="848"/>
                    </a:lnTo>
                    <a:lnTo>
                      <a:pt x="713" y="848"/>
                    </a:lnTo>
                    <a:lnTo>
                      <a:pt x="695" y="845"/>
                    </a:lnTo>
                    <a:lnTo>
                      <a:pt x="713" y="810"/>
                    </a:lnTo>
                    <a:lnTo>
                      <a:pt x="752" y="733"/>
                    </a:lnTo>
                    <a:close/>
                    <a:moveTo>
                      <a:pt x="1330" y="213"/>
                    </a:moveTo>
                    <a:lnTo>
                      <a:pt x="1368" y="232"/>
                    </a:lnTo>
                    <a:lnTo>
                      <a:pt x="1387" y="251"/>
                    </a:lnTo>
                    <a:lnTo>
                      <a:pt x="1407" y="270"/>
                    </a:lnTo>
                    <a:lnTo>
                      <a:pt x="1426" y="367"/>
                    </a:lnTo>
                    <a:lnTo>
                      <a:pt x="1407" y="444"/>
                    </a:lnTo>
                    <a:lnTo>
                      <a:pt x="1368" y="540"/>
                    </a:lnTo>
                    <a:lnTo>
                      <a:pt x="1310" y="636"/>
                    </a:lnTo>
                    <a:lnTo>
                      <a:pt x="1233" y="714"/>
                    </a:lnTo>
                    <a:lnTo>
                      <a:pt x="1137" y="771"/>
                    </a:lnTo>
                    <a:lnTo>
                      <a:pt x="1041" y="810"/>
                    </a:lnTo>
                    <a:lnTo>
                      <a:pt x="944" y="848"/>
                    </a:lnTo>
                    <a:lnTo>
                      <a:pt x="829" y="848"/>
                    </a:lnTo>
                    <a:lnTo>
                      <a:pt x="809" y="752"/>
                    </a:lnTo>
                    <a:lnTo>
                      <a:pt x="785" y="666"/>
                    </a:lnTo>
                    <a:lnTo>
                      <a:pt x="785" y="666"/>
                    </a:lnTo>
                    <a:lnTo>
                      <a:pt x="790" y="656"/>
                    </a:lnTo>
                    <a:lnTo>
                      <a:pt x="906" y="521"/>
                    </a:lnTo>
                    <a:lnTo>
                      <a:pt x="1021" y="386"/>
                    </a:lnTo>
                    <a:lnTo>
                      <a:pt x="1079" y="328"/>
                    </a:lnTo>
                    <a:lnTo>
                      <a:pt x="1137" y="270"/>
                    </a:lnTo>
                    <a:lnTo>
                      <a:pt x="1214" y="232"/>
                    </a:lnTo>
                    <a:lnTo>
                      <a:pt x="1291" y="213"/>
                    </a:lnTo>
                    <a:close/>
                    <a:moveTo>
                      <a:pt x="173" y="1"/>
                    </a:moveTo>
                    <a:lnTo>
                      <a:pt x="116" y="20"/>
                    </a:lnTo>
                    <a:lnTo>
                      <a:pt x="58" y="58"/>
                    </a:lnTo>
                    <a:lnTo>
                      <a:pt x="19" y="116"/>
                    </a:lnTo>
                    <a:lnTo>
                      <a:pt x="0" y="174"/>
                    </a:lnTo>
                    <a:lnTo>
                      <a:pt x="0" y="232"/>
                    </a:lnTo>
                    <a:lnTo>
                      <a:pt x="0" y="309"/>
                    </a:lnTo>
                    <a:lnTo>
                      <a:pt x="39" y="425"/>
                    </a:lnTo>
                    <a:lnTo>
                      <a:pt x="96" y="540"/>
                    </a:lnTo>
                    <a:lnTo>
                      <a:pt x="173" y="636"/>
                    </a:lnTo>
                    <a:lnTo>
                      <a:pt x="251" y="733"/>
                    </a:lnTo>
                    <a:lnTo>
                      <a:pt x="347" y="810"/>
                    </a:lnTo>
                    <a:lnTo>
                      <a:pt x="462" y="887"/>
                    </a:lnTo>
                    <a:lnTo>
                      <a:pt x="578" y="926"/>
                    </a:lnTo>
                    <a:lnTo>
                      <a:pt x="636" y="945"/>
                    </a:lnTo>
                    <a:lnTo>
                      <a:pt x="636" y="964"/>
                    </a:lnTo>
                    <a:lnTo>
                      <a:pt x="644" y="948"/>
                    </a:lnTo>
                    <a:lnTo>
                      <a:pt x="644" y="948"/>
                    </a:lnTo>
                    <a:lnTo>
                      <a:pt x="694" y="964"/>
                    </a:lnTo>
                    <a:lnTo>
                      <a:pt x="829" y="964"/>
                    </a:lnTo>
                    <a:lnTo>
                      <a:pt x="963" y="945"/>
                    </a:lnTo>
                    <a:lnTo>
                      <a:pt x="1079" y="926"/>
                    </a:lnTo>
                    <a:lnTo>
                      <a:pt x="1195" y="868"/>
                    </a:lnTo>
                    <a:lnTo>
                      <a:pt x="1291" y="791"/>
                    </a:lnTo>
                    <a:lnTo>
                      <a:pt x="1387" y="694"/>
                    </a:lnTo>
                    <a:lnTo>
                      <a:pt x="1464" y="598"/>
                    </a:lnTo>
                    <a:lnTo>
                      <a:pt x="1522" y="463"/>
                    </a:lnTo>
                    <a:lnTo>
                      <a:pt x="1522" y="405"/>
                    </a:lnTo>
                    <a:lnTo>
                      <a:pt x="1522" y="347"/>
                    </a:lnTo>
                    <a:lnTo>
                      <a:pt x="1522" y="290"/>
                    </a:lnTo>
                    <a:lnTo>
                      <a:pt x="1503" y="232"/>
                    </a:lnTo>
                    <a:lnTo>
                      <a:pt x="1464" y="174"/>
                    </a:lnTo>
                    <a:lnTo>
                      <a:pt x="1407" y="135"/>
                    </a:lnTo>
                    <a:lnTo>
                      <a:pt x="1349" y="116"/>
                    </a:lnTo>
                    <a:lnTo>
                      <a:pt x="1272" y="116"/>
                    </a:lnTo>
                    <a:lnTo>
                      <a:pt x="1195" y="155"/>
                    </a:lnTo>
                    <a:lnTo>
                      <a:pt x="1098" y="193"/>
                    </a:lnTo>
                    <a:lnTo>
                      <a:pt x="1021" y="251"/>
                    </a:lnTo>
                    <a:lnTo>
                      <a:pt x="963" y="328"/>
                    </a:lnTo>
                    <a:lnTo>
                      <a:pt x="867" y="425"/>
                    </a:lnTo>
                    <a:lnTo>
                      <a:pt x="790" y="540"/>
                    </a:lnTo>
                    <a:lnTo>
                      <a:pt x="761" y="598"/>
                    </a:lnTo>
                    <a:lnTo>
                      <a:pt x="761" y="598"/>
                    </a:lnTo>
                    <a:lnTo>
                      <a:pt x="713" y="502"/>
                    </a:lnTo>
                    <a:lnTo>
                      <a:pt x="655" y="386"/>
                    </a:lnTo>
                    <a:lnTo>
                      <a:pt x="578" y="270"/>
                    </a:lnTo>
                    <a:lnTo>
                      <a:pt x="520" y="193"/>
                    </a:lnTo>
                    <a:lnTo>
                      <a:pt x="462" y="116"/>
                    </a:lnTo>
                    <a:lnTo>
                      <a:pt x="385" y="58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44;p33">
                <a:extLst>
                  <a:ext uri="{FF2B5EF4-FFF2-40B4-BE49-F238E27FC236}">
                    <a16:creationId xmlns:a16="http://schemas.microsoft.com/office/drawing/2014/main" id="{63462FB6-9589-F468-5D42-BC3CC3C5EDAE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extrusionOk="0">
                    <a:moveTo>
                      <a:pt x="406" y="1"/>
                    </a:moveTo>
                    <a:lnTo>
                      <a:pt x="1" y="1022"/>
                    </a:lnTo>
                    <a:lnTo>
                      <a:pt x="849" y="1195"/>
                    </a:lnTo>
                    <a:lnTo>
                      <a:pt x="945" y="290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45;p33">
                <a:extLst>
                  <a:ext uri="{FF2B5EF4-FFF2-40B4-BE49-F238E27FC236}">
                    <a16:creationId xmlns:a16="http://schemas.microsoft.com/office/drawing/2014/main" id="{6F141B36-F883-024E-43B7-E2262B37157A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fill="none" extrusionOk="0">
                    <a:moveTo>
                      <a:pt x="406" y="1"/>
                    </a:moveTo>
                    <a:lnTo>
                      <a:pt x="945" y="290"/>
                    </a:lnTo>
                    <a:lnTo>
                      <a:pt x="849" y="1195"/>
                    </a:lnTo>
                    <a:lnTo>
                      <a:pt x="1" y="1022"/>
                    </a:lnTo>
                    <a:lnTo>
                      <a:pt x="40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46;p33">
                <a:extLst>
                  <a:ext uri="{FF2B5EF4-FFF2-40B4-BE49-F238E27FC236}">
                    <a16:creationId xmlns:a16="http://schemas.microsoft.com/office/drawing/2014/main" id="{2F52266A-C82D-3763-33C8-D735919F6C58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extrusionOk="0">
                    <a:moveTo>
                      <a:pt x="406" y="1"/>
                    </a:moveTo>
                    <a:lnTo>
                      <a:pt x="1" y="1022"/>
                    </a:lnTo>
                    <a:lnTo>
                      <a:pt x="849" y="1195"/>
                    </a:lnTo>
                    <a:lnTo>
                      <a:pt x="945" y="290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47;p33">
                <a:extLst>
                  <a:ext uri="{FF2B5EF4-FFF2-40B4-BE49-F238E27FC236}">
                    <a16:creationId xmlns:a16="http://schemas.microsoft.com/office/drawing/2014/main" id="{29BC2178-D82B-B7C2-10B6-0214242A8989}"/>
                  </a:ext>
                </a:extLst>
              </p:cNvPr>
              <p:cNvSpPr/>
              <p:nvPr/>
            </p:nvSpPr>
            <p:spPr>
              <a:xfrm>
                <a:off x="10558638" y="2281450"/>
                <a:ext cx="236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196" fill="none" extrusionOk="0">
                    <a:moveTo>
                      <a:pt x="406" y="1"/>
                    </a:moveTo>
                    <a:lnTo>
                      <a:pt x="1" y="1022"/>
                    </a:lnTo>
                    <a:lnTo>
                      <a:pt x="849" y="1195"/>
                    </a:lnTo>
                    <a:lnTo>
                      <a:pt x="945" y="290"/>
                    </a:lnTo>
                    <a:lnTo>
                      <a:pt x="40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48;p33">
                <a:extLst>
                  <a:ext uri="{FF2B5EF4-FFF2-40B4-BE49-F238E27FC236}">
                    <a16:creationId xmlns:a16="http://schemas.microsoft.com/office/drawing/2014/main" id="{73EDDB30-98B2-5DFB-49FA-E4330835D799}"/>
                  </a:ext>
                </a:extLst>
              </p:cNvPr>
              <p:cNvSpPr/>
              <p:nvPr/>
            </p:nvSpPr>
            <p:spPr>
              <a:xfrm>
                <a:off x="10599588" y="2278075"/>
                <a:ext cx="1977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215" extrusionOk="0">
                    <a:moveTo>
                      <a:pt x="425" y="1"/>
                    </a:moveTo>
                    <a:lnTo>
                      <a:pt x="1" y="367"/>
                    </a:lnTo>
                    <a:lnTo>
                      <a:pt x="251" y="1215"/>
                    </a:lnTo>
                    <a:lnTo>
                      <a:pt x="791" y="964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49;p33">
                <a:extLst>
                  <a:ext uri="{FF2B5EF4-FFF2-40B4-BE49-F238E27FC236}">
                    <a16:creationId xmlns:a16="http://schemas.microsoft.com/office/drawing/2014/main" id="{0E776606-E965-02A0-6518-852B57AD4005}"/>
                  </a:ext>
                </a:extLst>
              </p:cNvPr>
              <p:cNvSpPr/>
              <p:nvPr/>
            </p:nvSpPr>
            <p:spPr>
              <a:xfrm>
                <a:off x="10578388" y="2315650"/>
                <a:ext cx="67950" cy="3170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2680" extrusionOk="0">
                    <a:moveTo>
                      <a:pt x="964" y="1"/>
                    </a:moveTo>
                    <a:lnTo>
                      <a:pt x="251" y="58"/>
                    </a:lnTo>
                    <a:lnTo>
                      <a:pt x="1" y="10868"/>
                    </a:lnTo>
                    <a:lnTo>
                      <a:pt x="1832" y="12680"/>
                    </a:lnTo>
                    <a:lnTo>
                      <a:pt x="2718" y="10271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50;p33">
                <a:extLst>
                  <a:ext uri="{FF2B5EF4-FFF2-40B4-BE49-F238E27FC236}">
                    <a16:creationId xmlns:a16="http://schemas.microsoft.com/office/drawing/2014/main" id="{816A1E4A-4442-5C53-2021-CA370E363299}"/>
                  </a:ext>
                </a:extLst>
              </p:cNvPr>
              <p:cNvSpPr/>
              <p:nvPr/>
            </p:nvSpPr>
            <p:spPr>
              <a:xfrm>
                <a:off x="10578388" y="2315650"/>
                <a:ext cx="67950" cy="3170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2680" fill="none" extrusionOk="0">
                    <a:moveTo>
                      <a:pt x="251" y="58"/>
                    </a:moveTo>
                    <a:lnTo>
                      <a:pt x="1" y="10868"/>
                    </a:lnTo>
                    <a:lnTo>
                      <a:pt x="1832" y="12680"/>
                    </a:lnTo>
                    <a:lnTo>
                      <a:pt x="2718" y="10271"/>
                    </a:lnTo>
                    <a:lnTo>
                      <a:pt x="964" y="1"/>
                    </a:lnTo>
                    <a:lnTo>
                      <a:pt x="251" y="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51;p33">
                <a:extLst>
                  <a:ext uri="{FF2B5EF4-FFF2-40B4-BE49-F238E27FC236}">
                    <a16:creationId xmlns:a16="http://schemas.microsoft.com/office/drawing/2014/main" id="{0C3F7B05-3370-CFFB-10AF-065E1A50FE67}"/>
                  </a:ext>
                </a:extLst>
              </p:cNvPr>
              <p:cNvSpPr/>
              <p:nvPr/>
            </p:nvSpPr>
            <p:spPr>
              <a:xfrm>
                <a:off x="10574063" y="2278550"/>
                <a:ext cx="36625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601" extrusionOk="0">
                    <a:moveTo>
                      <a:pt x="868" y="1"/>
                    </a:moveTo>
                    <a:lnTo>
                      <a:pt x="444" y="78"/>
                    </a:lnTo>
                    <a:lnTo>
                      <a:pt x="367" y="97"/>
                    </a:lnTo>
                    <a:lnTo>
                      <a:pt x="309" y="136"/>
                    </a:lnTo>
                    <a:lnTo>
                      <a:pt x="251" y="194"/>
                    </a:lnTo>
                    <a:lnTo>
                      <a:pt x="212" y="251"/>
                    </a:lnTo>
                    <a:lnTo>
                      <a:pt x="20" y="656"/>
                    </a:lnTo>
                    <a:lnTo>
                      <a:pt x="1" y="733"/>
                    </a:lnTo>
                    <a:lnTo>
                      <a:pt x="1" y="791"/>
                    </a:lnTo>
                    <a:lnTo>
                      <a:pt x="1" y="849"/>
                    </a:lnTo>
                    <a:lnTo>
                      <a:pt x="20" y="926"/>
                    </a:lnTo>
                    <a:lnTo>
                      <a:pt x="270" y="1427"/>
                    </a:lnTo>
                    <a:lnTo>
                      <a:pt x="328" y="1504"/>
                    </a:lnTo>
                    <a:lnTo>
                      <a:pt x="405" y="1562"/>
                    </a:lnTo>
                    <a:lnTo>
                      <a:pt x="502" y="1600"/>
                    </a:lnTo>
                    <a:lnTo>
                      <a:pt x="598" y="1600"/>
                    </a:lnTo>
                    <a:lnTo>
                      <a:pt x="1118" y="1485"/>
                    </a:lnTo>
                    <a:lnTo>
                      <a:pt x="1214" y="1465"/>
                    </a:lnTo>
                    <a:lnTo>
                      <a:pt x="1292" y="1408"/>
                    </a:lnTo>
                    <a:lnTo>
                      <a:pt x="1330" y="1330"/>
                    </a:lnTo>
                    <a:lnTo>
                      <a:pt x="1369" y="1253"/>
                    </a:lnTo>
                    <a:lnTo>
                      <a:pt x="1465" y="772"/>
                    </a:lnTo>
                    <a:lnTo>
                      <a:pt x="1465" y="675"/>
                    </a:lnTo>
                    <a:lnTo>
                      <a:pt x="1426" y="579"/>
                    </a:lnTo>
                    <a:lnTo>
                      <a:pt x="1195" y="155"/>
                    </a:lnTo>
                    <a:lnTo>
                      <a:pt x="1137" y="78"/>
                    </a:lnTo>
                    <a:lnTo>
                      <a:pt x="1060" y="20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52;p33">
                <a:extLst>
                  <a:ext uri="{FF2B5EF4-FFF2-40B4-BE49-F238E27FC236}">
                    <a16:creationId xmlns:a16="http://schemas.microsoft.com/office/drawing/2014/main" id="{FF1AA486-A2D3-2866-FCA6-E4AF71E8722B}"/>
                  </a:ext>
                </a:extLst>
              </p:cNvPr>
              <p:cNvSpPr/>
              <p:nvPr/>
            </p:nvSpPr>
            <p:spPr>
              <a:xfrm>
                <a:off x="10578388" y="2283375"/>
                <a:ext cx="255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99" extrusionOk="0">
                    <a:moveTo>
                      <a:pt x="1022" y="1"/>
                    </a:moveTo>
                    <a:lnTo>
                      <a:pt x="868" y="155"/>
                    </a:lnTo>
                    <a:lnTo>
                      <a:pt x="502" y="540"/>
                    </a:lnTo>
                    <a:lnTo>
                      <a:pt x="136" y="926"/>
                    </a:lnTo>
                    <a:lnTo>
                      <a:pt x="59" y="1022"/>
                    </a:lnTo>
                    <a:lnTo>
                      <a:pt x="1" y="1099"/>
                    </a:lnTo>
                    <a:lnTo>
                      <a:pt x="155" y="945"/>
                    </a:lnTo>
                    <a:lnTo>
                      <a:pt x="521" y="559"/>
                    </a:lnTo>
                    <a:lnTo>
                      <a:pt x="887" y="174"/>
                    </a:lnTo>
                    <a:lnTo>
                      <a:pt x="964" y="78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53;p33">
                <a:extLst>
                  <a:ext uri="{FF2B5EF4-FFF2-40B4-BE49-F238E27FC236}">
                    <a16:creationId xmlns:a16="http://schemas.microsoft.com/office/drawing/2014/main" id="{C563B388-1D6A-AE6D-0A3C-67FA7DCF1803}"/>
                  </a:ext>
                </a:extLst>
              </p:cNvPr>
              <p:cNvSpPr/>
              <p:nvPr/>
            </p:nvSpPr>
            <p:spPr>
              <a:xfrm>
                <a:off x="10578888" y="2284350"/>
                <a:ext cx="11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63" extrusionOk="0">
                    <a:moveTo>
                      <a:pt x="0" y="0"/>
                    </a:moveTo>
                    <a:lnTo>
                      <a:pt x="97" y="116"/>
                    </a:lnTo>
                    <a:lnTo>
                      <a:pt x="212" y="231"/>
                    </a:lnTo>
                    <a:lnTo>
                      <a:pt x="328" y="347"/>
                    </a:lnTo>
                    <a:lnTo>
                      <a:pt x="463" y="463"/>
                    </a:lnTo>
                    <a:lnTo>
                      <a:pt x="463" y="463"/>
                    </a:lnTo>
                    <a:lnTo>
                      <a:pt x="366" y="328"/>
                    </a:lnTo>
                    <a:lnTo>
                      <a:pt x="251" y="212"/>
                    </a:lnTo>
                    <a:lnTo>
                      <a:pt x="135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54;p33">
                <a:extLst>
                  <a:ext uri="{FF2B5EF4-FFF2-40B4-BE49-F238E27FC236}">
                    <a16:creationId xmlns:a16="http://schemas.microsoft.com/office/drawing/2014/main" id="{E533E980-75F7-E429-6239-6FA1AA17C856}"/>
                  </a:ext>
                </a:extLst>
              </p:cNvPr>
              <p:cNvSpPr/>
              <p:nvPr/>
            </p:nvSpPr>
            <p:spPr>
              <a:xfrm>
                <a:off x="10604413" y="2282900"/>
                <a:ext cx="58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6" extrusionOk="0">
                    <a:moveTo>
                      <a:pt x="0" y="0"/>
                    </a:moveTo>
                    <a:lnTo>
                      <a:pt x="20" y="97"/>
                    </a:lnTo>
                    <a:lnTo>
                      <a:pt x="58" y="174"/>
                    </a:lnTo>
                    <a:lnTo>
                      <a:pt x="116" y="270"/>
                    </a:lnTo>
                    <a:lnTo>
                      <a:pt x="155" y="366"/>
                    </a:lnTo>
                    <a:lnTo>
                      <a:pt x="174" y="463"/>
                    </a:lnTo>
                    <a:lnTo>
                      <a:pt x="193" y="578"/>
                    </a:lnTo>
                    <a:lnTo>
                      <a:pt x="116" y="887"/>
                    </a:lnTo>
                    <a:lnTo>
                      <a:pt x="58" y="1195"/>
                    </a:lnTo>
                    <a:lnTo>
                      <a:pt x="116" y="1022"/>
                    </a:lnTo>
                    <a:lnTo>
                      <a:pt x="174" y="829"/>
                    </a:lnTo>
                    <a:lnTo>
                      <a:pt x="232" y="578"/>
                    </a:lnTo>
                    <a:lnTo>
                      <a:pt x="232" y="463"/>
                    </a:lnTo>
                    <a:lnTo>
                      <a:pt x="193" y="328"/>
                    </a:lnTo>
                    <a:lnTo>
                      <a:pt x="78" y="154"/>
                    </a:lnTo>
                    <a:lnTo>
                      <a:pt x="2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55;p33">
                <a:extLst>
                  <a:ext uri="{FF2B5EF4-FFF2-40B4-BE49-F238E27FC236}">
                    <a16:creationId xmlns:a16="http://schemas.microsoft.com/office/drawing/2014/main" id="{2FDAE08A-46A6-3D15-AE79-DD2E4CF6DBFF}"/>
                  </a:ext>
                </a:extLst>
              </p:cNvPr>
              <p:cNvSpPr/>
              <p:nvPr/>
            </p:nvSpPr>
            <p:spPr>
              <a:xfrm>
                <a:off x="10290813" y="2734750"/>
                <a:ext cx="431650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40293" extrusionOk="0">
                    <a:moveTo>
                      <a:pt x="6089" y="1"/>
                    </a:moveTo>
                    <a:lnTo>
                      <a:pt x="20" y="39097"/>
                    </a:lnTo>
                    <a:lnTo>
                      <a:pt x="0" y="39194"/>
                    </a:lnTo>
                    <a:lnTo>
                      <a:pt x="20" y="39367"/>
                    </a:lnTo>
                    <a:lnTo>
                      <a:pt x="58" y="39541"/>
                    </a:lnTo>
                    <a:lnTo>
                      <a:pt x="135" y="39695"/>
                    </a:lnTo>
                    <a:lnTo>
                      <a:pt x="232" y="39830"/>
                    </a:lnTo>
                    <a:lnTo>
                      <a:pt x="367" y="39945"/>
                    </a:lnTo>
                    <a:lnTo>
                      <a:pt x="501" y="40022"/>
                    </a:lnTo>
                    <a:lnTo>
                      <a:pt x="675" y="40080"/>
                    </a:lnTo>
                    <a:lnTo>
                      <a:pt x="848" y="40099"/>
                    </a:lnTo>
                    <a:lnTo>
                      <a:pt x="4721" y="40234"/>
                    </a:lnTo>
                    <a:lnTo>
                      <a:pt x="4875" y="40234"/>
                    </a:lnTo>
                    <a:lnTo>
                      <a:pt x="5030" y="40196"/>
                    </a:lnTo>
                    <a:lnTo>
                      <a:pt x="5184" y="40138"/>
                    </a:lnTo>
                    <a:lnTo>
                      <a:pt x="5299" y="40042"/>
                    </a:lnTo>
                    <a:lnTo>
                      <a:pt x="5415" y="39945"/>
                    </a:lnTo>
                    <a:lnTo>
                      <a:pt x="5492" y="39810"/>
                    </a:lnTo>
                    <a:lnTo>
                      <a:pt x="5569" y="39675"/>
                    </a:lnTo>
                    <a:lnTo>
                      <a:pt x="5608" y="39521"/>
                    </a:lnTo>
                    <a:lnTo>
                      <a:pt x="11620" y="5627"/>
                    </a:lnTo>
                    <a:lnTo>
                      <a:pt x="10907" y="39753"/>
                    </a:lnTo>
                    <a:lnTo>
                      <a:pt x="10926" y="39849"/>
                    </a:lnTo>
                    <a:lnTo>
                      <a:pt x="10945" y="39945"/>
                    </a:lnTo>
                    <a:lnTo>
                      <a:pt x="10984" y="40042"/>
                    </a:lnTo>
                    <a:lnTo>
                      <a:pt x="11041" y="40099"/>
                    </a:lnTo>
                    <a:lnTo>
                      <a:pt x="11119" y="40176"/>
                    </a:lnTo>
                    <a:lnTo>
                      <a:pt x="11196" y="40215"/>
                    </a:lnTo>
                    <a:lnTo>
                      <a:pt x="11292" y="40234"/>
                    </a:lnTo>
                    <a:lnTo>
                      <a:pt x="11388" y="40254"/>
                    </a:lnTo>
                    <a:lnTo>
                      <a:pt x="16013" y="40292"/>
                    </a:lnTo>
                    <a:lnTo>
                      <a:pt x="16109" y="40292"/>
                    </a:lnTo>
                    <a:lnTo>
                      <a:pt x="16206" y="40254"/>
                    </a:lnTo>
                    <a:lnTo>
                      <a:pt x="16283" y="40215"/>
                    </a:lnTo>
                    <a:lnTo>
                      <a:pt x="16360" y="40157"/>
                    </a:lnTo>
                    <a:lnTo>
                      <a:pt x="16418" y="40080"/>
                    </a:lnTo>
                    <a:lnTo>
                      <a:pt x="16456" y="40003"/>
                    </a:lnTo>
                    <a:lnTo>
                      <a:pt x="16495" y="39907"/>
                    </a:lnTo>
                    <a:lnTo>
                      <a:pt x="16514" y="39810"/>
                    </a:lnTo>
                    <a:lnTo>
                      <a:pt x="17265" y="155"/>
                    </a:lnTo>
                    <a:lnTo>
                      <a:pt x="6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56;p33">
                <a:extLst>
                  <a:ext uri="{FF2B5EF4-FFF2-40B4-BE49-F238E27FC236}">
                    <a16:creationId xmlns:a16="http://schemas.microsoft.com/office/drawing/2014/main" id="{5A50CE48-1E95-7D37-4BC8-F7394FF0B594}"/>
                  </a:ext>
                </a:extLst>
              </p:cNvPr>
              <p:cNvSpPr/>
              <p:nvPr/>
            </p:nvSpPr>
            <p:spPr>
              <a:xfrm>
                <a:off x="10358738" y="2789675"/>
                <a:ext cx="146950" cy="898425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35937" extrusionOk="0">
                    <a:moveTo>
                      <a:pt x="5877" y="0"/>
                    </a:moveTo>
                    <a:lnTo>
                      <a:pt x="5858" y="97"/>
                    </a:lnTo>
                    <a:lnTo>
                      <a:pt x="5820" y="366"/>
                    </a:lnTo>
                    <a:lnTo>
                      <a:pt x="5646" y="1426"/>
                    </a:lnTo>
                    <a:lnTo>
                      <a:pt x="5049" y="5280"/>
                    </a:lnTo>
                    <a:lnTo>
                      <a:pt x="4143" y="10984"/>
                    </a:lnTo>
                    <a:lnTo>
                      <a:pt x="2987" y="17978"/>
                    </a:lnTo>
                    <a:lnTo>
                      <a:pt x="867" y="30676"/>
                    </a:lnTo>
                    <a:lnTo>
                      <a:pt x="232" y="34530"/>
                    </a:lnTo>
                    <a:lnTo>
                      <a:pt x="58" y="35571"/>
                    </a:lnTo>
                    <a:lnTo>
                      <a:pt x="20" y="35841"/>
                    </a:lnTo>
                    <a:lnTo>
                      <a:pt x="0" y="35937"/>
                    </a:lnTo>
                    <a:lnTo>
                      <a:pt x="39" y="35841"/>
                    </a:lnTo>
                    <a:lnTo>
                      <a:pt x="97" y="35571"/>
                    </a:lnTo>
                    <a:lnTo>
                      <a:pt x="289" y="34530"/>
                    </a:lnTo>
                    <a:lnTo>
                      <a:pt x="964" y="30696"/>
                    </a:lnTo>
                    <a:lnTo>
                      <a:pt x="1927" y="24973"/>
                    </a:lnTo>
                    <a:lnTo>
                      <a:pt x="3103" y="17998"/>
                    </a:lnTo>
                    <a:lnTo>
                      <a:pt x="4239" y="11003"/>
                    </a:lnTo>
                    <a:lnTo>
                      <a:pt x="5126" y="5280"/>
                    </a:lnTo>
                    <a:lnTo>
                      <a:pt x="5704" y="1426"/>
                    </a:lnTo>
                    <a:lnTo>
                      <a:pt x="5839" y="366"/>
                    </a:lnTo>
                    <a:lnTo>
                      <a:pt x="5858" y="212"/>
                    </a:lnTo>
                    <a:lnTo>
                      <a:pt x="5877" y="97"/>
                    </a:lnTo>
                    <a:lnTo>
                      <a:pt x="58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57;p33">
                <a:extLst>
                  <a:ext uri="{FF2B5EF4-FFF2-40B4-BE49-F238E27FC236}">
                    <a16:creationId xmlns:a16="http://schemas.microsoft.com/office/drawing/2014/main" id="{C2219FA1-0ADD-6B4D-DDF1-CE7B2C32B386}"/>
                  </a:ext>
                </a:extLst>
              </p:cNvPr>
              <p:cNvSpPr/>
              <p:nvPr/>
            </p:nvSpPr>
            <p:spPr>
              <a:xfrm>
                <a:off x="10654988" y="2790625"/>
                <a:ext cx="8700" cy="9013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054" extrusionOk="0">
                    <a:moveTo>
                      <a:pt x="348" y="1"/>
                    </a:moveTo>
                    <a:lnTo>
                      <a:pt x="309" y="1407"/>
                    </a:lnTo>
                    <a:lnTo>
                      <a:pt x="251" y="5281"/>
                    </a:lnTo>
                    <a:lnTo>
                      <a:pt x="116" y="18017"/>
                    </a:lnTo>
                    <a:lnTo>
                      <a:pt x="20" y="30773"/>
                    </a:lnTo>
                    <a:lnTo>
                      <a:pt x="1" y="34627"/>
                    </a:lnTo>
                    <a:lnTo>
                      <a:pt x="1" y="36053"/>
                    </a:lnTo>
                    <a:lnTo>
                      <a:pt x="39" y="34627"/>
                    </a:lnTo>
                    <a:lnTo>
                      <a:pt x="97" y="30773"/>
                    </a:lnTo>
                    <a:lnTo>
                      <a:pt x="213" y="18017"/>
                    </a:lnTo>
                    <a:lnTo>
                      <a:pt x="328" y="5281"/>
                    </a:lnTo>
                    <a:lnTo>
                      <a:pt x="348" y="1407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58;p33">
                <a:extLst>
                  <a:ext uri="{FF2B5EF4-FFF2-40B4-BE49-F238E27FC236}">
                    <a16:creationId xmlns:a16="http://schemas.microsoft.com/office/drawing/2014/main" id="{7BBD5941-3E6C-7F17-BDE1-64197B8FB3BE}"/>
                  </a:ext>
                </a:extLst>
              </p:cNvPr>
              <p:cNvSpPr/>
              <p:nvPr/>
            </p:nvSpPr>
            <p:spPr>
              <a:xfrm>
                <a:off x="10566363" y="3693875"/>
                <a:ext cx="1406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16" extrusionOk="0">
                    <a:moveTo>
                      <a:pt x="2813" y="0"/>
                    </a:moveTo>
                    <a:lnTo>
                      <a:pt x="810" y="19"/>
                    </a:lnTo>
                    <a:lnTo>
                      <a:pt x="212" y="39"/>
                    </a:lnTo>
                    <a:lnTo>
                      <a:pt x="0" y="58"/>
                    </a:lnTo>
                    <a:lnTo>
                      <a:pt x="212" y="77"/>
                    </a:lnTo>
                    <a:lnTo>
                      <a:pt x="810" y="96"/>
                    </a:lnTo>
                    <a:lnTo>
                      <a:pt x="2813" y="116"/>
                    </a:lnTo>
                    <a:lnTo>
                      <a:pt x="4798" y="96"/>
                    </a:lnTo>
                    <a:lnTo>
                      <a:pt x="5396" y="77"/>
                    </a:lnTo>
                    <a:lnTo>
                      <a:pt x="5627" y="58"/>
                    </a:lnTo>
                    <a:lnTo>
                      <a:pt x="5396" y="39"/>
                    </a:lnTo>
                    <a:lnTo>
                      <a:pt x="4798" y="19"/>
                    </a:lnTo>
                    <a:lnTo>
                      <a:pt x="28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59;p33">
                <a:extLst>
                  <a:ext uri="{FF2B5EF4-FFF2-40B4-BE49-F238E27FC236}">
                    <a16:creationId xmlns:a16="http://schemas.microsoft.com/office/drawing/2014/main" id="{16BB57A1-DB8A-563A-20F3-5D7DA19A603F}"/>
                  </a:ext>
                </a:extLst>
              </p:cNvPr>
              <p:cNvSpPr/>
              <p:nvPr/>
            </p:nvSpPr>
            <p:spPr>
              <a:xfrm>
                <a:off x="10294663" y="3689050"/>
                <a:ext cx="1435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743" h="155" extrusionOk="0">
                    <a:moveTo>
                      <a:pt x="3989" y="0"/>
                    </a:moveTo>
                    <a:lnTo>
                      <a:pt x="2872" y="20"/>
                    </a:lnTo>
                    <a:lnTo>
                      <a:pt x="829" y="78"/>
                    </a:lnTo>
                    <a:lnTo>
                      <a:pt x="232" y="97"/>
                    </a:lnTo>
                    <a:lnTo>
                      <a:pt x="116" y="97"/>
                    </a:lnTo>
                    <a:lnTo>
                      <a:pt x="1" y="116"/>
                    </a:lnTo>
                    <a:lnTo>
                      <a:pt x="116" y="135"/>
                    </a:lnTo>
                    <a:lnTo>
                      <a:pt x="232" y="135"/>
                    </a:lnTo>
                    <a:lnTo>
                      <a:pt x="482" y="155"/>
                    </a:lnTo>
                    <a:lnTo>
                      <a:pt x="1754" y="155"/>
                    </a:lnTo>
                    <a:lnTo>
                      <a:pt x="2872" y="135"/>
                    </a:lnTo>
                    <a:lnTo>
                      <a:pt x="4895" y="78"/>
                    </a:lnTo>
                    <a:lnTo>
                      <a:pt x="5511" y="58"/>
                    </a:lnTo>
                    <a:lnTo>
                      <a:pt x="5627" y="58"/>
                    </a:lnTo>
                    <a:lnTo>
                      <a:pt x="5743" y="39"/>
                    </a:lnTo>
                    <a:lnTo>
                      <a:pt x="5511" y="20"/>
                    </a:lnTo>
                    <a:lnTo>
                      <a:pt x="52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60;p33">
                <a:extLst>
                  <a:ext uri="{FF2B5EF4-FFF2-40B4-BE49-F238E27FC236}">
                    <a16:creationId xmlns:a16="http://schemas.microsoft.com/office/drawing/2014/main" id="{A778E589-2118-AE87-1915-522B5D38E677}"/>
                  </a:ext>
                </a:extLst>
              </p:cNvPr>
              <p:cNvSpPr/>
              <p:nvPr/>
            </p:nvSpPr>
            <p:spPr>
              <a:xfrm>
                <a:off x="10575988" y="2750650"/>
                <a:ext cx="25550" cy="10890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356" extrusionOk="0">
                    <a:moveTo>
                      <a:pt x="1022" y="1"/>
                    </a:moveTo>
                    <a:lnTo>
                      <a:pt x="964" y="347"/>
                    </a:lnTo>
                    <a:lnTo>
                      <a:pt x="926" y="675"/>
                    </a:lnTo>
                    <a:lnTo>
                      <a:pt x="791" y="2332"/>
                    </a:lnTo>
                    <a:lnTo>
                      <a:pt x="752" y="2795"/>
                    </a:lnTo>
                    <a:lnTo>
                      <a:pt x="714" y="3238"/>
                    </a:lnTo>
                    <a:lnTo>
                      <a:pt x="675" y="3411"/>
                    </a:lnTo>
                    <a:lnTo>
                      <a:pt x="636" y="3585"/>
                    </a:lnTo>
                    <a:lnTo>
                      <a:pt x="579" y="3758"/>
                    </a:lnTo>
                    <a:lnTo>
                      <a:pt x="482" y="3931"/>
                    </a:lnTo>
                    <a:lnTo>
                      <a:pt x="386" y="4066"/>
                    </a:lnTo>
                    <a:lnTo>
                      <a:pt x="290" y="4182"/>
                    </a:lnTo>
                    <a:lnTo>
                      <a:pt x="155" y="4278"/>
                    </a:lnTo>
                    <a:lnTo>
                      <a:pt x="1" y="4355"/>
                    </a:lnTo>
                    <a:lnTo>
                      <a:pt x="97" y="4355"/>
                    </a:lnTo>
                    <a:lnTo>
                      <a:pt x="193" y="4317"/>
                    </a:lnTo>
                    <a:lnTo>
                      <a:pt x="290" y="4240"/>
                    </a:lnTo>
                    <a:lnTo>
                      <a:pt x="386" y="4163"/>
                    </a:lnTo>
                    <a:lnTo>
                      <a:pt x="482" y="4066"/>
                    </a:lnTo>
                    <a:lnTo>
                      <a:pt x="559" y="3970"/>
                    </a:lnTo>
                    <a:lnTo>
                      <a:pt x="656" y="3796"/>
                    </a:lnTo>
                    <a:lnTo>
                      <a:pt x="714" y="3623"/>
                    </a:lnTo>
                    <a:lnTo>
                      <a:pt x="771" y="3430"/>
                    </a:lnTo>
                    <a:lnTo>
                      <a:pt x="810" y="3238"/>
                    </a:lnTo>
                    <a:lnTo>
                      <a:pt x="848" y="2814"/>
                    </a:lnTo>
                    <a:lnTo>
                      <a:pt x="887" y="2332"/>
                    </a:lnTo>
                    <a:lnTo>
                      <a:pt x="1003" y="675"/>
                    </a:lnTo>
                    <a:lnTo>
                      <a:pt x="1022" y="347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61;p33">
                <a:extLst>
                  <a:ext uri="{FF2B5EF4-FFF2-40B4-BE49-F238E27FC236}">
                    <a16:creationId xmlns:a16="http://schemas.microsoft.com/office/drawing/2014/main" id="{318EC23F-F8D1-B7A7-53C4-A54DD06850BB}"/>
                  </a:ext>
                </a:extLst>
              </p:cNvPr>
              <p:cNvSpPr/>
              <p:nvPr/>
            </p:nvSpPr>
            <p:spPr>
              <a:xfrm>
                <a:off x="10451213" y="2623950"/>
                <a:ext cx="582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772" extrusionOk="0">
                    <a:moveTo>
                      <a:pt x="232" y="1"/>
                    </a:moveTo>
                    <a:lnTo>
                      <a:pt x="1" y="193"/>
                    </a:lnTo>
                    <a:lnTo>
                      <a:pt x="20" y="772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62;p33">
                <a:extLst>
                  <a:ext uri="{FF2B5EF4-FFF2-40B4-BE49-F238E27FC236}">
                    <a16:creationId xmlns:a16="http://schemas.microsoft.com/office/drawing/2014/main" id="{60836A2A-AB83-4444-F6D8-7CDCD0F2FE6B}"/>
                  </a:ext>
                </a:extLst>
              </p:cNvPr>
              <p:cNvSpPr/>
              <p:nvPr/>
            </p:nvSpPr>
            <p:spPr>
              <a:xfrm>
                <a:off x="10451213" y="2623950"/>
                <a:ext cx="582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772" fill="none" extrusionOk="0">
                    <a:moveTo>
                      <a:pt x="232" y="1"/>
                    </a:moveTo>
                    <a:lnTo>
                      <a:pt x="232" y="1"/>
                    </a:lnTo>
                    <a:lnTo>
                      <a:pt x="1" y="193"/>
                    </a:lnTo>
                    <a:lnTo>
                      <a:pt x="20" y="772"/>
                    </a:lnTo>
                    <a:lnTo>
                      <a:pt x="23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63;p33">
                <a:extLst>
                  <a:ext uri="{FF2B5EF4-FFF2-40B4-BE49-F238E27FC236}">
                    <a16:creationId xmlns:a16="http://schemas.microsoft.com/office/drawing/2014/main" id="{CC3A4207-8C38-A37A-B72D-865BA1A1D921}"/>
                  </a:ext>
                </a:extLst>
              </p:cNvPr>
              <p:cNvSpPr/>
              <p:nvPr/>
            </p:nvSpPr>
            <p:spPr>
              <a:xfrm>
                <a:off x="10451713" y="2553150"/>
                <a:ext cx="224025" cy="129125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5165" extrusionOk="0">
                    <a:moveTo>
                      <a:pt x="7650" y="0"/>
                    </a:moveTo>
                    <a:lnTo>
                      <a:pt x="7785" y="771"/>
                    </a:lnTo>
                    <a:lnTo>
                      <a:pt x="6918" y="3122"/>
                    </a:lnTo>
                    <a:lnTo>
                      <a:pt x="6899" y="4124"/>
                    </a:lnTo>
                    <a:lnTo>
                      <a:pt x="6860" y="5029"/>
                    </a:lnTo>
                    <a:lnTo>
                      <a:pt x="6860" y="5068"/>
                    </a:lnTo>
                    <a:lnTo>
                      <a:pt x="7342" y="4952"/>
                    </a:lnTo>
                    <a:lnTo>
                      <a:pt x="7669" y="4856"/>
                    </a:lnTo>
                    <a:lnTo>
                      <a:pt x="7978" y="4721"/>
                    </a:lnTo>
                    <a:lnTo>
                      <a:pt x="8112" y="4644"/>
                    </a:lnTo>
                    <a:lnTo>
                      <a:pt x="8247" y="4567"/>
                    </a:lnTo>
                    <a:lnTo>
                      <a:pt x="8363" y="4451"/>
                    </a:lnTo>
                    <a:lnTo>
                      <a:pt x="8479" y="4336"/>
                    </a:lnTo>
                    <a:lnTo>
                      <a:pt x="8613" y="4124"/>
                    </a:lnTo>
                    <a:lnTo>
                      <a:pt x="8710" y="3893"/>
                    </a:lnTo>
                    <a:lnTo>
                      <a:pt x="8787" y="3642"/>
                    </a:lnTo>
                    <a:lnTo>
                      <a:pt x="8825" y="3411"/>
                    </a:lnTo>
                    <a:lnTo>
                      <a:pt x="8902" y="2929"/>
                    </a:lnTo>
                    <a:lnTo>
                      <a:pt x="8941" y="2467"/>
                    </a:lnTo>
                    <a:lnTo>
                      <a:pt x="8960" y="2004"/>
                    </a:lnTo>
                    <a:lnTo>
                      <a:pt x="8960" y="1542"/>
                    </a:lnTo>
                    <a:lnTo>
                      <a:pt x="8960" y="1388"/>
                    </a:lnTo>
                    <a:lnTo>
                      <a:pt x="8960" y="1253"/>
                    </a:lnTo>
                    <a:lnTo>
                      <a:pt x="8941" y="1099"/>
                    </a:lnTo>
                    <a:lnTo>
                      <a:pt x="8902" y="964"/>
                    </a:lnTo>
                    <a:lnTo>
                      <a:pt x="8864" y="810"/>
                    </a:lnTo>
                    <a:lnTo>
                      <a:pt x="8806" y="675"/>
                    </a:lnTo>
                    <a:lnTo>
                      <a:pt x="8748" y="559"/>
                    </a:lnTo>
                    <a:lnTo>
                      <a:pt x="8671" y="424"/>
                    </a:lnTo>
                    <a:lnTo>
                      <a:pt x="8498" y="270"/>
                    </a:lnTo>
                    <a:lnTo>
                      <a:pt x="8286" y="135"/>
                    </a:lnTo>
                    <a:lnTo>
                      <a:pt x="8074" y="58"/>
                    </a:lnTo>
                    <a:lnTo>
                      <a:pt x="7823" y="0"/>
                    </a:lnTo>
                    <a:close/>
                    <a:moveTo>
                      <a:pt x="5087" y="463"/>
                    </a:moveTo>
                    <a:lnTo>
                      <a:pt x="4432" y="675"/>
                    </a:lnTo>
                    <a:lnTo>
                      <a:pt x="3796" y="906"/>
                    </a:lnTo>
                    <a:lnTo>
                      <a:pt x="3180" y="1156"/>
                    </a:lnTo>
                    <a:lnTo>
                      <a:pt x="2563" y="1445"/>
                    </a:lnTo>
                    <a:lnTo>
                      <a:pt x="1946" y="1754"/>
                    </a:lnTo>
                    <a:lnTo>
                      <a:pt x="1349" y="2081"/>
                    </a:lnTo>
                    <a:lnTo>
                      <a:pt x="790" y="2447"/>
                    </a:lnTo>
                    <a:lnTo>
                      <a:pt x="212" y="2833"/>
                    </a:lnTo>
                    <a:lnTo>
                      <a:pt x="0" y="3604"/>
                    </a:lnTo>
                    <a:lnTo>
                      <a:pt x="39" y="4124"/>
                    </a:lnTo>
                    <a:lnTo>
                      <a:pt x="174" y="4239"/>
                    </a:lnTo>
                    <a:lnTo>
                      <a:pt x="347" y="4355"/>
                    </a:lnTo>
                    <a:lnTo>
                      <a:pt x="501" y="4451"/>
                    </a:lnTo>
                    <a:lnTo>
                      <a:pt x="694" y="4528"/>
                    </a:lnTo>
                    <a:lnTo>
                      <a:pt x="867" y="4586"/>
                    </a:lnTo>
                    <a:lnTo>
                      <a:pt x="1060" y="4644"/>
                    </a:lnTo>
                    <a:lnTo>
                      <a:pt x="1253" y="4663"/>
                    </a:lnTo>
                    <a:lnTo>
                      <a:pt x="1638" y="4663"/>
                    </a:lnTo>
                    <a:lnTo>
                      <a:pt x="1831" y="4644"/>
                    </a:lnTo>
                    <a:lnTo>
                      <a:pt x="2139" y="4548"/>
                    </a:lnTo>
                    <a:lnTo>
                      <a:pt x="2467" y="4451"/>
                    </a:lnTo>
                    <a:lnTo>
                      <a:pt x="2775" y="4355"/>
                    </a:lnTo>
                    <a:lnTo>
                      <a:pt x="2929" y="4336"/>
                    </a:lnTo>
                    <a:lnTo>
                      <a:pt x="3103" y="4316"/>
                    </a:lnTo>
                    <a:lnTo>
                      <a:pt x="3180" y="4316"/>
                    </a:lnTo>
                    <a:lnTo>
                      <a:pt x="3372" y="4355"/>
                    </a:lnTo>
                    <a:lnTo>
                      <a:pt x="3546" y="4413"/>
                    </a:lnTo>
                    <a:lnTo>
                      <a:pt x="3719" y="4471"/>
                    </a:lnTo>
                    <a:lnTo>
                      <a:pt x="3893" y="4567"/>
                    </a:lnTo>
                    <a:lnTo>
                      <a:pt x="4220" y="4740"/>
                    </a:lnTo>
                    <a:lnTo>
                      <a:pt x="4567" y="4914"/>
                    </a:lnTo>
                    <a:lnTo>
                      <a:pt x="4875" y="5029"/>
                    </a:lnTo>
                    <a:lnTo>
                      <a:pt x="5184" y="5107"/>
                    </a:lnTo>
                    <a:lnTo>
                      <a:pt x="5492" y="5164"/>
                    </a:lnTo>
                    <a:lnTo>
                      <a:pt x="6070" y="5164"/>
                    </a:lnTo>
                    <a:lnTo>
                      <a:pt x="6301" y="5145"/>
                    </a:lnTo>
                    <a:lnTo>
                      <a:pt x="6783" y="5068"/>
                    </a:lnTo>
                    <a:lnTo>
                      <a:pt x="6783" y="5049"/>
                    </a:lnTo>
                    <a:lnTo>
                      <a:pt x="6821" y="4124"/>
                    </a:lnTo>
                    <a:lnTo>
                      <a:pt x="6821" y="3103"/>
                    </a:lnTo>
                    <a:lnTo>
                      <a:pt x="5068" y="1368"/>
                    </a:lnTo>
                    <a:lnTo>
                      <a:pt x="5087" y="463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64;p33">
                <a:extLst>
                  <a:ext uri="{FF2B5EF4-FFF2-40B4-BE49-F238E27FC236}">
                    <a16:creationId xmlns:a16="http://schemas.microsoft.com/office/drawing/2014/main" id="{FAF80A2D-ECDC-11E1-82CA-2D62A7D93C42}"/>
                  </a:ext>
                </a:extLst>
              </p:cNvPr>
              <p:cNvSpPr/>
              <p:nvPr/>
            </p:nvSpPr>
            <p:spPr>
              <a:xfrm>
                <a:off x="10451713" y="2564700"/>
                <a:ext cx="170550" cy="117575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4703" fill="none" extrusionOk="0">
                    <a:moveTo>
                      <a:pt x="5087" y="1"/>
                    </a:moveTo>
                    <a:lnTo>
                      <a:pt x="5087" y="1"/>
                    </a:lnTo>
                    <a:lnTo>
                      <a:pt x="4432" y="213"/>
                    </a:lnTo>
                    <a:lnTo>
                      <a:pt x="3796" y="444"/>
                    </a:lnTo>
                    <a:lnTo>
                      <a:pt x="3180" y="694"/>
                    </a:lnTo>
                    <a:lnTo>
                      <a:pt x="2563" y="983"/>
                    </a:lnTo>
                    <a:lnTo>
                      <a:pt x="1946" y="1292"/>
                    </a:lnTo>
                    <a:lnTo>
                      <a:pt x="1349" y="1619"/>
                    </a:lnTo>
                    <a:lnTo>
                      <a:pt x="790" y="1985"/>
                    </a:lnTo>
                    <a:lnTo>
                      <a:pt x="212" y="2371"/>
                    </a:lnTo>
                    <a:lnTo>
                      <a:pt x="0" y="3142"/>
                    </a:lnTo>
                    <a:lnTo>
                      <a:pt x="39" y="3662"/>
                    </a:lnTo>
                    <a:lnTo>
                      <a:pt x="39" y="3662"/>
                    </a:lnTo>
                    <a:lnTo>
                      <a:pt x="174" y="3777"/>
                    </a:lnTo>
                    <a:lnTo>
                      <a:pt x="347" y="3893"/>
                    </a:lnTo>
                    <a:lnTo>
                      <a:pt x="501" y="3989"/>
                    </a:lnTo>
                    <a:lnTo>
                      <a:pt x="694" y="4066"/>
                    </a:lnTo>
                    <a:lnTo>
                      <a:pt x="867" y="4124"/>
                    </a:lnTo>
                    <a:lnTo>
                      <a:pt x="1060" y="4182"/>
                    </a:lnTo>
                    <a:lnTo>
                      <a:pt x="1253" y="4201"/>
                    </a:lnTo>
                    <a:lnTo>
                      <a:pt x="1445" y="4201"/>
                    </a:lnTo>
                    <a:lnTo>
                      <a:pt x="1445" y="4201"/>
                    </a:lnTo>
                    <a:lnTo>
                      <a:pt x="1638" y="4201"/>
                    </a:lnTo>
                    <a:lnTo>
                      <a:pt x="1831" y="4182"/>
                    </a:lnTo>
                    <a:lnTo>
                      <a:pt x="1831" y="4182"/>
                    </a:lnTo>
                    <a:lnTo>
                      <a:pt x="2139" y="4086"/>
                    </a:lnTo>
                    <a:lnTo>
                      <a:pt x="2467" y="3989"/>
                    </a:lnTo>
                    <a:lnTo>
                      <a:pt x="2775" y="3893"/>
                    </a:lnTo>
                    <a:lnTo>
                      <a:pt x="2929" y="3874"/>
                    </a:lnTo>
                    <a:lnTo>
                      <a:pt x="3103" y="3854"/>
                    </a:lnTo>
                    <a:lnTo>
                      <a:pt x="3103" y="3854"/>
                    </a:lnTo>
                    <a:lnTo>
                      <a:pt x="3180" y="3854"/>
                    </a:lnTo>
                    <a:lnTo>
                      <a:pt x="3180" y="3854"/>
                    </a:lnTo>
                    <a:lnTo>
                      <a:pt x="3372" y="3893"/>
                    </a:lnTo>
                    <a:lnTo>
                      <a:pt x="3546" y="3951"/>
                    </a:lnTo>
                    <a:lnTo>
                      <a:pt x="3719" y="4009"/>
                    </a:lnTo>
                    <a:lnTo>
                      <a:pt x="3893" y="4105"/>
                    </a:lnTo>
                    <a:lnTo>
                      <a:pt x="4220" y="4278"/>
                    </a:lnTo>
                    <a:lnTo>
                      <a:pt x="4567" y="4452"/>
                    </a:lnTo>
                    <a:lnTo>
                      <a:pt x="4567" y="4452"/>
                    </a:lnTo>
                    <a:lnTo>
                      <a:pt x="4875" y="4567"/>
                    </a:lnTo>
                    <a:lnTo>
                      <a:pt x="5184" y="4645"/>
                    </a:lnTo>
                    <a:lnTo>
                      <a:pt x="5492" y="4702"/>
                    </a:lnTo>
                    <a:lnTo>
                      <a:pt x="5819" y="4702"/>
                    </a:lnTo>
                    <a:lnTo>
                      <a:pt x="5819" y="4702"/>
                    </a:lnTo>
                    <a:lnTo>
                      <a:pt x="6070" y="4702"/>
                    </a:lnTo>
                    <a:lnTo>
                      <a:pt x="6301" y="4683"/>
                    </a:lnTo>
                    <a:lnTo>
                      <a:pt x="6783" y="4606"/>
                    </a:lnTo>
                    <a:lnTo>
                      <a:pt x="6783" y="4606"/>
                    </a:lnTo>
                    <a:lnTo>
                      <a:pt x="6783" y="4587"/>
                    </a:lnTo>
                    <a:lnTo>
                      <a:pt x="6783" y="4587"/>
                    </a:lnTo>
                    <a:lnTo>
                      <a:pt x="6821" y="3662"/>
                    </a:lnTo>
                    <a:lnTo>
                      <a:pt x="6821" y="2641"/>
                    </a:lnTo>
                    <a:lnTo>
                      <a:pt x="5068" y="906"/>
                    </a:lnTo>
                    <a:lnTo>
                      <a:pt x="508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65;p33">
                <a:extLst>
                  <a:ext uri="{FF2B5EF4-FFF2-40B4-BE49-F238E27FC236}">
                    <a16:creationId xmlns:a16="http://schemas.microsoft.com/office/drawing/2014/main" id="{B0D80282-D4A5-A315-6330-9724B359499E}"/>
                  </a:ext>
                </a:extLst>
              </p:cNvPr>
              <p:cNvSpPr/>
              <p:nvPr/>
            </p:nvSpPr>
            <p:spPr>
              <a:xfrm>
                <a:off x="10623188" y="2553150"/>
                <a:ext cx="52550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068" fill="none" extrusionOk="0">
                    <a:moveTo>
                      <a:pt x="791" y="0"/>
                    </a:moveTo>
                    <a:lnTo>
                      <a:pt x="926" y="771"/>
                    </a:lnTo>
                    <a:lnTo>
                      <a:pt x="59" y="3122"/>
                    </a:lnTo>
                    <a:lnTo>
                      <a:pt x="59" y="3122"/>
                    </a:lnTo>
                    <a:lnTo>
                      <a:pt x="40" y="4124"/>
                    </a:lnTo>
                    <a:lnTo>
                      <a:pt x="1" y="5029"/>
                    </a:lnTo>
                    <a:lnTo>
                      <a:pt x="1" y="5029"/>
                    </a:lnTo>
                    <a:lnTo>
                      <a:pt x="1" y="5068"/>
                    </a:lnTo>
                    <a:lnTo>
                      <a:pt x="1" y="5068"/>
                    </a:lnTo>
                    <a:lnTo>
                      <a:pt x="483" y="4952"/>
                    </a:lnTo>
                    <a:lnTo>
                      <a:pt x="483" y="4952"/>
                    </a:lnTo>
                    <a:lnTo>
                      <a:pt x="810" y="4856"/>
                    </a:lnTo>
                    <a:lnTo>
                      <a:pt x="1119" y="4721"/>
                    </a:lnTo>
                    <a:lnTo>
                      <a:pt x="1253" y="4644"/>
                    </a:lnTo>
                    <a:lnTo>
                      <a:pt x="1388" y="4567"/>
                    </a:lnTo>
                    <a:lnTo>
                      <a:pt x="1504" y="4451"/>
                    </a:lnTo>
                    <a:lnTo>
                      <a:pt x="1620" y="4336"/>
                    </a:lnTo>
                    <a:lnTo>
                      <a:pt x="1620" y="4336"/>
                    </a:lnTo>
                    <a:lnTo>
                      <a:pt x="1754" y="4124"/>
                    </a:lnTo>
                    <a:lnTo>
                      <a:pt x="1851" y="3893"/>
                    </a:lnTo>
                    <a:lnTo>
                      <a:pt x="1928" y="3642"/>
                    </a:lnTo>
                    <a:lnTo>
                      <a:pt x="1966" y="3411"/>
                    </a:lnTo>
                    <a:lnTo>
                      <a:pt x="1966" y="3411"/>
                    </a:lnTo>
                    <a:lnTo>
                      <a:pt x="2043" y="2929"/>
                    </a:lnTo>
                    <a:lnTo>
                      <a:pt x="2082" y="2467"/>
                    </a:lnTo>
                    <a:lnTo>
                      <a:pt x="2101" y="2004"/>
                    </a:lnTo>
                    <a:lnTo>
                      <a:pt x="2101" y="1542"/>
                    </a:lnTo>
                    <a:lnTo>
                      <a:pt x="2101" y="1542"/>
                    </a:lnTo>
                    <a:lnTo>
                      <a:pt x="2101" y="1388"/>
                    </a:lnTo>
                    <a:lnTo>
                      <a:pt x="2101" y="1253"/>
                    </a:lnTo>
                    <a:lnTo>
                      <a:pt x="2082" y="1099"/>
                    </a:lnTo>
                    <a:lnTo>
                      <a:pt x="2043" y="964"/>
                    </a:lnTo>
                    <a:lnTo>
                      <a:pt x="2005" y="810"/>
                    </a:lnTo>
                    <a:lnTo>
                      <a:pt x="1947" y="675"/>
                    </a:lnTo>
                    <a:lnTo>
                      <a:pt x="1889" y="559"/>
                    </a:lnTo>
                    <a:lnTo>
                      <a:pt x="1812" y="424"/>
                    </a:lnTo>
                    <a:lnTo>
                      <a:pt x="1812" y="424"/>
                    </a:lnTo>
                    <a:lnTo>
                      <a:pt x="1639" y="270"/>
                    </a:lnTo>
                    <a:lnTo>
                      <a:pt x="1427" y="135"/>
                    </a:lnTo>
                    <a:lnTo>
                      <a:pt x="1215" y="58"/>
                    </a:lnTo>
                    <a:lnTo>
                      <a:pt x="964" y="0"/>
                    </a:lnTo>
                    <a:lnTo>
                      <a:pt x="964" y="0"/>
                    </a:lnTo>
                    <a:lnTo>
                      <a:pt x="79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66;p33">
                <a:extLst>
                  <a:ext uri="{FF2B5EF4-FFF2-40B4-BE49-F238E27FC236}">
                    <a16:creationId xmlns:a16="http://schemas.microsoft.com/office/drawing/2014/main" id="{561CC907-8954-9259-0A41-995CA035C8A2}"/>
                  </a:ext>
                </a:extLst>
              </p:cNvPr>
              <p:cNvSpPr/>
              <p:nvPr/>
            </p:nvSpPr>
            <p:spPr>
              <a:xfrm>
                <a:off x="10621263" y="2630700"/>
                <a:ext cx="340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66" extrusionOk="0">
                    <a:moveTo>
                      <a:pt x="39" y="1"/>
                    </a:moveTo>
                    <a:lnTo>
                      <a:pt x="39" y="1022"/>
                    </a:lnTo>
                    <a:lnTo>
                      <a:pt x="1" y="1947"/>
                    </a:lnTo>
                    <a:lnTo>
                      <a:pt x="1" y="1966"/>
                    </a:lnTo>
                    <a:lnTo>
                      <a:pt x="78" y="1966"/>
                    </a:lnTo>
                    <a:lnTo>
                      <a:pt x="78" y="1927"/>
                    </a:lnTo>
                    <a:lnTo>
                      <a:pt x="117" y="1022"/>
                    </a:lnTo>
                    <a:lnTo>
                      <a:pt x="136" y="20"/>
                    </a:lnTo>
                    <a:lnTo>
                      <a:pt x="117" y="78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67;p33">
                <a:extLst>
                  <a:ext uri="{FF2B5EF4-FFF2-40B4-BE49-F238E27FC236}">
                    <a16:creationId xmlns:a16="http://schemas.microsoft.com/office/drawing/2014/main" id="{29F72A0A-95C4-F75C-3274-7A3E8D64AE7E}"/>
                  </a:ext>
                </a:extLst>
              </p:cNvPr>
              <p:cNvSpPr/>
              <p:nvPr/>
            </p:nvSpPr>
            <p:spPr>
              <a:xfrm>
                <a:off x="10621263" y="2630700"/>
                <a:ext cx="340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66" fill="none" extrusionOk="0">
                    <a:moveTo>
                      <a:pt x="39" y="1"/>
                    </a:moveTo>
                    <a:lnTo>
                      <a:pt x="39" y="1"/>
                    </a:lnTo>
                    <a:lnTo>
                      <a:pt x="39" y="1022"/>
                    </a:lnTo>
                    <a:lnTo>
                      <a:pt x="1" y="1947"/>
                    </a:lnTo>
                    <a:lnTo>
                      <a:pt x="1" y="1947"/>
                    </a:lnTo>
                    <a:lnTo>
                      <a:pt x="1" y="1966"/>
                    </a:lnTo>
                    <a:lnTo>
                      <a:pt x="1" y="1966"/>
                    </a:lnTo>
                    <a:lnTo>
                      <a:pt x="78" y="1966"/>
                    </a:lnTo>
                    <a:lnTo>
                      <a:pt x="78" y="1966"/>
                    </a:lnTo>
                    <a:lnTo>
                      <a:pt x="78" y="1927"/>
                    </a:lnTo>
                    <a:lnTo>
                      <a:pt x="78" y="1927"/>
                    </a:lnTo>
                    <a:lnTo>
                      <a:pt x="117" y="1022"/>
                    </a:lnTo>
                    <a:lnTo>
                      <a:pt x="136" y="20"/>
                    </a:lnTo>
                    <a:lnTo>
                      <a:pt x="117" y="78"/>
                    </a:lnTo>
                    <a:lnTo>
                      <a:pt x="3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68;p33">
                <a:extLst>
                  <a:ext uri="{FF2B5EF4-FFF2-40B4-BE49-F238E27FC236}">
                    <a16:creationId xmlns:a16="http://schemas.microsoft.com/office/drawing/2014/main" id="{666837D1-7536-1725-C1C6-FB2E6D599BC6}"/>
                  </a:ext>
                </a:extLst>
              </p:cNvPr>
              <p:cNvSpPr/>
              <p:nvPr/>
            </p:nvSpPr>
            <p:spPr>
              <a:xfrm>
                <a:off x="10578388" y="2553150"/>
                <a:ext cx="679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180" extrusionOk="0">
                    <a:moveTo>
                      <a:pt x="2140" y="0"/>
                    </a:moveTo>
                    <a:lnTo>
                      <a:pt x="1812" y="58"/>
                    </a:lnTo>
                    <a:lnTo>
                      <a:pt x="1350" y="135"/>
                    </a:lnTo>
                    <a:lnTo>
                      <a:pt x="907" y="231"/>
                    </a:lnTo>
                    <a:lnTo>
                      <a:pt x="463" y="347"/>
                    </a:lnTo>
                    <a:lnTo>
                      <a:pt x="20" y="463"/>
                    </a:lnTo>
                    <a:lnTo>
                      <a:pt x="1" y="1368"/>
                    </a:lnTo>
                    <a:lnTo>
                      <a:pt x="1754" y="3103"/>
                    </a:lnTo>
                    <a:lnTo>
                      <a:pt x="1832" y="3180"/>
                    </a:lnTo>
                    <a:lnTo>
                      <a:pt x="1851" y="3122"/>
                    </a:lnTo>
                    <a:lnTo>
                      <a:pt x="2718" y="771"/>
                    </a:lnTo>
                    <a:lnTo>
                      <a:pt x="25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69;p33">
                <a:extLst>
                  <a:ext uri="{FF2B5EF4-FFF2-40B4-BE49-F238E27FC236}">
                    <a16:creationId xmlns:a16="http://schemas.microsoft.com/office/drawing/2014/main" id="{7866593C-7C3B-F035-0C05-1A6DA80D36B1}"/>
                  </a:ext>
                </a:extLst>
              </p:cNvPr>
              <p:cNvSpPr/>
              <p:nvPr/>
            </p:nvSpPr>
            <p:spPr>
              <a:xfrm>
                <a:off x="10578388" y="2553150"/>
                <a:ext cx="67950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180" fill="none" extrusionOk="0">
                    <a:moveTo>
                      <a:pt x="2467" y="0"/>
                    </a:moveTo>
                    <a:lnTo>
                      <a:pt x="2467" y="0"/>
                    </a:lnTo>
                    <a:lnTo>
                      <a:pt x="2140" y="0"/>
                    </a:lnTo>
                    <a:lnTo>
                      <a:pt x="1812" y="58"/>
                    </a:lnTo>
                    <a:lnTo>
                      <a:pt x="1812" y="58"/>
                    </a:lnTo>
                    <a:lnTo>
                      <a:pt x="1350" y="135"/>
                    </a:lnTo>
                    <a:lnTo>
                      <a:pt x="907" y="231"/>
                    </a:lnTo>
                    <a:lnTo>
                      <a:pt x="463" y="347"/>
                    </a:lnTo>
                    <a:lnTo>
                      <a:pt x="20" y="463"/>
                    </a:lnTo>
                    <a:lnTo>
                      <a:pt x="1" y="1368"/>
                    </a:lnTo>
                    <a:lnTo>
                      <a:pt x="1754" y="3103"/>
                    </a:lnTo>
                    <a:lnTo>
                      <a:pt x="1832" y="3180"/>
                    </a:lnTo>
                    <a:lnTo>
                      <a:pt x="1851" y="3122"/>
                    </a:lnTo>
                    <a:lnTo>
                      <a:pt x="2718" y="771"/>
                    </a:lnTo>
                    <a:lnTo>
                      <a:pt x="2583" y="0"/>
                    </a:lnTo>
                    <a:lnTo>
                      <a:pt x="2583" y="0"/>
                    </a:lnTo>
                    <a:lnTo>
                      <a:pt x="24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70;p33">
                <a:extLst>
                  <a:ext uri="{FF2B5EF4-FFF2-40B4-BE49-F238E27FC236}">
                    <a16:creationId xmlns:a16="http://schemas.microsoft.com/office/drawing/2014/main" id="{B35BA2CF-0081-B58B-4F34-41EDA6E33025}"/>
                  </a:ext>
                </a:extLst>
              </p:cNvPr>
              <p:cNvSpPr/>
              <p:nvPr/>
            </p:nvSpPr>
            <p:spPr>
              <a:xfrm>
                <a:off x="10312013" y="2347925"/>
                <a:ext cx="251950" cy="326650"/>
              </a:xfrm>
              <a:custGeom>
                <a:avLst/>
                <a:gdLst/>
                <a:ahLst/>
                <a:cxnLst/>
                <a:rect l="l" t="t" r="r" b="b"/>
                <a:pathLst>
                  <a:path w="10078" h="13066" extrusionOk="0">
                    <a:moveTo>
                      <a:pt x="3449" y="1"/>
                    </a:moveTo>
                    <a:lnTo>
                      <a:pt x="1850" y="4452"/>
                    </a:lnTo>
                    <a:lnTo>
                      <a:pt x="713" y="7670"/>
                    </a:lnTo>
                    <a:lnTo>
                      <a:pt x="309" y="8845"/>
                    </a:lnTo>
                    <a:lnTo>
                      <a:pt x="97" y="9481"/>
                    </a:lnTo>
                    <a:lnTo>
                      <a:pt x="39" y="9674"/>
                    </a:lnTo>
                    <a:lnTo>
                      <a:pt x="20" y="9866"/>
                    </a:lnTo>
                    <a:lnTo>
                      <a:pt x="0" y="10059"/>
                    </a:lnTo>
                    <a:lnTo>
                      <a:pt x="0" y="10252"/>
                    </a:lnTo>
                    <a:lnTo>
                      <a:pt x="0" y="10425"/>
                    </a:lnTo>
                    <a:lnTo>
                      <a:pt x="20" y="10618"/>
                    </a:lnTo>
                    <a:lnTo>
                      <a:pt x="58" y="10791"/>
                    </a:lnTo>
                    <a:lnTo>
                      <a:pt x="116" y="10965"/>
                    </a:lnTo>
                    <a:lnTo>
                      <a:pt x="174" y="11138"/>
                    </a:lnTo>
                    <a:lnTo>
                      <a:pt x="251" y="11312"/>
                    </a:lnTo>
                    <a:lnTo>
                      <a:pt x="347" y="11466"/>
                    </a:lnTo>
                    <a:lnTo>
                      <a:pt x="443" y="11639"/>
                    </a:lnTo>
                    <a:lnTo>
                      <a:pt x="655" y="11928"/>
                    </a:lnTo>
                    <a:lnTo>
                      <a:pt x="925" y="12198"/>
                    </a:lnTo>
                    <a:lnTo>
                      <a:pt x="1195" y="12429"/>
                    </a:lnTo>
                    <a:lnTo>
                      <a:pt x="1522" y="12641"/>
                    </a:lnTo>
                    <a:lnTo>
                      <a:pt x="1850" y="12795"/>
                    </a:lnTo>
                    <a:lnTo>
                      <a:pt x="2197" y="12930"/>
                    </a:lnTo>
                    <a:lnTo>
                      <a:pt x="2563" y="13026"/>
                    </a:lnTo>
                    <a:lnTo>
                      <a:pt x="2736" y="13046"/>
                    </a:lnTo>
                    <a:lnTo>
                      <a:pt x="2929" y="13065"/>
                    </a:lnTo>
                    <a:lnTo>
                      <a:pt x="3295" y="13065"/>
                    </a:lnTo>
                    <a:lnTo>
                      <a:pt x="3488" y="13026"/>
                    </a:lnTo>
                    <a:lnTo>
                      <a:pt x="3681" y="13007"/>
                    </a:lnTo>
                    <a:lnTo>
                      <a:pt x="3835" y="12949"/>
                    </a:lnTo>
                    <a:lnTo>
                      <a:pt x="4124" y="12834"/>
                    </a:lnTo>
                    <a:lnTo>
                      <a:pt x="4914" y="12506"/>
                    </a:lnTo>
                    <a:lnTo>
                      <a:pt x="7091" y="11581"/>
                    </a:lnTo>
                    <a:lnTo>
                      <a:pt x="10078" y="10271"/>
                    </a:lnTo>
                    <a:lnTo>
                      <a:pt x="8459" y="8094"/>
                    </a:lnTo>
                    <a:lnTo>
                      <a:pt x="5164" y="8325"/>
                    </a:lnTo>
                    <a:lnTo>
                      <a:pt x="5164" y="8325"/>
                    </a:lnTo>
                    <a:lnTo>
                      <a:pt x="6417" y="4105"/>
                    </a:lnTo>
                    <a:lnTo>
                      <a:pt x="3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71;p33">
                <a:extLst>
                  <a:ext uri="{FF2B5EF4-FFF2-40B4-BE49-F238E27FC236}">
                    <a16:creationId xmlns:a16="http://schemas.microsoft.com/office/drawing/2014/main" id="{647B01DE-22AC-B359-DD6A-C0261CA4F8C0}"/>
                  </a:ext>
                </a:extLst>
              </p:cNvPr>
              <p:cNvSpPr/>
              <p:nvPr/>
            </p:nvSpPr>
            <p:spPr>
              <a:xfrm>
                <a:off x="10439188" y="2450050"/>
                <a:ext cx="7757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9" extrusionOk="0">
                    <a:moveTo>
                      <a:pt x="1330" y="1"/>
                    </a:moveTo>
                    <a:lnTo>
                      <a:pt x="1272" y="136"/>
                    </a:lnTo>
                    <a:lnTo>
                      <a:pt x="1233" y="290"/>
                    </a:lnTo>
                    <a:lnTo>
                      <a:pt x="983" y="1041"/>
                    </a:lnTo>
                    <a:lnTo>
                      <a:pt x="212" y="3546"/>
                    </a:lnTo>
                    <a:lnTo>
                      <a:pt x="20" y="4201"/>
                    </a:lnTo>
                    <a:lnTo>
                      <a:pt x="0" y="4278"/>
                    </a:lnTo>
                    <a:lnTo>
                      <a:pt x="77" y="4278"/>
                    </a:lnTo>
                    <a:lnTo>
                      <a:pt x="2235" y="4124"/>
                    </a:lnTo>
                    <a:lnTo>
                      <a:pt x="2871" y="4066"/>
                    </a:lnTo>
                    <a:lnTo>
                      <a:pt x="2987" y="4066"/>
                    </a:lnTo>
                    <a:lnTo>
                      <a:pt x="3103" y="4047"/>
                    </a:lnTo>
                    <a:lnTo>
                      <a:pt x="2987" y="4028"/>
                    </a:lnTo>
                    <a:lnTo>
                      <a:pt x="2852" y="4028"/>
                    </a:lnTo>
                    <a:lnTo>
                      <a:pt x="2216" y="4047"/>
                    </a:lnTo>
                    <a:lnTo>
                      <a:pt x="139" y="4158"/>
                    </a:lnTo>
                    <a:lnTo>
                      <a:pt x="139" y="4158"/>
                    </a:lnTo>
                    <a:lnTo>
                      <a:pt x="309" y="3565"/>
                    </a:lnTo>
                    <a:lnTo>
                      <a:pt x="732" y="2197"/>
                    </a:lnTo>
                    <a:lnTo>
                      <a:pt x="1041" y="1060"/>
                    </a:lnTo>
                    <a:lnTo>
                      <a:pt x="1272" y="290"/>
                    </a:lnTo>
                    <a:lnTo>
                      <a:pt x="1311" y="155"/>
                    </a:lnTo>
                    <a:lnTo>
                      <a:pt x="13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72;p33">
                <a:extLst>
                  <a:ext uri="{FF2B5EF4-FFF2-40B4-BE49-F238E27FC236}">
                    <a16:creationId xmlns:a16="http://schemas.microsoft.com/office/drawing/2014/main" id="{C3AAF986-AC06-0FB4-1C0A-E7609A742741}"/>
                  </a:ext>
                </a:extLst>
              </p:cNvPr>
              <p:cNvSpPr/>
              <p:nvPr/>
            </p:nvSpPr>
            <p:spPr>
              <a:xfrm>
                <a:off x="10404013" y="2612875"/>
                <a:ext cx="143100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2371" extrusionOk="0">
                    <a:moveTo>
                      <a:pt x="5723" y="1"/>
                    </a:moveTo>
                    <a:lnTo>
                      <a:pt x="5512" y="78"/>
                    </a:lnTo>
                    <a:lnTo>
                      <a:pt x="4876" y="328"/>
                    </a:lnTo>
                    <a:lnTo>
                      <a:pt x="2852" y="1137"/>
                    </a:lnTo>
                    <a:lnTo>
                      <a:pt x="829" y="1985"/>
                    </a:lnTo>
                    <a:lnTo>
                      <a:pt x="213" y="2255"/>
                    </a:lnTo>
                    <a:lnTo>
                      <a:pt x="1" y="2371"/>
                    </a:lnTo>
                    <a:lnTo>
                      <a:pt x="232" y="2294"/>
                    </a:lnTo>
                    <a:lnTo>
                      <a:pt x="848" y="2062"/>
                    </a:lnTo>
                    <a:lnTo>
                      <a:pt x="2891" y="1234"/>
                    </a:lnTo>
                    <a:lnTo>
                      <a:pt x="4914" y="386"/>
                    </a:lnTo>
                    <a:lnTo>
                      <a:pt x="5512" y="116"/>
                    </a:lnTo>
                    <a:lnTo>
                      <a:pt x="57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73;p33">
                <a:extLst>
                  <a:ext uri="{FF2B5EF4-FFF2-40B4-BE49-F238E27FC236}">
                    <a16:creationId xmlns:a16="http://schemas.microsoft.com/office/drawing/2014/main" id="{0FDB633C-90FD-1A79-8FA1-096F10F64BE8}"/>
                  </a:ext>
                </a:extLst>
              </p:cNvPr>
              <p:cNvSpPr/>
              <p:nvPr/>
            </p:nvSpPr>
            <p:spPr>
              <a:xfrm>
                <a:off x="10518188" y="2481850"/>
                <a:ext cx="15850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5801" extrusionOk="0">
                    <a:moveTo>
                      <a:pt x="232" y="0"/>
                    </a:moveTo>
                    <a:lnTo>
                      <a:pt x="174" y="20"/>
                    </a:lnTo>
                    <a:lnTo>
                      <a:pt x="135" y="58"/>
                    </a:lnTo>
                    <a:lnTo>
                      <a:pt x="58" y="135"/>
                    </a:lnTo>
                    <a:lnTo>
                      <a:pt x="0" y="232"/>
                    </a:lnTo>
                    <a:lnTo>
                      <a:pt x="0" y="289"/>
                    </a:lnTo>
                    <a:lnTo>
                      <a:pt x="0" y="347"/>
                    </a:lnTo>
                    <a:lnTo>
                      <a:pt x="463" y="2582"/>
                    </a:lnTo>
                    <a:lnTo>
                      <a:pt x="1195" y="5473"/>
                    </a:lnTo>
                    <a:lnTo>
                      <a:pt x="1253" y="5588"/>
                    </a:lnTo>
                    <a:lnTo>
                      <a:pt x="1349" y="5685"/>
                    </a:lnTo>
                    <a:lnTo>
                      <a:pt x="1465" y="5743"/>
                    </a:lnTo>
                    <a:lnTo>
                      <a:pt x="1580" y="5781"/>
                    </a:lnTo>
                    <a:lnTo>
                      <a:pt x="5357" y="5800"/>
                    </a:lnTo>
                    <a:lnTo>
                      <a:pt x="5415" y="5800"/>
                    </a:lnTo>
                    <a:lnTo>
                      <a:pt x="5492" y="5781"/>
                    </a:lnTo>
                    <a:lnTo>
                      <a:pt x="5550" y="5743"/>
                    </a:lnTo>
                    <a:lnTo>
                      <a:pt x="5608" y="5704"/>
                    </a:lnTo>
                    <a:lnTo>
                      <a:pt x="5665" y="5646"/>
                    </a:lnTo>
                    <a:lnTo>
                      <a:pt x="5704" y="5588"/>
                    </a:lnTo>
                    <a:lnTo>
                      <a:pt x="5723" y="5531"/>
                    </a:lnTo>
                    <a:lnTo>
                      <a:pt x="5742" y="5454"/>
                    </a:lnTo>
                    <a:lnTo>
                      <a:pt x="6340" y="347"/>
                    </a:lnTo>
                    <a:lnTo>
                      <a:pt x="6340" y="328"/>
                    </a:lnTo>
                    <a:lnTo>
                      <a:pt x="6340" y="270"/>
                    </a:lnTo>
                    <a:lnTo>
                      <a:pt x="6321" y="212"/>
                    </a:lnTo>
                    <a:lnTo>
                      <a:pt x="6263" y="116"/>
                    </a:lnTo>
                    <a:lnTo>
                      <a:pt x="6166" y="58"/>
                    </a:lnTo>
                    <a:lnTo>
                      <a:pt x="6109" y="39"/>
                    </a:lnTo>
                    <a:lnTo>
                      <a:pt x="6051" y="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74;p33">
                <a:extLst>
                  <a:ext uri="{FF2B5EF4-FFF2-40B4-BE49-F238E27FC236}">
                    <a16:creationId xmlns:a16="http://schemas.microsoft.com/office/drawing/2014/main" id="{23E9141A-3CC6-4CBF-4F35-773DB75DFD10}"/>
                  </a:ext>
                </a:extLst>
              </p:cNvPr>
              <p:cNvSpPr/>
              <p:nvPr/>
            </p:nvSpPr>
            <p:spPr>
              <a:xfrm>
                <a:off x="10517213" y="2517025"/>
                <a:ext cx="1522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6090" h="3565" extrusionOk="0">
                    <a:moveTo>
                      <a:pt x="1" y="0"/>
                    </a:moveTo>
                    <a:lnTo>
                      <a:pt x="39" y="1253"/>
                    </a:lnTo>
                    <a:lnTo>
                      <a:pt x="251" y="1831"/>
                    </a:lnTo>
                    <a:lnTo>
                      <a:pt x="213" y="2544"/>
                    </a:lnTo>
                    <a:lnTo>
                      <a:pt x="213" y="2659"/>
                    </a:lnTo>
                    <a:lnTo>
                      <a:pt x="232" y="2794"/>
                    </a:lnTo>
                    <a:lnTo>
                      <a:pt x="271" y="2910"/>
                    </a:lnTo>
                    <a:lnTo>
                      <a:pt x="348" y="3025"/>
                    </a:lnTo>
                    <a:lnTo>
                      <a:pt x="405" y="3122"/>
                    </a:lnTo>
                    <a:lnTo>
                      <a:pt x="502" y="3218"/>
                    </a:lnTo>
                    <a:lnTo>
                      <a:pt x="598" y="3295"/>
                    </a:lnTo>
                    <a:lnTo>
                      <a:pt x="714" y="3353"/>
                    </a:lnTo>
                    <a:lnTo>
                      <a:pt x="926" y="3430"/>
                    </a:lnTo>
                    <a:lnTo>
                      <a:pt x="1080" y="3488"/>
                    </a:lnTo>
                    <a:lnTo>
                      <a:pt x="1253" y="3526"/>
                    </a:lnTo>
                    <a:lnTo>
                      <a:pt x="1407" y="3546"/>
                    </a:lnTo>
                    <a:lnTo>
                      <a:pt x="1562" y="3565"/>
                    </a:lnTo>
                    <a:lnTo>
                      <a:pt x="1735" y="3565"/>
                    </a:lnTo>
                    <a:lnTo>
                      <a:pt x="1889" y="3546"/>
                    </a:lnTo>
                    <a:lnTo>
                      <a:pt x="2063" y="3507"/>
                    </a:lnTo>
                    <a:lnTo>
                      <a:pt x="2217" y="3468"/>
                    </a:lnTo>
                    <a:lnTo>
                      <a:pt x="2737" y="3276"/>
                    </a:lnTo>
                    <a:lnTo>
                      <a:pt x="3045" y="3199"/>
                    </a:lnTo>
                    <a:lnTo>
                      <a:pt x="3450" y="3122"/>
                    </a:lnTo>
                    <a:lnTo>
                      <a:pt x="3835" y="2987"/>
                    </a:lnTo>
                    <a:lnTo>
                      <a:pt x="4201" y="2871"/>
                    </a:lnTo>
                    <a:lnTo>
                      <a:pt x="4876" y="2678"/>
                    </a:lnTo>
                    <a:lnTo>
                      <a:pt x="5570" y="2486"/>
                    </a:lnTo>
                    <a:lnTo>
                      <a:pt x="5974" y="2370"/>
                    </a:lnTo>
                    <a:lnTo>
                      <a:pt x="6032" y="2332"/>
                    </a:lnTo>
                    <a:lnTo>
                      <a:pt x="6071" y="2293"/>
                    </a:lnTo>
                    <a:lnTo>
                      <a:pt x="6090" y="2235"/>
                    </a:lnTo>
                    <a:lnTo>
                      <a:pt x="6071" y="2177"/>
                    </a:lnTo>
                    <a:lnTo>
                      <a:pt x="6032" y="2062"/>
                    </a:lnTo>
                    <a:lnTo>
                      <a:pt x="5974" y="1946"/>
                    </a:lnTo>
                    <a:lnTo>
                      <a:pt x="5936" y="1927"/>
                    </a:lnTo>
                    <a:lnTo>
                      <a:pt x="5859" y="1927"/>
                    </a:lnTo>
                    <a:lnTo>
                      <a:pt x="5608" y="1965"/>
                    </a:lnTo>
                    <a:lnTo>
                      <a:pt x="5261" y="2023"/>
                    </a:lnTo>
                    <a:lnTo>
                      <a:pt x="4876" y="2100"/>
                    </a:lnTo>
                    <a:lnTo>
                      <a:pt x="4163" y="2274"/>
                    </a:lnTo>
                    <a:lnTo>
                      <a:pt x="3835" y="2370"/>
                    </a:lnTo>
                    <a:lnTo>
                      <a:pt x="3874" y="2332"/>
                    </a:lnTo>
                    <a:lnTo>
                      <a:pt x="3912" y="2274"/>
                    </a:lnTo>
                    <a:lnTo>
                      <a:pt x="4105" y="2177"/>
                    </a:lnTo>
                    <a:lnTo>
                      <a:pt x="4606" y="1927"/>
                    </a:lnTo>
                    <a:lnTo>
                      <a:pt x="5146" y="1696"/>
                    </a:lnTo>
                    <a:lnTo>
                      <a:pt x="5338" y="1599"/>
                    </a:lnTo>
                    <a:lnTo>
                      <a:pt x="5454" y="1542"/>
                    </a:lnTo>
                    <a:lnTo>
                      <a:pt x="5512" y="1503"/>
                    </a:lnTo>
                    <a:lnTo>
                      <a:pt x="5531" y="1445"/>
                    </a:lnTo>
                    <a:lnTo>
                      <a:pt x="5512" y="1387"/>
                    </a:lnTo>
                    <a:lnTo>
                      <a:pt x="5492" y="1330"/>
                    </a:lnTo>
                    <a:lnTo>
                      <a:pt x="5435" y="1272"/>
                    </a:lnTo>
                    <a:lnTo>
                      <a:pt x="5358" y="1233"/>
                    </a:lnTo>
                    <a:lnTo>
                      <a:pt x="5261" y="1175"/>
                    </a:lnTo>
                    <a:lnTo>
                      <a:pt x="5146" y="1156"/>
                    </a:lnTo>
                    <a:lnTo>
                      <a:pt x="5069" y="1137"/>
                    </a:lnTo>
                    <a:lnTo>
                      <a:pt x="4953" y="1156"/>
                    </a:lnTo>
                    <a:lnTo>
                      <a:pt x="4645" y="1233"/>
                    </a:lnTo>
                    <a:lnTo>
                      <a:pt x="3855" y="1503"/>
                    </a:lnTo>
                    <a:lnTo>
                      <a:pt x="3431" y="1638"/>
                    </a:lnTo>
                    <a:lnTo>
                      <a:pt x="3065" y="1754"/>
                    </a:lnTo>
                    <a:lnTo>
                      <a:pt x="2930" y="1773"/>
                    </a:lnTo>
                    <a:lnTo>
                      <a:pt x="2795" y="1792"/>
                    </a:lnTo>
                    <a:lnTo>
                      <a:pt x="2698" y="1792"/>
                    </a:lnTo>
                    <a:lnTo>
                      <a:pt x="2641" y="1773"/>
                    </a:lnTo>
                    <a:lnTo>
                      <a:pt x="2621" y="1734"/>
                    </a:lnTo>
                    <a:lnTo>
                      <a:pt x="2641" y="1676"/>
                    </a:lnTo>
                    <a:lnTo>
                      <a:pt x="2660" y="1619"/>
                    </a:lnTo>
                    <a:lnTo>
                      <a:pt x="2698" y="1542"/>
                    </a:lnTo>
                    <a:lnTo>
                      <a:pt x="2833" y="1407"/>
                    </a:lnTo>
                    <a:lnTo>
                      <a:pt x="2987" y="1253"/>
                    </a:lnTo>
                    <a:lnTo>
                      <a:pt x="3354" y="964"/>
                    </a:lnTo>
                    <a:lnTo>
                      <a:pt x="3508" y="829"/>
                    </a:lnTo>
                    <a:lnTo>
                      <a:pt x="3604" y="732"/>
                    </a:lnTo>
                    <a:lnTo>
                      <a:pt x="3662" y="655"/>
                    </a:lnTo>
                    <a:lnTo>
                      <a:pt x="3681" y="578"/>
                    </a:lnTo>
                    <a:lnTo>
                      <a:pt x="3681" y="501"/>
                    </a:lnTo>
                    <a:lnTo>
                      <a:pt x="3662" y="424"/>
                    </a:lnTo>
                    <a:lnTo>
                      <a:pt x="3623" y="366"/>
                    </a:lnTo>
                    <a:lnTo>
                      <a:pt x="3566" y="308"/>
                    </a:lnTo>
                    <a:lnTo>
                      <a:pt x="3508" y="251"/>
                    </a:lnTo>
                    <a:lnTo>
                      <a:pt x="3450" y="193"/>
                    </a:lnTo>
                    <a:lnTo>
                      <a:pt x="3411" y="193"/>
                    </a:lnTo>
                    <a:lnTo>
                      <a:pt x="3334" y="212"/>
                    </a:lnTo>
                    <a:lnTo>
                      <a:pt x="3180" y="289"/>
                    </a:lnTo>
                    <a:lnTo>
                      <a:pt x="2968" y="424"/>
                    </a:lnTo>
                    <a:lnTo>
                      <a:pt x="2737" y="597"/>
                    </a:lnTo>
                    <a:lnTo>
                      <a:pt x="2294" y="925"/>
                    </a:lnTo>
                    <a:lnTo>
                      <a:pt x="2120" y="1060"/>
                    </a:lnTo>
                    <a:lnTo>
                      <a:pt x="1985" y="1156"/>
                    </a:lnTo>
                    <a:lnTo>
                      <a:pt x="1870" y="1195"/>
                    </a:lnTo>
                    <a:lnTo>
                      <a:pt x="1619" y="1195"/>
                    </a:lnTo>
                    <a:lnTo>
                      <a:pt x="1485" y="1175"/>
                    </a:lnTo>
                    <a:lnTo>
                      <a:pt x="1330" y="1156"/>
                    </a:lnTo>
                    <a:lnTo>
                      <a:pt x="1195" y="1098"/>
                    </a:lnTo>
                    <a:lnTo>
                      <a:pt x="945" y="1002"/>
                    </a:lnTo>
                    <a:lnTo>
                      <a:pt x="829" y="867"/>
                    </a:lnTo>
                    <a:lnTo>
                      <a:pt x="714" y="713"/>
                    </a:lnTo>
                    <a:lnTo>
                      <a:pt x="637" y="559"/>
                    </a:lnTo>
                    <a:lnTo>
                      <a:pt x="560" y="385"/>
                    </a:lnTo>
                    <a:lnTo>
                      <a:pt x="521" y="289"/>
                    </a:lnTo>
                    <a:lnTo>
                      <a:pt x="483" y="212"/>
                    </a:lnTo>
                    <a:lnTo>
                      <a:pt x="405" y="154"/>
                    </a:lnTo>
                    <a:lnTo>
                      <a:pt x="348" y="96"/>
                    </a:lnTo>
                    <a:lnTo>
                      <a:pt x="271" y="58"/>
                    </a:lnTo>
                    <a:lnTo>
                      <a:pt x="174" y="19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75;p33">
                <a:extLst>
                  <a:ext uri="{FF2B5EF4-FFF2-40B4-BE49-F238E27FC236}">
                    <a16:creationId xmlns:a16="http://schemas.microsoft.com/office/drawing/2014/main" id="{043A2FFA-E5B1-C5F0-BEF8-D2BC60377597}"/>
                  </a:ext>
                </a:extLst>
              </p:cNvPr>
              <p:cNvSpPr/>
              <p:nvPr/>
            </p:nvSpPr>
            <p:spPr>
              <a:xfrm>
                <a:off x="10592863" y="2497750"/>
                <a:ext cx="111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212" y="0"/>
                    </a:moveTo>
                    <a:lnTo>
                      <a:pt x="135" y="20"/>
                    </a:lnTo>
                    <a:lnTo>
                      <a:pt x="58" y="77"/>
                    </a:lnTo>
                    <a:lnTo>
                      <a:pt x="19" y="135"/>
                    </a:lnTo>
                    <a:lnTo>
                      <a:pt x="0" y="232"/>
                    </a:lnTo>
                    <a:lnTo>
                      <a:pt x="19" y="309"/>
                    </a:lnTo>
                    <a:lnTo>
                      <a:pt x="58" y="386"/>
                    </a:lnTo>
                    <a:lnTo>
                      <a:pt x="135" y="424"/>
                    </a:lnTo>
                    <a:lnTo>
                      <a:pt x="212" y="443"/>
                    </a:lnTo>
                    <a:lnTo>
                      <a:pt x="308" y="424"/>
                    </a:lnTo>
                    <a:lnTo>
                      <a:pt x="366" y="386"/>
                    </a:lnTo>
                    <a:lnTo>
                      <a:pt x="424" y="309"/>
                    </a:lnTo>
                    <a:lnTo>
                      <a:pt x="443" y="232"/>
                    </a:lnTo>
                    <a:lnTo>
                      <a:pt x="424" y="135"/>
                    </a:lnTo>
                    <a:lnTo>
                      <a:pt x="366" y="77"/>
                    </a:lnTo>
                    <a:lnTo>
                      <a:pt x="308" y="2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76;p33">
              <a:extLst>
                <a:ext uri="{FF2B5EF4-FFF2-40B4-BE49-F238E27FC236}">
                  <a16:creationId xmlns:a16="http://schemas.microsoft.com/office/drawing/2014/main" id="{1330E0FA-77DC-A31E-CC76-BC2A80C407E3}"/>
                </a:ext>
              </a:extLst>
            </p:cNvPr>
            <p:cNvGrpSpPr/>
            <p:nvPr/>
          </p:nvGrpSpPr>
          <p:grpSpPr>
            <a:xfrm flipH="1">
              <a:off x="624432" y="2334650"/>
              <a:ext cx="1439662" cy="2259991"/>
              <a:chOff x="8430775" y="2402625"/>
              <a:chExt cx="946150" cy="1485175"/>
            </a:xfrm>
          </p:grpSpPr>
          <p:sp>
            <p:nvSpPr>
              <p:cNvPr id="13" name="Google Shape;677;p33">
                <a:extLst>
                  <a:ext uri="{FF2B5EF4-FFF2-40B4-BE49-F238E27FC236}">
                    <a16:creationId xmlns:a16="http://schemas.microsoft.com/office/drawing/2014/main" id="{CA565646-96AB-01A9-DF1A-39219F14D621}"/>
                  </a:ext>
                </a:extLst>
              </p:cNvPr>
              <p:cNvSpPr/>
              <p:nvPr/>
            </p:nvSpPr>
            <p:spPr>
              <a:xfrm>
                <a:off x="8635025" y="3675350"/>
                <a:ext cx="182125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98" extrusionOk="0">
                    <a:moveTo>
                      <a:pt x="5203" y="0"/>
                    </a:moveTo>
                    <a:lnTo>
                      <a:pt x="1581" y="1330"/>
                    </a:lnTo>
                    <a:lnTo>
                      <a:pt x="3084" y="5029"/>
                    </a:lnTo>
                    <a:lnTo>
                      <a:pt x="2583" y="5472"/>
                    </a:lnTo>
                    <a:lnTo>
                      <a:pt x="2063" y="5935"/>
                    </a:lnTo>
                    <a:lnTo>
                      <a:pt x="1465" y="6494"/>
                    </a:lnTo>
                    <a:lnTo>
                      <a:pt x="887" y="7091"/>
                    </a:lnTo>
                    <a:lnTo>
                      <a:pt x="637" y="7380"/>
                    </a:lnTo>
                    <a:lnTo>
                      <a:pt x="406" y="7650"/>
                    </a:lnTo>
                    <a:lnTo>
                      <a:pt x="232" y="7920"/>
                    </a:lnTo>
                    <a:lnTo>
                      <a:pt x="97" y="8151"/>
                    </a:lnTo>
                    <a:lnTo>
                      <a:pt x="39" y="8247"/>
                    </a:lnTo>
                    <a:lnTo>
                      <a:pt x="20" y="8344"/>
                    </a:lnTo>
                    <a:lnTo>
                      <a:pt x="1" y="8421"/>
                    </a:lnTo>
                    <a:lnTo>
                      <a:pt x="20" y="8498"/>
                    </a:lnTo>
                    <a:lnTo>
                      <a:pt x="7285" y="5877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78;p33">
                <a:extLst>
                  <a:ext uri="{FF2B5EF4-FFF2-40B4-BE49-F238E27FC236}">
                    <a16:creationId xmlns:a16="http://schemas.microsoft.com/office/drawing/2014/main" id="{9C767A04-2EAA-7EA9-E494-0E9A1560D245}"/>
                  </a:ext>
                </a:extLst>
              </p:cNvPr>
              <p:cNvSpPr/>
              <p:nvPr/>
            </p:nvSpPr>
            <p:spPr>
              <a:xfrm>
                <a:off x="8635025" y="3675350"/>
                <a:ext cx="182125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98" fill="none" extrusionOk="0">
                    <a:moveTo>
                      <a:pt x="1581" y="1330"/>
                    </a:moveTo>
                    <a:lnTo>
                      <a:pt x="3084" y="5029"/>
                    </a:lnTo>
                    <a:lnTo>
                      <a:pt x="3084" y="5029"/>
                    </a:lnTo>
                    <a:lnTo>
                      <a:pt x="2583" y="5472"/>
                    </a:lnTo>
                    <a:lnTo>
                      <a:pt x="2063" y="5935"/>
                    </a:lnTo>
                    <a:lnTo>
                      <a:pt x="1465" y="6494"/>
                    </a:lnTo>
                    <a:lnTo>
                      <a:pt x="887" y="7091"/>
                    </a:lnTo>
                    <a:lnTo>
                      <a:pt x="637" y="7380"/>
                    </a:lnTo>
                    <a:lnTo>
                      <a:pt x="406" y="7650"/>
                    </a:lnTo>
                    <a:lnTo>
                      <a:pt x="232" y="7920"/>
                    </a:lnTo>
                    <a:lnTo>
                      <a:pt x="97" y="8151"/>
                    </a:lnTo>
                    <a:lnTo>
                      <a:pt x="39" y="8247"/>
                    </a:lnTo>
                    <a:lnTo>
                      <a:pt x="20" y="8344"/>
                    </a:lnTo>
                    <a:lnTo>
                      <a:pt x="1" y="8421"/>
                    </a:lnTo>
                    <a:lnTo>
                      <a:pt x="20" y="8498"/>
                    </a:lnTo>
                    <a:lnTo>
                      <a:pt x="7285" y="5877"/>
                    </a:lnTo>
                    <a:lnTo>
                      <a:pt x="5203" y="0"/>
                    </a:lnTo>
                    <a:lnTo>
                      <a:pt x="1581" y="133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79;p33">
                <a:extLst>
                  <a:ext uri="{FF2B5EF4-FFF2-40B4-BE49-F238E27FC236}">
                    <a16:creationId xmlns:a16="http://schemas.microsoft.com/office/drawing/2014/main" id="{7107B3DE-2BEF-8531-12F6-768DEF87AC54}"/>
                  </a:ext>
                </a:extLst>
              </p:cNvPr>
              <p:cNvSpPr/>
              <p:nvPr/>
            </p:nvSpPr>
            <p:spPr>
              <a:xfrm>
                <a:off x="8758350" y="3773125"/>
                <a:ext cx="14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79" extrusionOk="0">
                    <a:moveTo>
                      <a:pt x="251" y="1"/>
                    </a:moveTo>
                    <a:lnTo>
                      <a:pt x="193" y="20"/>
                    </a:lnTo>
                    <a:lnTo>
                      <a:pt x="136" y="39"/>
                    </a:lnTo>
                    <a:lnTo>
                      <a:pt x="97" y="78"/>
                    </a:lnTo>
                    <a:lnTo>
                      <a:pt x="20" y="193"/>
                    </a:lnTo>
                    <a:lnTo>
                      <a:pt x="1" y="251"/>
                    </a:lnTo>
                    <a:lnTo>
                      <a:pt x="1" y="309"/>
                    </a:lnTo>
                    <a:lnTo>
                      <a:pt x="20" y="367"/>
                    </a:lnTo>
                    <a:lnTo>
                      <a:pt x="39" y="425"/>
                    </a:lnTo>
                    <a:lnTo>
                      <a:pt x="116" y="521"/>
                    </a:lnTo>
                    <a:lnTo>
                      <a:pt x="213" y="579"/>
                    </a:lnTo>
                    <a:lnTo>
                      <a:pt x="348" y="579"/>
                    </a:lnTo>
                    <a:lnTo>
                      <a:pt x="444" y="540"/>
                    </a:lnTo>
                    <a:lnTo>
                      <a:pt x="540" y="482"/>
                    </a:lnTo>
                    <a:lnTo>
                      <a:pt x="579" y="367"/>
                    </a:lnTo>
                    <a:lnTo>
                      <a:pt x="598" y="251"/>
                    </a:lnTo>
                    <a:lnTo>
                      <a:pt x="560" y="155"/>
                    </a:lnTo>
                    <a:lnTo>
                      <a:pt x="482" y="58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80;p33">
                <a:extLst>
                  <a:ext uri="{FF2B5EF4-FFF2-40B4-BE49-F238E27FC236}">
                    <a16:creationId xmlns:a16="http://schemas.microsoft.com/office/drawing/2014/main" id="{08FE7A2A-DC5E-00B6-B521-F75D530F3638}"/>
                  </a:ext>
                </a:extLst>
              </p:cNvPr>
              <p:cNvSpPr/>
              <p:nvPr/>
            </p:nvSpPr>
            <p:spPr>
              <a:xfrm>
                <a:off x="8758350" y="3773125"/>
                <a:ext cx="149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579" fill="none" extrusionOk="0">
                    <a:moveTo>
                      <a:pt x="270" y="1"/>
                    </a:moveTo>
                    <a:lnTo>
                      <a:pt x="270" y="1"/>
                    </a:lnTo>
                    <a:lnTo>
                      <a:pt x="386" y="1"/>
                    </a:lnTo>
                    <a:lnTo>
                      <a:pt x="482" y="58"/>
                    </a:lnTo>
                    <a:lnTo>
                      <a:pt x="560" y="155"/>
                    </a:lnTo>
                    <a:lnTo>
                      <a:pt x="598" y="251"/>
                    </a:lnTo>
                    <a:lnTo>
                      <a:pt x="598" y="251"/>
                    </a:lnTo>
                    <a:lnTo>
                      <a:pt x="579" y="367"/>
                    </a:lnTo>
                    <a:lnTo>
                      <a:pt x="540" y="482"/>
                    </a:lnTo>
                    <a:lnTo>
                      <a:pt x="444" y="540"/>
                    </a:lnTo>
                    <a:lnTo>
                      <a:pt x="348" y="579"/>
                    </a:lnTo>
                    <a:lnTo>
                      <a:pt x="348" y="579"/>
                    </a:lnTo>
                    <a:lnTo>
                      <a:pt x="270" y="579"/>
                    </a:lnTo>
                    <a:lnTo>
                      <a:pt x="213" y="579"/>
                    </a:lnTo>
                    <a:lnTo>
                      <a:pt x="116" y="521"/>
                    </a:lnTo>
                    <a:lnTo>
                      <a:pt x="39" y="425"/>
                    </a:lnTo>
                    <a:lnTo>
                      <a:pt x="20" y="367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1" y="251"/>
                    </a:lnTo>
                    <a:lnTo>
                      <a:pt x="20" y="193"/>
                    </a:lnTo>
                    <a:lnTo>
                      <a:pt x="97" y="78"/>
                    </a:lnTo>
                    <a:lnTo>
                      <a:pt x="136" y="39"/>
                    </a:lnTo>
                    <a:lnTo>
                      <a:pt x="193" y="20"/>
                    </a:lnTo>
                    <a:lnTo>
                      <a:pt x="251" y="1"/>
                    </a:lnTo>
                    <a:lnTo>
                      <a:pt x="30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81;p33">
                <a:extLst>
                  <a:ext uri="{FF2B5EF4-FFF2-40B4-BE49-F238E27FC236}">
                    <a16:creationId xmlns:a16="http://schemas.microsoft.com/office/drawing/2014/main" id="{235C61FE-5C42-0754-BDDE-1B2C42014E03}"/>
                  </a:ext>
                </a:extLst>
              </p:cNvPr>
              <p:cNvSpPr/>
              <p:nvPr/>
            </p:nvSpPr>
            <p:spPr>
              <a:xfrm>
                <a:off x="8635025" y="3877675"/>
                <a:ext cx="29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290" extrusionOk="0">
                    <a:moveTo>
                      <a:pt x="116" y="0"/>
                    </a:moveTo>
                    <a:lnTo>
                      <a:pt x="59" y="77"/>
                    </a:lnTo>
                    <a:lnTo>
                      <a:pt x="20" y="173"/>
                    </a:lnTo>
                    <a:lnTo>
                      <a:pt x="1" y="270"/>
                    </a:lnTo>
                    <a:lnTo>
                      <a:pt x="1" y="289"/>
                    </a:lnTo>
                    <a:lnTo>
                      <a:pt x="20" y="212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82;p33">
                <a:extLst>
                  <a:ext uri="{FF2B5EF4-FFF2-40B4-BE49-F238E27FC236}">
                    <a16:creationId xmlns:a16="http://schemas.microsoft.com/office/drawing/2014/main" id="{0E14C59E-9587-B5CA-013E-4BC5DA29CD46}"/>
                  </a:ext>
                </a:extLst>
              </p:cNvPr>
              <p:cNvSpPr/>
              <p:nvPr/>
            </p:nvSpPr>
            <p:spPr>
              <a:xfrm>
                <a:off x="8635025" y="3877675"/>
                <a:ext cx="29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67" fill="none" extrusionOk="0">
                    <a:moveTo>
                      <a:pt x="116" y="0"/>
                    </a:moveTo>
                    <a:lnTo>
                      <a:pt x="116" y="0"/>
                    </a:lnTo>
                    <a:lnTo>
                      <a:pt x="59" y="77"/>
                    </a:lnTo>
                    <a:lnTo>
                      <a:pt x="20" y="173"/>
                    </a:lnTo>
                    <a:lnTo>
                      <a:pt x="1" y="270"/>
                    </a:lnTo>
                    <a:lnTo>
                      <a:pt x="1" y="328"/>
                    </a:lnTo>
                    <a:lnTo>
                      <a:pt x="1" y="366"/>
                    </a:lnTo>
                    <a:lnTo>
                      <a:pt x="1" y="366"/>
                    </a:lnTo>
                    <a:lnTo>
                      <a:pt x="1" y="289"/>
                    </a:lnTo>
                    <a:lnTo>
                      <a:pt x="20" y="212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83;p33">
                <a:extLst>
                  <a:ext uri="{FF2B5EF4-FFF2-40B4-BE49-F238E27FC236}">
                    <a16:creationId xmlns:a16="http://schemas.microsoft.com/office/drawing/2014/main" id="{FC383C32-2292-A2D2-FB56-3FB969A82875}"/>
                  </a:ext>
                </a:extLst>
              </p:cNvPr>
              <p:cNvSpPr/>
              <p:nvPr/>
            </p:nvSpPr>
            <p:spPr>
              <a:xfrm>
                <a:off x="8635525" y="3817450"/>
                <a:ext cx="18162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2814" fill="none" extrusionOk="0">
                    <a:moveTo>
                      <a:pt x="7207" y="0"/>
                    </a:moveTo>
                    <a:lnTo>
                      <a:pt x="7265" y="193"/>
                    </a:lnTo>
                    <a:lnTo>
                      <a:pt x="0" y="2814"/>
                    </a:lnTo>
                    <a:lnTo>
                      <a:pt x="0" y="2814"/>
                    </a:lnTo>
                    <a:lnTo>
                      <a:pt x="0" y="2814"/>
                    </a:lnTo>
                    <a:lnTo>
                      <a:pt x="7265" y="193"/>
                    </a:lnTo>
                    <a:lnTo>
                      <a:pt x="720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84;p33">
                <a:extLst>
                  <a:ext uri="{FF2B5EF4-FFF2-40B4-BE49-F238E27FC236}">
                    <a16:creationId xmlns:a16="http://schemas.microsoft.com/office/drawing/2014/main" id="{E5F1BA27-B717-375F-A1AF-DE132F833B01}"/>
                  </a:ext>
                </a:extLst>
              </p:cNvPr>
              <p:cNvSpPr/>
              <p:nvPr/>
            </p:nvSpPr>
            <p:spPr>
              <a:xfrm>
                <a:off x="8635025" y="3807325"/>
                <a:ext cx="182125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3219" extrusionOk="0">
                    <a:moveTo>
                      <a:pt x="7053" y="1"/>
                    </a:moveTo>
                    <a:lnTo>
                      <a:pt x="174" y="2737"/>
                    </a:lnTo>
                    <a:lnTo>
                      <a:pt x="116" y="2814"/>
                    </a:lnTo>
                    <a:lnTo>
                      <a:pt x="20" y="3026"/>
                    </a:lnTo>
                    <a:lnTo>
                      <a:pt x="1" y="3103"/>
                    </a:lnTo>
                    <a:lnTo>
                      <a:pt x="1" y="3180"/>
                    </a:lnTo>
                    <a:lnTo>
                      <a:pt x="20" y="3219"/>
                    </a:lnTo>
                    <a:lnTo>
                      <a:pt x="7285" y="598"/>
                    </a:lnTo>
                    <a:lnTo>
                      <a:pt x="7227" y="405"/>
                    </a:lnTo>
                    <a:lnTo>
                      <a:pt x="70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85;p33">
                <a:extLst>
                  <a:ext uri="{FF2B5EF4-FFF2-40B4-BE49-F238E27FC236}">
                    <a16:creationId xmlns:a16="http://schemas.microsoft.com/office/drawing/2014/main" id="{B29AFD6A-52D7-99F2-0449-D1F6758C08BF}"/>
                  </a:ext>
                </a:extLst>
              </p:cNvPr>
              <p:cNvSpPr/>
              <p:nvPr/>
            </p:nvSpPr>
            <p:spPr>
              <a:xfrm>
                <a:off x="8708250" y="3799150"/>
                <a:ext cx="202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70" extrusionOk="0">
                    <a:moveTo>
                      <a:pt x="271" y="0"/>
                    </a:moveTo>
                    <a:lnTo>
                      <a:pt x="116" y="19"/>
                    </a:lnTo>
                    <a:lnTo>
                      <a:pt x="39" y="58"/>
                    </a:lnTo>
                    <a:lnTo>
                      <a:pt x="20" y="77"/>
                    </a:lnTo>
                    <a:lnTo>
                      <a:pt x="1" y="97"/>
                    </a:lnTo>
                    <a:lnTo>
                      <a:pt x="59" y="116"/>
                    </a:lnTo>
                    <a:lnTo>
                      <a:pt x="271" y="116"/>
                    </a:lnTo>
                    <a:lnTo>
                      <a:pt x="425" y="135"/>
                    </a:lnTo>
                    <a:lnTo>
                      <a:pt x="579" y="174"/>
                    </a:lnTo>
                    <a:lnTo>
                      <a:pt x="694" y="231"/>
                    </a:lnTo>
                    <a:lnTo>
                      <a:pt x="772" y="270"/>
                    </a:lnTo>
                    <a:lnTo>
                      <a:pt x="810" y="270"/>
                    </a:lnTo>
                    <a:lnTo>
                      <a:pt x="810" y="251"/>
                    </a:lnTo>
                    <a:lnTo>
                      <a:pt x="810" y="231"/>
                    </a:lnTo>
                    <a:lnTo>
                      <a:pt x="752" y="154"/>
                    </a:lnTo>
                    <a:lnTo>
                      <a:pt x="617" y="58"/>
                    </a:lnTo>
                    <a:lnTo>
                      <a:pt x="540" y="39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86;p33">
                <a:extLst>
                  <a:ext uri="{FF2B5EF4-FFF2-40B4-BE49-F238E27FC236}">
                    <a16:creationId xmlns:a16="http://schemas.microsoft.com/office/drawing/2014/main" id="{94F3D7BA-8BE6-E91F-E1F5-356D04771756}"/>
                  </a:ext>
                </a:extLst>
              </p:cNvPr>
              <p:cNvSpPr/>
              <p:nvPr/>
            </p:nvSpPr>
            <p:spPr>
              <a:xfrm>
                <a:off x="8692350" y="3815050"/>
                <a:ext cx="164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24" extrusionOk="0">
                    <a:moveTo>
                      <a:pt x="116" y="0"/>
                    </a:moveTo>
                    <a:lnTo>
                      <a:pt x="20" y="19"/>
                    </a:lnTo>
                    <a:lnTo>
                      <a:pt x="1" y="19"/>
                    </a:lnTo>
                    <a:lnTo>
                      <a:pt x="1" y="39"/>
                    </a:lnTo>
                    <a:lnTo>
                      <a:pt x="20" y="58"/>
                    </a:lnTo>
                    <a:lnTo>
                      <a:pt x="116" y="96"/>
                    </a:lnTo>
                    <a:lnTo>
                      <a:pt x="232" y="135"/>
                    </a:lnTo>
                    <a:lnTo>
                      <a:pt x="348" y="193"/>
                    </a:lnTo>
                    <a:lnTo>
                      <a:pt x="463" y="270"/>
                    </a:lnTo>
                    <a:lnTo>
                      <a:pt x="560" y="347"/>
                    </a:lnTo>
                    <a:lnTo>
                      <a:pt x="617" y="405"/>
                    </a:lnTo>
                    <a:lnTo>
                      <a:pt x="656" y="424"/>
                    </a:lnTo>
                    <a:lnTo>
                      <a:pt x="656" y="385"/>
                    </a:lnTo>
                    <a:lnTo>
                      <a:pt x="637" y="289"/>
                    </a:lnTo>
                    <a:lnTo>
                      <a:pt x="560" y="193"/>
                    </a:lnTo>
                    <a:lnTo>
                      <a:pt x="502" y="135"/>
                    </a:lnTo>
                    <a:lnTo>
                      <a:pt x="425" y="77"/>
                    </a:lnTo>
                    <a:lnTo>
                      <a:pt x="348" y="39"/>
                    </a:lnTo>
                    <a:lnTo>
                      <a:pt x="251" y="1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87;p33">
                <a:extLst>
                  <a:ext uri="{FF2B5EF4-FFF2-40B4-BE49-F238E27FC236}">
                    <a16:creationId xmlns:a16="http://schemas.microsoft.com/office/drawing/2014/main" id="{9666817A-6F54-7353-7890-36034ACE346E}"/>
                  </a:ext>
                </a:extLst>
              </p:cNvPr>
              <p:cNvSpPr/>
              <p:nvPr/>
            </p:nvSpPr>
            <p:spPr>
              <a:xfrm>
                <a:off x="8677425" y="3829975"/>
                <a:ext cx="1255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21" extrusionOk="0">
                    <a:moveTo>
                      <a:pt x="20" y="0"/>
                    </a:moveTo>
                    <a:lnTo>
                      <a:pt x="1" y="20"/>
                    </a:lnTo>
                    <a:lnTo>
                      <a:pt x="20" y="39"/>
                    </a:lnTo>
                    <a:lnTo>
                      <a:pt x="78" y="97"/>
                    </a:lnTo>
                    <a:lnTo>
                      <a:pt x="155" y="155"/>
                    </a:lnTo>
                    <a:lnTo>
                      <a:pt x="251" y="251"/>
                    </a:lnTo>
                    <a:lnTo>
                      <a:pt x="405" y="444"/>
                    </a:lnTo>
                    <a:lnTo>
                      <a:pt x="463" y="501"/>
                    </a:lnTo>
                    <a:lnTo>
                      <a:pt x="482" y="521"/>
                    </a:lnTo>
                    <a:lnTo>
                      <a:pt x="502" y="501"/>
                    </a:lnTo>
                    <a:lnTo>
                      <a:pt x="502" y="482"/>
                    </a:lnTo>
                    <a:lnTo>
                      <a:pt x="502" y="386"/>
                    </a:lnTo>
                    <a:lnTo>
                      <a:pt x="444" y="270"/>
                    </a:lnTo>
                    <a:lnTo>
                      <a:pt x="347" y="155"/>
                    </a:lnTo>
                    <a:lnTo>
                      <a:pt x="232" y="5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88;p33">
                <a:extLst>
                  <a:ext uri="{FF2B5EF4-FFF2-40B4-BE49-F238E27FC236}">
                    <a16:creationId xmlns:a16="http://schemas.microsoft.com/office/drawing/2014/main" id="{2BAD6DBB-8909-30DA-D84E-FC29DF012C28}"/>
                  </a:ext>
                </a:extLst>
              </p:cNvPr>
              <p:cNvSpPr/>
              <p:nvPr/>
            </p:nvSpPr>
            <p:spPr>
              <a:xfrm>
                <a:off x="8702475" y="3772175"/>
                <a:ext cx="193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290" extrusionOk="0">
                    <a:moveTo>
                      <a:pt x="502" y="0"/>
                    </a:moveTo>
                    <a:lnTo>
                      <a:pt x="328" y="39"/>
                    </a:lnTo>
                    <a:lnTo>
                      <a:pt x="174" y="96"/>
                    </a:lnTo>
                    <a:lnTo>
                      <a:pt x="58" y="174"/>
                    </a:lnTo>
                    <a:lnTo>
                      <a:pt x="1" y="251"/>
                    </a:lnTo>
                    <a:lnTo>
                      <a:pt x="1" y="289"/>
                    </a:lnTo>
                    <a:lnTo>
                      <a:pt x="39" y="289"/>
                    </a:lnTo>
                    <a:lnTo>
                      <a:pt x="116" y="251"/>
                    </a:lnTo>
                    <a:lnTo>
                      <a:pt x="232" y="212"/>
                    </a:lnTo>
                    <a:lnTo>
                      <a:pt x="367" y="154"/>
                    </a:lnTo>
                    <a:lnTo>
                      <a:pt x="521" y="116"/>
                    </a:lnTo>
                    <a:lnTo>
                      <a:pt x="636" y="96"/>
                    </a:lnTo>
                    <a:lnTo>
                      <a:pt x="733" y="96"/>
                    </a:lnTo>
                    <a:lnTo>
                      <a:pt x="771" y="58"/>
                    </a:lnTo>
                    <a:lnTo>
                      <a:pt x="752" y="58"/>
                    </a:lnTo>
                    <a:lnTo>
                      <a:pt x="733" y="39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89;p33">
                <a:extLst>
                  <a:ext uri="{FF2B5EF4-FFF2-40B4-BE49-F238E27FC236}">
                    <a16:creationId xmlns:a16="http://schemas.microsoft.com/office/drawing/2014/main" id="{45CE7CBE-3584-2727-53FA-38AEE5B75331}"/>
                  </a:ext>
                </a:extLst>
              </p:cNvPr>
              <p:cNvSpPr/>
              <p:nvPr/>
            </p:nvSpPr>
            <p:spPr>
              <a:xfrm>
                <a:off x="8695250" y="3737475"/>
                <a:ext cx="241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45" extrusionOk="0">
                    <a:moveTo>
                      <a:pt x="791" y="116"/>
                    </a:moveTo>
                    <a:lnTo>
                      <a:pt x="810" y="136"/>
                    </a:lnTo>
                    <a:lnTo>
                      <a:pt x="829" y="155"/>
                    </a:lnTo>
                    <a:lnTo>
                      <a:pt x="810" y="174"/>
                    </a:lnTo>
                    <a:lnTo>
                      <a:pt x="752" y="271"/>
                    </a:lnTo>
                    <a:lnTo>
                      <a:pt x="617" y="444"/>
                    </a:lnTo>
                    <a:lnTo>
                      <a:pt x="463" y="579"/>
                    </a:lnTo>
                    <a:lnTo>
                      <a:pt x="309" y="714"/>
                    </a:lnTo>
                    <a:lnTo>
                      <a:pt x="155" y="810"/>
                    </a:lnTo>
                    <a:lnTo>
                      <a:pt x="62" y="879"/>
                    </a:lnTo>
                    <a:lnTo>
                      <a:pt x="78" y="849"/>
                    </a:lnTo>
                    <a:lnTo>
                      <a:pt x="212" y="617"/>
                    </a:lnTo>
                    <a:lnTo>
                      <a:pt x="328" y="463"/>
                    </a:lnTo>
                    <a:lnTo>
                      <a:pt x="463" y="328"/>
                    </a:lnTo>
                    <a:lnTo>
                      <a:pt x="656" y="174"/>
                    </a:lnTo>
                    <a:lnTo>
                      <a:pt x="752" y="136"/>
                    </a:lnTo>
                    <a:lnTo>
                      <a:pt x="791" y="116"/>
                    </a:lnTo>
                    <a:close/>
                    <a:moveTo>
                      <a:pt x="713" y="1"/>
                    </a:moveTo>
                    <a:lnTo>
                      <a:pt x="579" y="78"/>
                    </a:lnTo>
                    <a:lnTo>
                      <a:pt x="386" y="232"/>
                    </a:lnTo>
                    <a:lnTo>
                      <a:pt x="251" y="386"/>
                    </a:lnTo>
                    <a:lnTo>
                      <a:pt x="135" y="579"/>
                    </a:lnTo>
                    <a:lnTo>
                      <a:pt x="78" y="656"/>
                    </a:lnTo>
                    <a:lnTo>
                      <a:pt x="39" y="752"/>
                    </a:lnTo>
                    <a:lnTo>
                      <a:pt x="20" y="849"/>
                    </a:lnTo>
                    <a:lnTo>
                      <a:pt x="20" y="911"/>
                    </a:lnTo>
                    <a:lnTo>
                      <a:pt x="0" y="926"/>
                    </a:lnTo>
                    <a:lnTo>
                      <a:pt x="20" y="922"/>
                    </a:lnTo>
                    <a:lnTo>
                      <a:pt x="20" y="922"/>
                    </a:lnTo>
                    <a:lnTo>
                      <a:pt x="20" y="945"/>
                    </a:lnTo>
                    <a:lnTo>
                      <a:pt x="39" y="926"/>
                    </a:lnTo>
                    <a:lnTo>
                      <a:pt x="43" y="917"/>
                    </a:lnTo>
                    <a:lnTo>
                      <a:pt x="97" y="906"/>
                    </a:lnTo>
                    <a:lnTo>
                      <a:pt x="193" y="887"/>
                    </a:lnTo>
                    <a:lnTo>
                      <a:pt x="270" y="849"/>
                    </a:lnTo>
                    <a:lnTo>
                      <a:pt x="367" y="791"/>
                    </a:lnTo>
                    <a:lnTo>
                      <a:pt x="540" y="675"/>
                    </a:lnTo>
                    <a:lnTo>
                      <a:pt x="694" y="540"/>
                    </a:lnTo>
                    <a:lnTo>
                      <a:pt x="868" y="348"/>
                    </a:lnTo>
                    <a:lnTo>
                      <a:pt x="945" y="213"/>
                    </a:lnTo>
                    <a:lnTo>
                      <a:pt x="964" y="174"/>
                    </a:lnTo>
                    <a:lnTo>
                      <a:pt x="964" y="116"/>
                    </a:lnTo>
                    <a:lnTo>
                      <a:pt x="925" y="59"/>
                    </a:lnTo>
                    <a:lnTo>
                      <a:pt x="887" y="20"/>
                    </a:lnTo>
                    <a:lnTo>
                      <a:pt x="8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0;p33">
                <a:extLst>
                  <a:ext uri="{FF2B5EF4-FFF2-40B4-BE49-F238E27FC236}">
                    <a16:creationId xmlns:a16="http://schemas.microsoft.com/office/drawing/2014/main" id="{4950A62D-AE30-DB69-D161-1D0C2F32A223}"/>
                  </a:ext>
                </a:extLst>
              </p:cNvPr>
              <p:cNvSpPr/>
              <p:nvPr/>
            </p:nvSpPr>
            <p:spPr>
              <a:xfrm>
                <a:off x="8676475" y="3735075"/>
                <a:ext cx="20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061" extrusionOk="0">
                    <a:moveTo>
                      <a:pt x="116" y="0"/>
                    </a:moveTo>
                    <a:lnTo>
                      <a:pt x="77" y="20"/>
                    </a:lnTo>
                    <a:lnTo>
                      <a:pt x="39" y="58"/>
                    </a:lnTo>
                    <a:lnTo>
                      <a:pt x="19" y="97"/>
                    </a:lnTo>
                    <a:lnTo>
                      <a:pt x="0" y="155"/>
                    </a:lnTo>
                    <a:lnTo>
                      <a:pt x="0" y="309"/>
                    </a:lnTo>
                    <a:lnTo>
                      <a:pt x="39" y="424"/>
                    </a:lnTo>
                    <a:lnTo>
                      <a:pt x="96" y="540"/>
                    </a:lnTo>
                    <a:lnTo>
                      <a:pt x="154" y="636"/>
                    </a:lnTo>
                    <a:lnTo>
                      <a:pt x="212" y="733"/>
                    </a:lnTo>
                    <a:lnTo>
                      <a:pt x="289" y="810"/>
                    </a:lnTo>
                    <a:lnTo>
                      <a:pt x="385" y="868"/>
                    </a:lnTo>
                    <a:lnTo>
                      <a:pt x="540" y="945"/>
                    </a:lnTo>
                    <a:lnTo>
                      <a:pt x="655" y="983"/>
                    </a:lnTo>
                    <a:lnTo>
                      <a:pt x="751" y="983"/>
                    </a:lnTo>
                    <a:lnTo>
                      <a:pt x="443" y="790"/>
                    </a:lnTo>
                    <a:lnTo>
                      <a:pt x="308" y="656"/>
                    </a:lnTo>
                    <a:lnTo>
                      <a:pt x="193" y="501"/>
                    </a:lnTo>
                    <a:lnTo>
                      <a:pt x="154" y="386"/>
                    </a:lnTo>
                    <a:lnTo>
                      <a:pt x="135" y="270"/>
                    </a:lnTo>
                    <a:lnTo>
                      <a:pt x="116" y="174"/>
                    </a:lnTo>
                    <a:lnTo>
                      <a:pt x="135" y="135"/>
                    </a:lnTo>
                    <a:lnTo>
                      <a:pt x="154" y="116"/>
                    </a:lnTo>
                    <a:lnTo>
                      <a:pt x="251" y="135"/>
                    </a:lnTo>
                    <a:lnTo>
                      <a:pt x="328" y="193"/>
                    </a:lnTo>
                    <a:lnTo>
                      <a:pt x="482" y="347"/>
                    </a:lnTo>
                    <a:lnTo>
                      <a:pt x="597" y="521"/>
                    </a:lnTo>
                    <a:lnTo>
                      <a:pt x="694" y="694"/>
                    </a:lnTo>
                    <a:lnTo>
                      <a:pt x="751" y="848"/>
                    </a:lnTo>
                    <a:lnTo>
                      <a:pt x="771" y="945"/>
                    </a:lnTo>
                    <a:lnTo>
                      <a:pt x="790" y="1022"/>
                    </a:lnTo>
                    <a:lnTo>
                      <a:pt x="809" y="1060"/>
                    </a:lnTo>
                    <a:lnTo>
                      <a:pt x="829" y="964"/>
                    </a:lnTo>
                    <a:lnTo>
                      <a:pt x="829" y="848"/>
                    </a:lnTo>
                    <a:lnTo>
                      <a:pt x="809" y="752"/>
                    </a:lnTo>
                    <a:lnTo>
                      <a:pt x="790" y="675"/>
                    </a:lnTo>
                    <a:lnTo>
                      <a:pt x="694" y="463"/>
                    </a:lnTo>
                    <a:lnTo>
                      <a:pt x="597" y="289"/>
                    </a:lnTo>
                    <a:lnTo>
                      <a:pt x="501" y="193"/>
                    </a:lnTo>
                    <a:lnTo>
                      <a:pt x="424" y="97"/>
                    </a:lnTo>
                    <a:lnTo>
                      <a:pt x="347" y="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1;p33">
                <a:extLst>
                  <a:ext uri="{FF2B5EF4-FFF2-40B4-BE49-F238E27FC236}">
                    <a16:creationId xmlns:a16="http://schemas.microsoft.com/office/drawing/2014/main" id="{6D017ADF-3D0D-5F39-B6D7-0F4CC931F7C7}"/>
                  </a:ext>
                </a:extLst>
              </p:cNvPr>
              <p:cNvSpPr/>
              <p:nvPr/>
            </p:nvSpPr>
            <p:spPr>
              <a:xfrm>
                <a:off x="8806525" y="3658950"/>
                <a:ext cx="18212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80" extrusionOk="0">
                    <a:moveTo>
                      <a:pt x="5184" y="1"/>
                    </a:moveTo>
                    <a:lnTo>
                      <a:pt x="1561" y="1311"/>
                    </a:lnTo>
                    <a:lnTo>
                      <a:pt x="3045" y="5011"/>
                    </a:lnTo>
                    <a:lnTo>
                      <a:pt x="2544" y="5454"/>
                    </a:lnTo>
                    <a:lnTo>
                      <a:pt x="2043" y="5917"/>
                    </a:lnTo>
                    <a:lnTo>
                      <a:pt x="1446" y="6475"/>
                    </a:lnTo>
                    <a:lnTo>
                      <a:pt x="887" y="7073"/>
                    </a:lnTo>
                    <a:lnTo>
                      <a:pt x="617" y="7362"/>
                    </a:lnTo>
                    <a:lnTo>
                      <a:pt x="386" y="7631"/>
                    </a:lnTo>
                    <a:lnTo>
                      <a:pt x="213" y="7901"/>
                    </a:lnTo>
                    <a:lnTo>
                      <a:pt x="78" y="8132"/>
                    </a:lnTo>
                    <a:lnTo>
                      <a:pt x="39" y="8229"/>
                    </a:lnTo>
                    <a:lnTo>
                      <a:pt x="1" y="8325"/>
                    </a:lnTo>
                    <a:lnTo>
                      <a:pt x="1" y="8402"/>
                    </a:lnTo>
                    <a:lnTo>
                      <a:pt x="1" y="8479"/>
                    </a:lnTo>
                    <a:lnTo>
                      <a:pt x="7284" y="5859"/>
                    </a:lnTo>
                    <a:lnTo>
                      <a:pt x="5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2;p33">
                <a:extLst>
                  <a:ext uri="{FF2B5EF4-FFF2-40B4-BE49-F238E27FC236}">
                    <a16:creationId xmlns:a16="http://schemas.microsoft.com/office/drawing/2014/main" id="{636155BE-7F4A-F828-9AEB-55C32DAD5F17}"/>
                  </a:ext>
                </a:extLst>
              </p:cNvPr>
              <p:cNvSpPr/>
              <p:nvPr/>
            </p:nvSpPr>
            <p:spPr>
              <a:xfrm>
                <a:off x="8806525" y="3658950"/>
                <a:ext cx="18212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8480" fill="none" extrusionOk="0">
                    <a:moveTo>
                      <a:pt x="1561" y="1311"/>
                    </a:moveTo>
                    <a:lnTo>
                      <a:pt x="3045" y="5011"/>
                    </a:lnTo>
                    <a:lnTo>
                      <a:pt x="3045" y="5011"/>
                    </a:lnTo>
                    <a:lnTo>
                      <a:pt x="2544" y="5454"/>
                    </a:lnTo>
                    <a:lnTo>
                      <a:pt x="2043" y="5917"/>
                    </a:lnTo>
                    <a:lnTo>
                      <a:pt x="1446" y="6475"/>
                    </a:lnTo>
                    <a:lnTo>
                      <a:pt x="887" y="7073"/>
                    </a:lnTo>
                    <a:lnTo>
                      <a:pt x="617" y="7362"/>
                    </a:lnTo>
                    <a:lnTo>
                      <a:pt x="386" y="7631"/>
                    </a:lnTo>
                    <a:lnTo>
                      <a:pt x="213" y="7901"/>
                    </a:lnTo>
                    <a:lnTo>
                      <a:pt x="78" y="8132"/>
                    </a:lnTo>
                    <a:lnTo>
                      <a:pt x="39" y="8229"/>
                    </a:lnTo>
                    <a:lnTo>
                      <a:pt x="1" y="8325"/>
                    </a:lnTo>
                    <a:lnTo>
                      <a:pt x="1" y="8402"/>
                    </a:lnTo>
                    <a:lnTo>
                      <a:pt x="1" y="8479"/>
                    </a:lnTo>
                    <a:lnTo>
                      <a:pt x="7284" y="5859"/>
                    </a:lnTo>
                    <a:lnTo>
                      <a:pt x="5184" y="1"/>
                    </a:lnTo>
                    <a:lnTo>
                      <a:pt x="1561" y="131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93;p33">
                <a:extLst>
                  <a:ext uri="{FF2B5EF4-FFF2-40B4-BE49-F238E27FC236}">
                    <a16:creationId xmlns:a16="http://schemas.microsoft.com/office/drawing/2014/main" id="{0EB9CA6C-6270-7B70-9F46-284EBF63F689}"/>
                  </a:ext>
                </a:extLst>
              </p:cNvPr>
              <p:cNvSpPr/>
              <p:nvPr/>
            </p:nvSpPr>
            <p:spPr>
              <a:xfrm>
                <a:off x="8929375" y="3756275"/>
                <a:ext cx="149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79" extrusionOk="0">
                    <a:moveTo>
                      <a:pt x="193" y="0"/>
                    </a:moveTo>
                    <a:lnTo>
                      <a:pt x="135" y="39"/>
                    </a:lnTo>
                    <a:lnTo>
                      <a:pt x="97" y="77"/>
                    </a:lnTo>
                    <a:lnTo>
                      <a:pt x="19" y="193"/>
                    </a:lnTo>
                    <a:lnTo>
                      <a:pt x="0" y="251"/>
                    </a:lnTo>
                    <a:lnTo>
                      <a:pt x="0" y="309"/>
                    </a:lnTo>
                    <a:lnTo>
                      <a:pt x="19" y="366"/>
                    </a:lnTo>
                    <a:lnTo>
                      <a:pt x="39" y="424"/>
                    </a:lnTo>
                    <a:lnTo>
                      <a:pt x="116" y="501"/>
                    </a:lnTo>
                    <a:lnTo>
                      <a:pt x="212" y="559"/>
                    </a:lnTo>
                    <a:lnTo>
                      <a:pt x="289" y="578"/>
                    </a:lnTo>
                    <a:lnTo>
                      <a:pt x="347" y="578"/>
                    </a:lnTo>
                    <a:lnTo>
                      <a:pt x="443" y="540"/>
                    </a:lnTo>
                    <a:lnTo>
                      <a:pt x="540" y="463"/>
                    </a:lnTo>
                    <a:lnTo>
                      <a:pt x="598" y="366"/>
                    </a:lnTo>
                    <a:lnTo>
                      <a:pt x="598" y="251"/>
                    </a:lnTo>
                    <a:lnTo>
                      <a:pt x="559" y="154"/>
                    </a:lnTo>
                    <a:lnTo>
                      <a:pt x="482" y="58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4;p33">
                <a:extLst>
                  <a:ext uri="{FF2B5EF4-FFF2-40B4-BE49-F238E27FC236}">
                    <a16:creationId xmlns:a16="http://schemas.microsoft.com/office/drawing/2014/main" id="{54474A0D-8C08-1DF9-3E41-D9C007332AFD}"/>
                  </a:ext>
                </a:extLst>
              </p:cNvPr>
              <p:cNvSpPr/>
              <p:nvPr/>
            </p:nvSpPr>
            <p:spPr>
              <a:xfrm>
                <a:off x="8929375" y="3756275"/>
                <a:ext cx="149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79" fill="none" extrusionOk="0">
                    <a:moveTo>
                      <a:pt x="270" y="0"/>
                    </a:moveTo>
                    <a:lnTo>
                      <a:pt x="270" y="0"/>
                    </a:lnTo>
                    <a:lnTo>
                      <a:pt x="386" y="0"/>
                    </a:lnTo>
                    <a:lnTo>
                      <a:pt x="482" y="58"/>
                    </a:lnTo>
                    <a:lnTo>
                      <a:pt x="559" y="154"/>
                    </a:lnTo>
                    <a:lnTo>
                      <a:pt x="598" y="251"/>
                    </a:lnTo>
                    <a:lnTo>
                      <a:pt x="598" y="251"/>
                    </a:lnTo>
                    <a:lnTo>
                      <a:pt x="598" y="366"/>
                    </a:lnTo>
                    <a:lnTo>
                      <a:pt x="540" y="463"/>
                    </a:lnTo>
                    <a:lnTo>
                      <a:pt x="443" y="540"/>
                    </a:lnTo>
                    <a:lnTo>
                      <a:pt x="347" y="578"/>
                    </a:lnTo>
                    <a:lnTo>
                      <a:pt x="347" y="578"/>
                    </a:lnTo>
                    <a:lnTo>
                      <a:pt x="289" y="578"/>
                    </a:lnTo>
                    <a:lnTo>
                      <a:pt x="212" y="559"/>
                    </a:lnTo>
                    <a:lnTo>
                      <a:pt x="116" y="501"/>
                    </a:lnTo>
                    <a:lnTo>
                      <a:pt x="39" y="424"/>
                    </a:lnTo>
                    <a:lnTo>
                      <a:pt x="19" y="366"/>
                    </a:lnTo>
                    <a:lnTo>
                      <a:pt x="0" y="309"/>
                    </a:lnTo>
                    <a:lnTo>
                      <a:pt x="0" y="309"/>
                    </a:lnTo>
                    <a:lnTo>
                      <a:pt x="0" y="251"/>
                    </a:lnTo>
                    <a:lnTo>
                      <a:pt x="19" y="193"/>
                    </a:lnTo>
                    <a:lnTo>
                      <a:pt x="97" y="77"/>
                    </a:lnTo>
                    <a:lnTo>
                      <a:pt x="135" y="39"/>
                    </a:lnTo>
                    <a:lnTo>
                      <a:pt x="193" y="0"/>
                    </a:lnTo>
                    <a:lnTo>
                      <a:pt x="251" y="0"/>
                    </a:lnTo>
                    <a:lnTo>
                      <a:pt x="30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95;p33">
                <a:extLst>
                  <a:ext uri="{FF2B5EF4-FFF2-40B4-BE49-F238E27FC236}">
                    <a16:creationId xmlns:a16="http://schemas.microsoft.com/office/drawing/2014/main" id="{EB5F0F60-F301-2A6F-267B-35336DF72935}"/>
                  </a:ext>
                </a:extLst>
              </p:cNvPr>
              <p:cNvSpPr/>
              <p:nvPr/>
            </p:nvSpPr>
            <p:spPr>
              <a:xfrm>
                <a:off x="8806050" y="3860800"/>
                <a:ext cx="29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67" extrusionOk="0">
                    <a:moveTo>
                      <a:pt x="116" y="1"/>
                    </a:moveTo>
                    <a:lnTo>
                      <a:pt x="77" y="78"/>
                    </a:lnTo>
                    <a:lnTo>
                      <a:pt x="20" y="174"/>
                    </a:lnTo>
                    <a:lnTo>
                      <a:pt x="0" y="270"/>
                    </a:lnTo>
                    <a:lnTo>
                      <a:pt x="0" y="328"/>
                    </a:lnTo>
                    <a:lnTo>
                      <a:pt x="20" y="367"/>
                    </a:lnTo>
                    <a:lnTo>
                      <a:pt x="20" y="290"/>
                    </a:lnTo>
                    <a:lnTo>
                      <a:pt x="39" y="213"/>
                    </a:lnTo>
                    <a:lnTo>
                      <a:pt x="77" y="11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96;p33">
                <a:extLst>
                  <a:ext uri="{FF2B5EF4-FFF2-40B4-BE49-F238E27FC236}">
                    <a16:creationId xmlns:a16="http://schemas.microsoft.com/office/drawing/2014/main" id="{5FD92C27-4373-523B-9C1F-9DC2838C25BA}"/>
                  </a:ext>
                </a:extLst>
              </p:cNvPr>
              <p:cNvSpPr/>
              <p:nvPr/>
            </p:nvSpPr>
            <p:spPr>
              <a:xfrm>
                <a:off x="8806050" y="3860800"/>
                <a:ext cx="29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67" fill="none" extrusionOk="0">
                    <a:moveTo>
                      <a:pt x="116" y="1"/>
                    </a:moveTo>
                    <a:lnTo>
                      <a:pt x="116" y="1"/>
                    </a:lnTo>
                    <a:lnTo>
                      <a:pt x="77" y="78"/>
                    </a:lnTo>
                    <a:lnTo>
                      <a:pt x="20" y="174"/>
                    </a:lnTo>
                    <a:lnTo>
                      <a:pt x="0" y="270"/>
                    </a:lnTo>
                    <a:lnTo>
                      <a:pt x="0" y="328"/>
                    </a:lnTo>
                    <a:lnTo>
                      <a:pt x="20" y="367"/>
                    </a:lnTo>
                    <a:lnTo>
                      <a:pt x="20" y="367"/>
                    </a:lnTo>
                    <a:lnTo>
                      <a:pt x="20" y="290"/>
                    </a:lnTo>
                    <a:lnTo>
                      <a:pt x="39" y="213"/>
                    </a:lnTo>
                    <a:lnTo>
                      <a:pt x="77" y="116"/>
                    </a:lnTo>
                    <a:lnTo>
                      <a:pt x="1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97;p33">
                <a:extLst>
                  <a:ext uri="{FF2B5EF4-FFF2-40B4-BE49-F238E27FC236}">
                    <a16:creationId xmlns:a16="http://schemas.microsoft.com/office/drawing/2014/main" id="{C1CCACC5-B43D-EEE8-19CA-A19F1733B774}"/>
                  </a:ext>
                </a:extLst>
              </p:cNvPr>
              <p:cNvSpPr/>
              <p:nvPr/>
            </p:nvSpPr>
            <p:spPr>
              <a:xfrm>
                <a:off x="8988150" y="3804450"/>
                <a:ext cx="5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fill="none" extrusionOk="0">
                    <a:moveTo>
                      <a:pt x="0" y="0"/>
                    </a:moveTo>
                    <a:lnTo>
                      <a:pt x="19" y="19"/>
                    </a:lnTo>
                    <a:lnTo>
                      <a:pt x="19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98;p33">
                <a:extLst>
                  <a:ext uri="{FF2B5EF4-FFF2-40B4-BE49-F238E27FC236}">
                    <a16:creationId xmlns:a16="http://schemas.microsoft.com/office/drawing/2014/main" id="{312B7BB1-3F33-DD2F-5B72-8E3B249E8047}"/>
                  </a:ext>
                </a:extLst>
              </p:cNvPr>
              <p:cNvSpPr/>
              <p:nvPr/>
            </p:nvSpPr>
            <p:spPr>
              <a:xfrm>
                <a:off x="8806525" y="3790475"/>
                <a:ext cx="182125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7285" h="3219" extrusionOk="0">
                    <a:moveTo>
                      <a:pt x="7053" y="0"/>
                    </a:moveTo>
                    <a:lnTo>
                      <a:pt x="174" y="2737"/>
                    </a:lnTo>
                    <a:lnTo>
                      <a:pt x="97" y="2814"/>
                    </a:lnTo>
                    <a:lnTo>
                      <a:pt x="58" y="2929"/>
                    </a:lnTo>
                    <a:lnTo>
                      <a:pt x="20" y="3026"/>
                    </a:lnTo>
                    <a:lnTo>
                      <a:pt x="1" y="3103"/>
                    </a:lnTo>
                    <a:lnTo>
                      <a:pt x="1" y="3180"/>
                    </a:lnTo>
                    <a:lnTo>
                      <a:pt x="20" y="3218"/>
                    </a:lnTo>
                    <a:lnTo>
                      <a:pt x="7284" y="578"/>
                    </a:lnTo>
                    <a:lnTo>
                      <a:pt x="7265" y="559"/>
                    </a:lnTo>
                    <a:lnTo>
                      <a:pt x="70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99;p33">
                <a:extLst>
                  <a:ext uri="{FF2B5EF4-FFF2-40B4-BE49-F238E27FC236}">
                    <a16:creationId xmlns:a16="http://schemas.microsoft.com/office/drawing/2014/main" id="{4D89CB07-ADA4-AAEA-FA94-180EF541EB09}"/>
                  </a:ext>
                </a:extLst>
              </p:cNvPr>
              <p:cNvSpPr/>
              <p:nvPr/>
            </p:nvSpPr>
            <p:spPr>
              <a:xfrm>
                <a:off x="8879750" y="3781800"/>
                <a:ext cx="2025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90" extrusionOk="0">
                    <a:moveTo>
                      <a:pt x="251" y="1"/>
                    </a:moveTo>
                    <a:lnTo>
                      <a:pt x="116" y="39"/>
                    </a:lnTo>
                    <a:lnTo>
                      <a:pt x="20" y="78"/>
                    </a:lnTo>
                    <a:lnTo>
                      <a:pt x="0" y="97"/>
                    </a:lnTo>
                    <a:lnTo>
                      <a:pt x="39" y="116"/>
                    </a:lnTo>
                    <a:lnTo>
                      <a:pt x="251" y="116"/>
                    </a:lnTo>
                    <a:lnTo>
                      <a:pt x="405" y="135"/>
                    </a:lnTo>
                    <a:lnTo>
                      <a:pt x="559" y="193"/>
                    </a:lnTo>
                    <a:lnTo>
                      <a:pt x="675" y="251"/>
                    </a:lnTo>
                    <a:lnTo>
                      <a:pt x="752" y="270"/>
                    </a:lnTo>
                    <a:lnTo>
                      <a:pt x="791" y="290"/>
                    </a:lnTo>
                    <a:lnTo>
                      <a:pt x="810" y="270"/>
                    </a:lnTo>
                    <a:lnTo>
                      <a:pt x="791" y="232"/>
                    </a:lnTo>
                    <a:lnTo>
                      <a:pt x="733" y="155"/>
                    </a:lnTo>
                    <a:lnTo>
                      <a:pt x="598" y="78"/>
                    </a:lnTo>
                    <a:lnTo>
                      <a:pt x="521" y="39"/>
                    </a:lnTo>
                    <a:lnTo>
                      <a:pt x="444" y="20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00;p33">
                <a:extLst>
                  <a:ext uri="{FF2B5EF4-FFF2-40B4-BE49-F238E27FC236}">
                    <a16:creationId xmlns:a16="http://schemas.microsoft.com/office/drawing/2014/main" id="{2A3354DE-1D8E-D3B3-DB7B-C8C1E52A1D13}"/>
                  </a:ext>
                </a:extLst>
              </p:cNvPr>
              <p:cNvSpPr/>
              <p:nvPr/>
            </p:nvSpPr>
            <p:spPr>
              <a:xfrm>
                <a:off x="8863375" y="3798175"/>
                <a:ext cx="168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25" extrusionOk="0">
                    <a:moveTo>
                      <a:pt x="116" y="1"/>
                    </a:moveTo>
                    <a:lnTo>
                      <a:pt x="39" y="20"/>
                    </a:lnTo>
                    <a:lnTo>
                      <a:pt x="0" y="20"/>
                    </a:lnTo>
                    <a:lnTo>
                      <a:pt x="0" y="39"/>
                    </a:lnTo>
                    <a:lnTo>
                      <a:pt x="39" y="58"/>
                    </a:lnTo>
                    <a:lnTo>
                      <a:pt x="116" y="97"/>
                    </a:lnTo>
                    <a:lnTo>
                      <a:pt x="232" y="136"/>
                    </a:lnTo>
                    <a:lnTo>
                      <a:pt x="347" y="193"/>
                    </a:lnTo>
                    <a:lnTo>
                      <a:pt x="463" y="270"/>
                    </a:lnTo>
                    <a:lnTo>
                      <a:pt x="559" y="348"/>
                    </a:lnTo>
                    <a:lnTo>
                      <a:pt x="617" y="405"/>
                    </a:lnTo>
                    <a:lnTo>
                      <a:pt x="655" y="425"/>
                    </a:lnTo>
                    <a:lnTo>
                      <a:pt x="675" y="405"/>
                    </a:lnTo>
                    <a:lnTo>
                      <a:pt x="675" y="386"/>
                    </a:lnTo>
                    <a:lnTo>
                      <a:pt x="636" y="290"/>
                    </a:lnTo>
                    <a:lnTo>
                      <a:pt x="559" y="193"/>
                    </a:lnTo>
                    <a:lnTo>
                      <a:pt x="501" y="136"/>
                    </a:lnTo>
                    <a:lnTo>
                      <a:pt x="424" y="78"/>
                    </a:lnTo>
                    <a:lnTo>
                      <a:pt x="347" y="39"/>
                    </a:lnTo>
                    <a:lnTo>
                      <a:pt x="270" y="2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01;p33">
                <a:extLst>
                  <a:ext uri="{FF2B5EF4-FFF2-40B4-BE49-F238E27FC236}">
                    <a16:creationId xmlns:a16="http://schemas.microsoft.com/office/drawing/2014/main" id="{DB711497-55E3-2AD0-6FCA-557A04AD18FA}"/>
                  </a:ext>
                </a:extLst>
              </p:cNvPr>
              <p:cNvSpPr/>
              <p:nvPr/>
            </p:nvSpPr>
            <p:spPr>
              <a:xfrm>
                <a:off x="8848450" y="3813100"/>
                <a:ext cx="125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22" extrusionOk="0">
                    <a:moveTo>
                      <a:pt x="0" y="1"/>
                    </a:moveTo>
                    <a:lnTo>
                      <a:pt x="19" y="40"/>
                    </a:lnTo>
                    <a:lnTo>
                      <a:pt x="77" y="97"/>
                    </a:lnTo>
                    <a:lnTo>
                      <a:pt x="154" y="155"/>
                    </a:lnTo>
                    <a:lnTo>
                      <a:pt x="251" y="251"/>
                    </a:lnTo>
                    <a:lnTo>
                      <a:pt x="347" y="348"/>
                    </a:lnTo>
                    <a:lnTo>
                      <a:pt x="405" y="425"/>
                    </a:lnTo>
                    <a:lnTo>
                      <a:pt x="462" y="502"/>
                    </a:lnTo>
                    <a:lnTo>
                      <a:pt x="501" y="521"/>
                    </a:lnTo>
                    <a:lnTo>
                      <a:pt x="501" y="502"/>
                    </a:lnTo>
                    <a:lnTo>
                      <a:pt x="501" y="483"/>
                    </a:lnTo>
                    <a:lnTo>
                      <a:pt x="501" y="386"/>
                    </a:lnTo>
                    <a:lnTo>
                      <a:pt x="443" y="271"/>
                    </a:lnTo>
                    <a:lnTo>
                      <a:pt x="347" y="155"/>
                    </a:lnTo>
                    <a:lnTo>
                      <a:pt x="231" y="59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02;p33">
                <a:extLst>
                  <a:ext uri="{FF2B5EF4-FFF2-40B4-BE49-F238E27FC236}">
                    <a16:creationId xmlns:a16="http://schemas.microsoft.com/office/drawing/2014/main" id="{90080A3F-8ECD-8955-A2F6-B622D02B5B6F}"/>
                  </a:ext>
                </a:extLst>
              </p:cNvPr>
              <p:cNvSpPr/>
              <p:nvPr/>
            </p:nvSpPr>
            <p:spPr>
              <a:xfrm>
                <a:off x="8873475" y="3754825"/>
                <a:ext cx="1930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309" extrusionOk="0">
                    <a:moveTo>
                      <a:pt x="502" y="0"/>
                    </a:moveTo>
                    <a:lnTo>
                      <a:pt x="329" y="39"/>
                    </a:lnTo>
                    <a:lnTo>
                      <a:pt x="251" y="78"/>
                    </a:lnTo>
                    <a:lnTo>
                      <a:pt x="174" y="116"/>
                    </a:lnTo>
                    <a:lnTo>
                      <a:pt x="59" y="193"/>
                    </a:lnTo>
                    <a:lnTo>
                      <a:pt x="1" y="270"/>
                    </a:lnTo>
                    <a:lnTo>
                      <a:pt x="1" y="309"/>
                    </a:lnTo>
                    <a:lnTo>
                      <a:pt x="40" y="309"/>
                    </a:lnTo>
                    <a:lnTo>
                      <a:pt x="117" y="270"/>
                    </a:lnTo>
                    <a:lnTo>
                      <a:pt x="232" y="212"/>
                    </a:lnTo>
                    <a:lnTo>
                      <a:pt x="367" y="155"/>
                    </a:lnTo>
                    <a:lnTo>
                      <a:pt x="521" y="135"/>
                    </a:lnTo>
                    <a:lnTo>
                      <a:pt x="656" y="116"/>
                    </a:lnTo>
                    <a:lnTo>
                      <a:pt x="733" y="97"/>
                    </a:lnTo>
                    <a:lnTo>
                      <a:pt x="772" y="78"/>
                    </a:lnTo>
                    <a:lnTo>
                      <a:pt x="752" y="58"/>
                    </a:lnTo>
                    <a:lnTo>
                      <a:pt x="733" y="39"/>
                    </a:lnTo>
                    <a:lnTo>
                      <a:pt x="637" y="20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03;p33">
                <a:extLst>
                  <a:ext uri="{FF2B5EF4-FFF2-40B4-BE49-F238E27FC236}">
                    <a16:creationId xmlns:a16="http://schemas.microsoft.com/office/drawing/2014/main" id="{F6D5D0BC-B9FC-07F4-2C99-3545A69A25AD}"/>
                  </a:ext>
                </a:extLst>
              </p:cNvPr>
              <p:cNvSpPr/>
              <p:nvPr/>
            </p:nvSpPr>
            <p:spPr>
              <a:xfrm>
                <a:off x="8866250" y="3720150"/>
                <a:ext cx="241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791" y="135"/>
                    </a:moveTo>
                    <a:lnTo>
                      <a:pt x="830" y="154"/>
                    </a:lnTo>
                    <a:lnTo>
                      <a:pt x="849" y="174"/>
                    </a:lnTo>
                    <a:lnTo>
                      <a:pt x="830" y="193"/>
                    </a:lnTo>
                    <a:lnTo>
                      <a:pt x="772" y="289"/>
                    </a:lnTo>
                    <a:lnTo>
                      <a:pt x="618" y="463"/>
                    </a:lnTo>
                    <a:lnTo>
                      <a:pt x="463" y="597"/>
                    </a:lnTo>
                    <a:lnTo>
                      <a:pt x="309" y="732"/>
                    </a:lnTo>
                    <a:lnTo>
                      <a:pt x="60" y="904"/>
                    </a:lnTo>
                    <a:lnTo>
                      <a:pt x="78" y="867"/>
                    </a:lnTo>
                    <a:lnTo>
                      <a:pt x="213" y="636"/>
                    </a:lnTo>
                    <a:lnTo>
                      <a:pt x="329" y="482"/>
                    </a:lnTo>
                    <a:lnTo>
                      <a:pt x="463" y="328"/>
                    </a:lnTo>
                    <a:lnTo>
                      <a:pt x="656" y="193"/>
                    </a:lnTo>
                    <a:lnTo>
                      <a:pt x="752" y="154"/>
                    </a:lnTo>
                    <a:lnTo>
                      <a:pt x="791" y="135"/>
                    </a:lnTo>
                    <a:close/>
                    <a:moveTo>
                      <a:pt x="772" y="0"/>
                    </a:moveTo>
                    <a:lnTo>
                      <a:pt x="714" y="19"/>
                    </a:lnTo>
                    <a:lnTo>
                      <a:pt x="579" y="96"/>
                    </a:lnTo>
                    <a:lnTo>
                      <a:pt x="386" y="251"/>
                    </a:lnTo>
                    <a:lnTo>
                      <a:pt x="251" y="405"/>
                    </a:lnTo>
                    <a:lnTo>
                      <a:pt x="136" y="597"/>
                    </a:lnTo>
                    <a:lnTo>
                      <a:pt x="78" y="675"/>
                    </a:lnTo>
                    <a:lnTo>
                      <a:pt x="40" y="771"/>
                    </a:lnTo>
                    <a:lnTo>
                      <a:pt x="20" y="867"/>
                    </a:lnTo>
                    <a:lnTo>
                      <a:pt x="20" y="931"/>
                    </a:lnTo>
                    <a:lnTo>
                      <a:pt x="1" y="944"/>
                    </a:lnTo>
                    <a:lnTo>
                      <a:pt x="1" y="944"/>
                    </a:lnTo>
                    <a:lnTo>
                      <a:pt x="20" y="940"/>
                    </a:lnTo>
                    <a:lnTo>
                      <a:pt x="20" y="940"/>
                    </a:lnTo>
                    <a:lnTo>
                      <a:pt x="20" y="964"/>
                    </a:lnTo>
                    <a:lnTo>
                      <a:pt x="40" y="944"/>
                    </a:lnTo>
                    <a:lnTo>
                      <a:pt x="44" y="936"/>
                    </a:lnTo>
                    <a:lnTo>
                      <a:pt x="44" y="936"/>
                    </a:lnTo>
                    <a:lnTo>
                      <a:pt x="97" y="925"/>
                    </a:lnTo>
                    <a:lnTo>
                      <a:pt x="194" y="906"/>
                    </a:lnTo>
                    <a:lnTo>
                      <a:pt x="290" y="848"/>
                    </a:lnTo>
                    <a:lnTo>
                      <a:pt x="367" y="809"/>
                    </a:lnTo>
                    <a:lnTo>
                      <a:pt x="540" y="694"/>
                    </a:lnTo>
                    <a:lnTo>
                      <a:pt x="714" y="559"/>
                    </a:lnTo>
                    <a:lnTo>
                      <a:pt x="868" y="366"/>
                    </a:lnTo>
                    <a:lnTo>
                      <a:pt x="926" y="308"/>
                    </a:lnTo>
                    <a:lnTo>
                      <a:pt x="945" y="231"/>
                    </a:lnTo>
                    <a:lnTo>
                      <a:pt x="964" y="193"/>
                    </a:lnTo>
                    <a:lnTo>
                      <a:pt x="964" y="135"/>
                    </a:lnTo>
                    <a:lnTo>
                      <a:pt x="945" y="77"/>
                    </a:lnTo>
                    <a:lnTo>
                      <a:pt x="907" y="39"/>
                    </a:lnTo>
                    <a:lnTo>
                      <a:pt x="849" y="19"/>
                    </a:lnTo>
                    <a:lnTo>
                      <a:pt x="810" y="19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04;p33">
                <a:extLst>
                  <a:ext uri="{FF2B5EF4-FFF2-40B4-BE49-F238E27FC236}">
                    <a16:creationId xmlns:a16="http://schemas.microsoft.com/office/drawing/2014/main" id="{8C4989BA-925D-1A54-75F5-AA5BC70CC598}"/>
                  </a:ext>
                </a:extLst>
              </p:cNvPr>
              <p:cNvSpPr/>
              <p:nvPr/>
            </p:nvSpPr>
            <p:spPr>
              <a:xfrm>
                <a:off x="8847475" y="3718225"/>
                <a:ext cx="207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060" extrusionOk="0">
                    <a:moveTo>
                      <a:pt x="116" y="0"/>
                    </a:moveTo>
                    <a:lnTo>
                      <a:pt x="78" y="19"/>
                    </a:lnTo>
                    <a:lnTo>
                      <a:pt x="39" y="58"/>
                    </a:lnTo>
                    <a:lnTo>
                      <a:pt x="20" y="96"/>
                    </a:lnTo>
                    <a:lnTo>
                      <a:pt x="0" y="154"/>
                    </a:lnTo>
                    <a:lnTo>
                      <a:pt x="0" y="308"/>
                    </a:lnTo>
                    <a:lnTo>
                      <a:pt x="39" y="424"/>
                    </a:lnTo>
                    <a:lnTo>
                      <a:pt x="97" y="540"/>
                    </a:lnTo>
                    <a:lnTo>
                      <a:pt x="155" y="636"/>
                    </a:lnTo>
                    <a:lnTo>
                      <a:pt x="212" y="713"/>
                    </a:lnTo>
                    <a:lnTo>
                      <a:pt x="290" y="790"/>
                    </a:lnTo>
                    <a:lnTo>
                      <a:pt x="386" y="867"/>
                    </a:lnTo>
                    <a:lnTo>
                      <a:pt x="540" y="944"/>
                    </a:lnTo>
                    <a:lnTo>
                      <a:pt x="656" y="983"/>
                    </a:lnTo>
                    <a:lnTo>
                      <a:pt x="752" y="983"/>
                    </a:lnTo>
                    <a:lnTo>
                      <a:pt x="598" y="886"/>
                    </a:lnTo>
                    <a:lnTo>
                      <a:pt x="444" y="790"/>
                    </a:lnTo>
                    <a:lnTo>
                      <a:pt x="309" y="655"/>
                    </a:lnTo>
                    <a:lnTo>
                      <a:pt x="193" y="482"/>
                    </a:lnTo>
                    <a:lnTo>
                      <a:pt x="155" y="385"/>
                    </a:lnTo>
                    <a:lnTo>
                      <a:pt x="135" y="270"/>
                    </a:lnTo>
                    <a:lnTo>
                      <a:pt x="135" y="154"/>
                    </a:lnTo>
                    <a:lnTo>
                      <a:pt x="135" y="135"/>
                    </a:lnTo>
                    <a:lnTo>
                      <a:pt x="155" y="116"/>
                    </a:lnTo>
                    <a:lnTo>
                      <a:pt x="251" y="135"/>
                    </a:lnTo>
                    <a:lnTo>
                      <a:pt x="328" y="193"/>
                    </a:lnTo>
                    <a:lnTo>
                      <a:pt x="482" y="347"/>
                    </a:lnTo>
                    <a:lnTo>
                      <a:pt x="598" y="520"/>
                    </a:lnTo>
                    <a:lnTo>
                      <a:pt x="694" y="694"/>
                    </a:lnTo>
                    <a:lnTo>
                      <a:pt x="752" y="829"/>
                    </a:lnTo>
                    <a:lnTo>
                      <a:pt x="791" y="944"/>
                    </a:lnTo>
                    <a:lnTo>
                      <a:pt x="810" y="1021"/>
                    </a:lnTo>
                    <a:lnTo>
                      <a:pt x="810" y="1060"/>
                    </a:lnTo>
                    <a:lnTo>
                      <a:pt x="829" y="944"/>
                    </a:lnTo>
                    <a:lnTo>
                      <a:pt x="829" y="848"/>
                    </a:lnTo>
                    <a:lnTo>
                      <a:pt x="810" y="752"/>
                    </a:lnTo>
                    <a:lnTo>
                      <a:pt x="791" y="674"/>
                    </a:lnTo>
                    <a:lnTo>
                      <a:pt x="713" y="462"/>
                    </a:lnTo>
                    <a:lnTo>
                      <a:pt x="598" y="289"/>
                    </a:lnTo>
                    <a:lnTo>
                      <a:pt x="501" y="193"/>
                    </a:lnTo>
                    <a:lnTo>
                      <a:pt x="424" y="96"/>
                    </a:lnTo>
                    <a:lnTo>
                      <a:pt x="347" y="39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05;p33">
                <a:extLst>
                  <a:ext uri="{FF2B5EF4-FFF2-40B4-BE49-F238E27FC236}">
                    <a16:creationId xmlns:a16="http://schemas.microsoft.com/office/drawing/2014/main" id="{E97FC1AA-9A2E-25B3-046E-9D04C6B1A755}"/>
                  </a:ext>
                </a:extLst>
              </p:cNvPr>
              <p:cNvSpPr/>
              <p:nvPr/>
            </p:nvSpPr>
            <p:spPr>
              <a:xfrm>
                <a:off x="8796900" y="2435875"/>
                <a:ext cx="183550" cy="270750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10830" extrusionOk="0">
                    <a:moveTo>
                      <a:pt x="1349" y="0"/>
                    </a:moveTo>
                    <a:lnTo>
                      <a:pt x="1137" y="1002"/>
                    </a:lnTo>
                    <a:lnTo>
                      <a:pt x="655" y="3256"/>
                    </a:lnTo>
                    <a:lnTo>
                      <a:pt x="405" y="4528"/>
                    </a:lnTo>
                    <a:lnTo>
                      <a:pt x="193" y="5684"/>
                    </a:lnTo>
                    <a:lnTo>
                      <a:pt x="58" y="6629"/>
                    </a:lnTo>
                    <a:lnTo>
                      <a:pt x="20" y="6956"/>
                    </a:lnTo>
                    <a:lnTo>
                      <a:pt x="0" y="7187"/>
                    </a:lnTo>
                    <a:lnTo>
                      <a:pt x="20" y="7303"/>
                    </a:lnTo>
                    <a:lnTo>
                      <a:pt x="39" y="7419"/>
                    </a:lnTo>
                    <a:lnTo>
                      <a:pt x="116" y="7631"/>
                    </a:lnTo>
                    <a:lnTo>
                      <a:pt x="231" y="7823"/>
                    </a:lnTo>
                    <a:lnTo>
                      <a:pt x="386" y="7997"/>
                    </a:lnTo>
                    <a:lnTo>
                      <a:pt x="559" y="8151"/>
                    </a:lnTo>
                    <a:lnTo>
                      <a:pt x="732" y="8286"/>
                    </a:lnTo>
                    <a:lnTo>
                      <a:pt x="925" y="8382"/>
                    </a:lnTo>
                    <a:lnTo>
                      <a:pt x="1137" y="8478"/>
                    </a:lnTo>
                    <a:lnTo>
                      <a:pt x="1330" y="8555"/>
                    </a:lnTo>
                    <a:lnTo>
                      <a:pt x="1522" y="8633"/>
                    </a:lnTo>
                    <a:lnTo>
                      <a:pt x="1869" y="8710"/>
                    </a:lnTo>
                    <a:lnTo>
                      <a:pt x="2101" y="8767"/>
                    </a:lnTo>
                    <a:lnTo>
                      <a:pt x="2197" y="8767"/>
                    </a:lnTo>
                    <a:lnTo>
                      <a:pt x="3083" y="10829"/>
                    </a:lnTo>
                    <a:lnTo>
                      <a:pt x="7342" y="10675"/>
                    </a:lnTo>
                    <a:lnTo>
                      <a:pt x="6263" y="8035"/>
                    </a:lnTo>
                    <a:lnTo>
                      <a:pt x="6956" y="2351"/>
                    </a:lnTo>
                    <a:lnTo>
                      <a:pt x="1349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06;p33">
                <a:extLst>
                  <a:ext uri="{FF2B5EF4-FFF2-40B4-BE49-F238E27FC236}">
                    <a16:creationId xmlns:a16="http://schemas.microsoft.com/office/drawing/2014/main" id="{56147F33-56E3-A2A0-58DF-50C52DFCDB23}"/>
                  </a:ext>
                </a:extLst>
              </p:cNvPr>
              <p:cNvSpPr/>
              <p:nvPr/>
            </p:nvSpPr>
            <p:spPr>
              <a:xfrm>
                <a:off x="8795450" y="2402625"/>
                <a:ext cx="210525" cy="262575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10503" extrusionOk="0">
                    <a:moveTo>
                      <a:pt x="5839" y="10348"/>
                    </a:moveTo>
                    <a:lnTo>
                      <a:pt x="5800" y="10367"/>
                    </a:lnTo>
                    <a:lnTo>
                      <a:pt x="5839" y="10348"/>
                    </a:lnTo>
                    <a:close/>
                    <a:moveTo>
                      <a:pt x="5800" y="10367"/>
                    </a:moveTo>
                    <a:lnTo>
                      <a:pt x="5685" y="10425"/>
                    </a:lnTo>
                    <a:lnTo>
                      <a:pt x="5663" y="10432"/>
                    </a:lnTo>
                    <a:lnTo>
                      <a:pt x="5646" y="10444"/>
                    </a:lnTo>
                    <a:lnTo>
                      <a:pt x="5800" y="10367"/>
                    </a:lnTo>
                    <a:close/>
                    <a:moveTo>
                      <a:pt x="1773" y="0"/>
                    </a:moveTo>
                    <a:lnTo>
                      <a:pt x="1561" y="58"/>
                    </a:lnTo>
                    <a:lnTo>
                      <a:pt x="1369" y="155"/>
                    </a:lnTo>
                    <a:lnTo>
                      <a:pt x="1195" y="270"/>
                    </a:lnTo>
                    <a:lnTo>
                      <a:pt x="1041" y="444"/>
                    </a:lnTo>
                    <a:lnTo>
                      <a:pt x="983" y="540"/>
                    </a:lnTo>
                    <a:lnTo>
                      <a:pt x="925" y="636"/>
                    </a:lnTo>
                    <a:lnTo>
                      <a:pt x="810" y="713"/>
                    </a:lnTo>
                    <a:lnTo>
                      <a:pt x="675" y="790"/>
                    </a:lnTo>
                    <a:lnTo>
                      <a:pt x="540" y="887"/>
                    </a:lnTo>
                    <a:lnTo>
                      <a:pt x="386" y="1022"/>
                    </a:lnTo>
                    <a:lnTo>
                      <a:pt x="251" y="1195"/>
                    </a:lnTo>
                    <a:lnTo>
                      <a:pt x="116" y="1407"/>
                    </a:lnTo>
                    <a:lnTo>
                      <a:pt x="78" y="1503"/>
                    </a:lnTo>
                    <a:lnTo>
                      <a:pt x="39" y="1638"/>
                    </a:lnTo>
                    <a:lnTo>
                      <a:pt x="0" y="1889"/>
                    </a:lnTo>
                    <a:lnTo>
                      <a:pt x="0" y="2139"/>
                    </a:lnTo>
                    <a:lnTo>
                      <a:pt x="39" y="2390"/>
                    </a:lnTo>
                    <a:lnTo>
                      <a:pt x="116" y="2621"/>
                    </a:lnTo>
                    <a:lnTo>
                      <a:pt x="232" y="2833"/>
                    </a:lnTo>
                    <a:lnTo>
                      <a:pt x="386" y="3045"/>
                    </a:lnTo>
                    <a:lnTo>
                      <a:pt x="559" y="3218"/>
                    </a:lnTo>
                    <a:lnTo>
                      <a:pt x="771" y="3353"/>
                    </a:lnTo>
                    <a:lnTo>
                      <a:pt x="983" y="3488"/>
                    </a:lnTo>
                    <a:lnTo>
                      <a:pt x="1137" y="3565"/>
                    </a:lnTo>
                    <a:lnTo>
                      <a:pt x="1291" y="3681"/>
                    </a:lnTo>
                    <a:lnTo>
                      <a:pt x="1426" y="3796"/>
                    </a:lnTo>
                    <a:lnTo>
                      <a:pt x="1542" y="3931"/>
                    </a:lnTo>
                    <a:lnTo>
                      <a:pt x="1600" y="4047"/>
                    </a:lnTo>
                    <a:lnTo>
                      <a:pt x="1638" y="4163"/>
                    </a:lnTo>
                    <a:lnTo>
                      <a:pt x="1658" y="4278"/>
                    </a:lnTo>
                    <a:lnTo>
                      <a:pt x="1677" y="4413"/>
                    </a:lnTo>
                    <a:lnTo>
                      <a:pt x="1658" y="4683"/>
                    </a:lnTo>
                    <a:lnTo>
                      <a:pt x="1600" y="4933"/>
                    </a:lnTo>
                    <a:lnTo>
                      <a:pt x="1523" y="5203"/>
                    </a:lnTo>
                    <a:lnTo>
                      <a:pt x="1465" y="5454"/>
                    </a:lnTo>
                    <a:lnTo>
                      <a:pt x="1446" y="5704"/>
                    </a:lnTo>
                    <a:lnTo>
                      <a:pt x="1446" y="5974"/>
                    </a:lnTo>
                    <a:lnTo>
                      <a:pt x="1465" y="6070"/>
                    </a:lnTo>
                    <a:lnTo>
                      <a:pt x="1503" y="6147"/>
                    </a:lnTo>
                    <a:lnTo>
                      <a:pt x="1561" y="6205"/>
                    </a:lnTo>
                    <a:lnTo>
                      <a:pt x="1600" y="6224"/>
                    </a:lnTo>
                    <a:lnTo>
                      <a:pt x="1696" y="6224"/>
                    </a:lnTo>
                    <a:lnTo>
                      <a:pt x="1715" y="6186"/>
                    </a:lnTo>
                    <a:lnTo>
                      <a:pt x="1792" y="6109"/>
                    </a:lnTo>
                    <a:lnTo>
                      <a:pt x="1831" y="6012"/>
                    </a:lnTo>
                    <a:lnTo>
                      <a:pt x="1870" y="5897"/>
                    </a:lnTo>
                    <a:lnTo>
                      <a:pt x="1927" y="5762"/>
                    </a:lnTo>
                    <a:lnTo>
                      <a:pt x="2024" y="5646"/>
                    </a:lnTo>
                    <a:lnTo>
                      <a:pt x="2159" y="5550"/>
                    </a:lnTo>
                    <a:lnTo>
                      <a:pt x="2313" y="5492"/>
                    </a:lnTo>
                    <a:lnTo>
                      <a:pt x="2448" y="5473"/>
                    </a:lnTo>
                    <a:lnTo>
                      <a:pt x="2602" y="5492"/>
                    </a:lnTo>
                    <a:lnTo>
                      <a:pt x="2679" y="5531"/>
                    </a:lnTo>
                    <a:lnTo>
                      <a:pt x="2756" y="5569"/>
                    </a:lnTo>
                    <a:lnTo>
                      <a:pt x="2814" y="5608"/>
                    </a:lnTo>
                    <a:lnTo>
                      <a:pt x="2872" y="5685"/>
                    </a:lnTo>
                    <a:lnTo>
                      <a:pt x="2949" y="5762"/>
                    </a:lnTo>
                    <a:lnTo>
                      <a:pt x="2987" y="5858"/>
                    </a:lnTo>
                    <a:lnTo>
                      <a:pt x="3026" y="5974"/>
                    </a:lnTo>
                    <a:lnTo>
                      <a:pt x="3026" y="6070"/>
                    </a:lnTo>
                    <a:lnTo>
                      <a:pt x="3026" y="6167"/>
                    </a:lnTo>
                    <a:lnTo>
                      <a:pt x="3006" y="6282"/>
                    </a:lnTo>
                    <a:lnTo>
                      <a:pt x="2968" y="6378"/>
                    </a:lnTo>
                    <a:lnTo>
                      <a:pt x="2910" y="6475"/>
                    </a:lnTo>
                    <a:lnTo>
                      <a:pt x="2833" y="6571"/>
                    </a:lnTo>
                    <a:lnTo>
                      <a:pt x="2737" y="6648"/>
                    </a:lnTo>
                    <a:lnTo>
                      <a:pt x="2544" y="6822"/>
                    </a:lnTo>
                    <a:lnTo>
                      <a:pt x="2371" y="6995"/>
                    </a:lnTo>
                    <a:lnTo>
                      <a:pt x="2293" y="7091"/>
                    </a:lnTo>
                    <a:lnTo>
                      <a:pt x="2255" y="7188"/>
                    </a:lnTo>
                    <a:lnTo>
                      <a:pt x="2216" y="7284"/>
                    </a:lnTo>
                    <a:lnTo>
                      <a:pt x="2197" y="7380"/>
                    </a:lnTo>
                    <a:lnTo>
                      <a:pt x="2197" y="7477"/>
                    </a:lnTo>
                    <a:lnTo>
                      <a:pt x="2197" y="7573"/>
                    </a:lnTo>
                    <a:lnTo>
                      <a:pt x="2255" y="7785"/>
                    </a:lnTo>
                    <a:lnTo>
                      <a:pt x="2351" y="7978"/>
                    </a:lnTo>
                    <a:lnTo>
                      <a:pt x="2448" y="8151"/>
                    </a:lnTo>
                    <a:lnTo>
                      <a:pt x="2563" y="8344"/>
                    </a:lnTo>
                    <a:lnTo>
                      <a:pt x="2737" y="8633"/>
                    </a:lnTo>
                    <a:lnTo>
                      <a:pt x="2833" y="8806"/>
                    </a:lnTo>
                    <a:lnTo>
                      <a:pt x="2949" y="8980"/>
                    </a:lnTo>
                    <a:lnTo>
                      <a:pt x="3122" y="9172"/>
                    </a:lnTo>
                    <a:lnTo>
                      <a:pt x="3276" y="9365"/>
                    </a:lnTo>
                    <a:lnTo>
                      <a:pt x="3450" y="9539"/>
                    </a:lnTo>
                    <a:lnTo>
                      <a:pt x="3642" y="9712"/>
                    </a:lnTo>
                    <a:lnTo>
                      <a:pt x="3835" y="9866"/>
                    </a:lnTo>
                    <a:lnTo>
                      <a:pt x="4028" y="10001"/>
                    </a:lnTo>
                    <a:lnTo>
                      <a:pt x="4240" y="10155"/>
                    </a:lnTo>
                    <a:lnTo>
                      <a:pt x="4452" y="10271"/>
                    </a:lnTo>
                    <a:lnTo>
                      <a:pt x="4606" y="10367"/>
                    </a:lnTo>
                    <a:lnTo>
                      <a:pt x="4779" y="10444"/>
                    </a:lnTo>
                    <a:lnTo>
                      <a:pt x="4953" y="10483"/>
                    </a:lnTo>
                    <a:lnTo>
                      <a:pt x="5145" y="10502"/>
                    </a:lnTo>
                    <a:lnTo>
                      <a:pt x="5319" y="10502"/>
                    </a:lnTo>
                    <a:lnTo>
                      <a:pt x="5492" y="10483"/>
                    </a:lnTo>
                    <a:lnTo>
                      <a:pt x="5663" y="10432"/>
                    </a:lnTo>
                    <a:lnTo>
                      <a:pt x="5974" y="10194"/>
                    </a:lnTo>
                    <a:lnTo>
                      <a:pt x="6128" y="10078"/>
                    </a:lnTo>
                    <a:lnTo>
                      <a:pt x="6244" y="9963"/>
                    </a:lnTo>
                    <a:lnTo>
                      <a:pt x="6359" y="9828"/>
                    </a:lnTo>
                    <a:lnTo>
                      <a:pt x="6456" y="9673"/>
                    </a:lnTo>
                    <a:lnTo>
                      <a:pt x="6552" y="9500"/>
                    </a:lnTo>
                    <a:lnTo>
                      <a:pt x="6629" y="9307"/>
                    </a:lnTo>
                    <a:lnTo>
                      <a:pt x="6783" y="8883"/>
                    </a:lnTo>
                    <a:lnTo>
                      <a:pt x="6918" y="8440"/>
                    </a:lnTo>
                    <a:lnTo>
                      <a:pt x="7072" y="8016"/>
                    </a:lnTo>
                    <a:lnTo>
                      <a:pt x="7246" y="7592"/>
                    </a:lnTo>
                    <a:lnTo>
                      <a:pt x="7458" y="7169"/>
                    </a:lnTo>
                    <a:lnTo>
                      <a:pt x="7708" y="6764"/>
                    </a:lnTo>
                    <a:lnTo>
                      <a:pt x="7939" y="6340"/>
                    </a:lnTo>
                    <a:lnTo>
                      <a:pt x="8055" y="6109"/>
                    </a:lnTo>
                    <a:lnTo>
                      <a:pt x="8151" y="5897"/>
                    </a:lnTo>
                    <a:lnTo>
                      <a:pt x="8248" y="5685"/>
                    </a:lnTo>
                    <a:lnTo>
                      <a:pt x="8305" y="5454"/>
                    </a:lnTo>
                    <a:lnTo>
                      <a:pt x="8363" y="5203"/>
                    </a:lnTo>
                    <a:lnTo>
                      <a:pt x="8402" y="4972"/>
                    </a:lnTo>
                    <a:lnTo>
                      <a:pt x="8421" y="4741"/>
                    </a:lnTo>
                    <a:lnTo>
                      <a:pt x="8421" y="4490"/>
                    </a:lnTo>
                    <a:lnTo>
                      <a:pt x="8363" y="4259"/>
                    </a:lnTo>
                    <a:lnTo>
                      <a:pt x="8286" y="4047"/>
                    </a:lnTo>
                    <a:lnTo>
                      <a:pt x="8267" y="3912"/>
                    </a:lnTo>
                    <a:lnTo>
                      <a:pt x="8209" y="3796"/>
                    </a:lnTo>
                    <a:lnTo>
                      <a:pt x="8113" y="3623"/>
                    </a:lnTo>
                    <a:lnTo>
                      <a:pt x="7978" y="3469"/>
                    </a:lnTo>
                    <a:lnTo>
                      <a:pt x="7901" y="3373"/>
                    </a:lnTo>
                    <a:lnTo>
                      <a:pt x="7785" y="3295"/>
                    </a:lnTo>
                    <a:lnTo>
                      <a:pt x="7669" y="3218"/>
                    </a:lnTo>
                    <a:lnTo>
                      <a:pt x="7535" y="3141"/>
                    </a:lnTo>
                    <a:lnTo>
                      <a:pt x="7380" y="3064"/>
                    </a:lnTo>
                    <a:lnTo>
                      <a:pt x="7188" y="3026"/>
                    </a:lnTo>
                    <a:lnTo>
                      <a:pt x="7091" y="2756"/>
                    </a:lnTo>
                    <a:lnTo>
                      <a:pt x="6937" y="2505"/>
                    </a:lnTo>
                    <a:lnTo>
                      <a:pt x="6745" y="2197"/>
                    </a:lnTo>
                    <a:lnTo>
                      <a:pt x="6629" y="2043"/>
                    </a:lnTo>
                    <a:lnTo>
                      <a:pt x="6494" y="1889"/>
                    </a:lnTo>
                    <a:lnTo>
                      <a:pt x="6340" y="1735"/>
                    </a:lnTo>
                    <a:lnTo>
                      <a:pt x="6166" y="1600"/>
                    </a:lnTo>
                    <a:lnTo>
                      <a:pt x="5974" y="1484"/>
                    </a:lnTo>
                    <a:lnTo>
                      <a:pt x="5762" y="1388"/>
                    </a:lnTo>
                    <a:lnTo>
                      <a:pt x="5550" y="1311"/>
                    </a:lnTo>
                    <a:lnTo>
                      <a:pt x="5319" y="1272"/>
                    </a:lnTo>
                    <a:lnTo>
                      <a:pt x="4991" y="1234"/>
                    </a:lnTo>
                    <a:lnTo>
                      <a:pt x="4721" y="1176"/>
                    </a:lnTo>
                    <a:lnTo>
                      <a:pt x="4490" y="1137"/>
                    </a:lnTo>
                    <a:lnTo>
                      <a:pt x="4278" y="1060"/>
                    </a:lnTo>
                    <a:lnTo>
                      <a:pt x="4085" y="1002"/>
                    </a:lnTo>
                    <a:lnTo>
                      <a:pt x="3931" y="925"/>
                    </a:lnTo>
                    <a:lnTo>
                      <a:pt x="3642" y="771"/>
                    </a:lnTo>
                    <a:lnTo>
                      <a:pt x="3122" y="444"/>
                    </a:lnTo>
                    <a:lnTo>
                      <a:pt x="2814" y="270"/>
                    </a:lnTo>
                    <a:lnTo>
                      <a:pt x="2640" y="193"/>
                    </a:lnTo>
                    <a:lnTo>
                      <a:pt x="2428" y="97"/>
                    </a:lnTo>
                    <a:lnTo>
                      <a:pt x="2313" y="58"/>
                    </a:lnTo>
                    <a:lnTo>
                      <a:pt x="2216" y="20"/>
                    </a:lnTo>
                    <a:lnTo>
                      <a:pt x="19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07;p33">
                <a:extLst>
                  <a:ext uri="{FF2B5EF4-FFF2-40B4-BE49-F238E27FC236}">
                    <a16:creationId xmlns:a16="http://schemas.microsoft.com/office/drawing/2014/main" id="{8B395BF6-C9CF-C651-9151-2141FB44F8F7}"/>
                  </a:ext>
                </a:extLst>
              </p:cNvPr>
              <p:cNvSpPr/>
              <p:nvPr/>
            </p:nvSpPr>
            <p:spPr>
              <a:xfrm>
                <a:off x="8795450" y="2402625"/>
                <a:ext cx="210525" cy="262575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10503" fill="none" extrusionOk="0">
                    <a:moveTo>
                      <a:pt x="5646" y="10444"/>
                    </a:moveTo>
                    <a:lnTo>
                      <a:pt x="5646" y="10444"/>
                    </a:lnTo>
                    <a:lnTo>
                      <a:pt x="5974" y="10194"/>
                    </a:lnTo>
                    <a:lnTo>
                      <a:pt x="6128" y="10078"/>
                    </a:lnTo>
                    <a:lnTo>
                      <a:pt x="6244" y="9963"/>
                    </a:lnTo>
                    <a:lnTo>
                      <a:pt x="6359" y="9828"/>
                    </a:lnTo>
                    <a:lnTo>
                      <a:pt x="6456" y="9673"/>
                    </a:lnTo>
                    <a:lnTo>
                      <a:pt x="6552" y="9500"/>
                    </a:lnTo>
                    <a:lnTo>
                      <a:pt x="6629" y="9307"/>
                    </a:lnTo>
                    <a:lnTo>
                      <a:pt x="6629" y="9307"/>
                    </a:lnTo>
                    <a:lnTo>
                      <a:pt x="6783" y="8883"/>
                    </a:lnTo>
                    <a:lnTo>
                      <a:pt x="6918" y="8440"/>
                    </a:lnTo>
                    <a:lnTo>
                      <a:pt x="7072" y="8016"/>
                    </a:lnTo>
                    <a:lnTo>
                      <a:pt x="7246" y="7592"/>
                    </a:lnTo>
                    <a:lnTo>
                      <a:pt x="7246" y="7592"/>
                    </a:lnTo>
                    <a:lnTo>
                      <a:pt x="7458" y="7169"/>
                    </a:lnTo>
                    <a:lnTo>
                      <a:pt x="7708" y="6764"/>
                    </a:lnTo>
                    <a:lnTo>
                      <a:pt x="7939" y="6340"/>
                    </a:lnTo>
                    <a:lnTo>
                      <a:pt x="8055" y="6109"/>
                    </a:lnTo>
                    <a:lnTo>
                      <a:pt x="8151" y="5897"/>
                    </a:lnTo>
                    <a:lnTo>
                      <a:pt x="8151" y="5897"/>
                    </a:lnTo>
                    <a:lnTo>
                      <a:pt x="8248" y="5685"/>
                    </a:lnTo>
                    <a:lnTo>
                      <a:pt x="8305" y="5454"/>
                    </a:lnTo>
                    <a:lnTo>
                      <a:pt x="8363" y="5203"/>
                    </a:lnTo>
                    <a:lnTo>
                      <a:pt x="8402" y="4972"/>
                    </a:lnTo>
                    <a:lnTo>
                      <a:pt x="8421" y="4741"/>
                    </a:lnTo>
                    <a:lnTo>
                      <a:pt x="8421" y="4490"/>
                    </a:lnTo>
                    <a:lnTo>
                      <a:pt x="8363" y="4259"/>
                    </a:lnTo>
                    <a:lnTo>
                      <a:pt x="8286" y="4047"/>
                    </a:lnTo>
                    <a:lnTo>
                      <a:pt x="8286" y="4047"/>
                    </a:lnTo>
                    <a:lnTo>
                      <a:pt x="8267" y="3912"/>
                    </a:lnTo>
                    <a:lnTo>
                      <a:pt x="8209" y="3796"/>
                    </a:lnTo>
                    <a:lnTo>
                      <a:pt x="8113" y="3623"/>
                    </a:lnTo>
                    <a:lnTo>
                      <a:pt x="7978" y="3469"/>
                    </a:lnTo>
                    <a:lnTo>
                      <a:pt x="7901" y="3373"/>
                    </a:lnTo>
                    <a:lnTo>
                      <a:pt x="7785" y="3295"/>
                    </a:lnTo>
                    <a:lnTo>
                      <a:pt x="7669" y="3218"/>
                    </a:lnTo>
                    <a:lnTo>
                      <a:pt x="7535" y="3141"/>
                    </a:lnTo>
                    <a:lnTo>
                      <a:pt x="7380" y="3064"/>
                    </a:lnTo>
                    <a:lnTo>
                      <a:pt x="7188" y="3026"/>
                    </a:lnTo>
                    <a:lnTo>
                      <a:pt x="7188" y="3026"/>
                    </a:lnTo>
                    <a:lnTo>
                      <a:pt x="7091" y="2756"/>
                    </a:lnTo>
                    <a:lnTo>
                      <a:pt x="6937" y="2505"/>
                    </a:lnTo>
                    <a:lnTo>
                      <a:pt x="6745" y="2197"/>
                    </a:lnTo>
                    <a:lnTo>
                      <a:pt x="6629" y="2043"/>
                    </a:lnTo>
                    <a:lnTo>
                      <a:pt x="6494" y="1889"/>
                    </a:lnTo>
                    <a:lnTo>
                      <a:pt x="6340" y="1735"/>
                    </a:lnTo>
                    <a:lnTo>
                      <a:pt x="6166" y="1600"/>
                    </a:lnTo>
                    <a:lnTo>
                      <a:pt x="5974" y="1484"/>
                    </a:lnTo>
                    <a:lnTo>
                      <a:pt x="5762" y="1388"/>
                    </a:lnTo>
                    <a:lnTo>
                      <a:pt x="5550" y="1311"/>
                    </a:lnTo>
                    <a:lnTo>
                      <a:pt x="5319" y="1272"/>
                    </a:lnTo>
                    <a:lnTo>
                      <a:pt x="5319" y="1272"/>
                    </a:lnTo>
                    <a:lnTo>
                      <a:pt x="4991" y="1234"/>
                    </a:lnTo>
                    <a:lnTo>
                      <a:pt x="4721" y="1176"/>
                    </a:lnTo>
                    <a:lnTo>
                      <a:pt x="4490" y="1137"/>
                    </a:lnTo>
                    <a:lnTo>
                      <a:pt x="4278" y="1060"/>
                    </a:lnTo>
                    <a:lnTo>
                      <a:pt x="4085" y="1002"/>
                    </a:lnTo>
                    <a:lnTo>
                      <a:pt x="3931" y="925"/>
                    </a:lnTo>
                    <a:lnTo>
                      <a:pt x="3642" y="771"/>
                    </a:lnTo>
                    <a:lnTo>
                      <a:pt x="3122" y="444"/>
                    </a:lnTo>
                    <a:lnTo>
                      <a:pt x="2814" y="270"/>
                    </a:lnTo>
                    <a:lnTo>
                      <a:pt x="2640" y="193"/>
                    </a:lnTo>
                    <a:lnTo>
                      <a:pt x="2428" y="97"/>
                    </a:lnTo>
                    <a:lnTo>
                      <a:pt x="2428" y="97"/>
                    </a:lnTo>
                    <a:lnTo>
                      <a:pt x="2313" y="58"/>
                    </a:lnTo>
                    <a:lnTo>
                      <a:pt x="2216" y="20"/>
                    </a:lnTo>
                    <a:lnTo>
                      <a:pt x="1985" y="0"/>
                    </a:lnTo>
                    <a:lnTo>
                      <a:pt x="1773" y="0"/>
                    </a:lnTo>
                    <a:lnTo>
                      <a:pt x="1561" y="58"/>
                    </a:lnTo>
                    <a:lnTo>
                      <a:pt x="1369" y="155"/>
                    </a:lnTo>
                    <a:lnTo>
                      <a:pt x="1195" y="270"/>
                    </a:lnTo>
                    <a:lnTo>
                      <a:pt x="1041" y="444"/>
                    </a:lnTo>
                    <a:lnTo>
                      <a:pt x="983" y="540"/>
                    </a:lnTo>
                    <a:lnTo>
                      <a:pt x="925" y="636"/>
                    </a:lnTo>
                    <a:lnTo>
                      <a:pt x="925" y="636"/>
                    </a:lnTo>
                    <a:lnTo>
                      <a:pt x="925" y="636"/>
                    </a:lnTo>
                    <a:lnTo>
                      <a:pt x="810" y="713"/>
                    </a:lnTo>
                    <a:lnTo>
                      <a:pt x="675" y="790"/>
                    </a:lnTo>
                    <a:lnTo>
                      <a:pt x="540" y="887"/>
                    </a:lnTo>
                    <a:lnTo>
                      <a:pt x="386" y="1022"/>
                    </a:lnTo>
                    <a:lnTo>
                      <a:pt x="251" y="1195"/>
                    </a:lnTo>
                    <a:lnTo>
                      <a:pt x="116" y="1407"/>
                    </a:lnTo>
                    <a:lnTo>
                      <a:pt x="78" y="1503"/>
                    </a:lnTo>
                    <a:lnTo>
                      <a:pt x="39" y="1638"/>
                    </a:lnTo>
                    <a:lnTo>
                      <a:pt x="39" y="1638"/>
                    </a:lnTo>
                    <a:lnTo>
                      <a:pt x="39" y="1638"/>
                    </a:lnTo>
                    <a:lnTo>
                      <a:pt x="0" y="1889"/>
                    </a:lnTo>
                    <a:lnTo>
                      <a:pt x="0" y="2139"/>
                    </a:lnTo>
                    <a:lnTo>
                      <a:pt x="39" y="2390"/>
                    </a:lnTo>
                    <a:lnTo>
                      <a:pt x="116" y="2621"/>
                    </a:lnTo>
                    <a:lnTo>
                      <a:pt x="232" y="2833"/>
                    </a:lnTo>
                    <a:lnTo>
                      <a:pt x="386" y="3045"/>
                    </a:lnTo>
                    <a:lnTo>
                      <a:pt x="559" y="3218"/>
                    </a:lnTo>
                    <a:lnTo>
                      <a:pt x="771" y="3353"/>
                    </a:lnTo>
                    <a:lnTo>
                      <a:pt x="983" y="3488"/>
                    </a:lnTo>
                    <a:lnTo>
                      <a:pt x="983" y="3488"/>
                    </a:lnTo>
                    <a:lnTo>
                      <a:pt x="1137" y="3565"/>
                    </a:lnTo>
                    <a:lnTo>
                      <a:pt x="1291" y="3681"/>
                    </a:lnTo>
                    <a:lnTo>
                      <a:pt x="1426" y="3796"/>
                    </a:lnTo>
                    <a:lnTo>
                      <a:pt x="1542" y="3931"/>
                    </a:lnTo>
                    <a:lnTo>
                      <a:pt x="1542" y="3931"/>
                    </a:lnTo>
                    <a:lnTo>
                      <a:pt x="1600" y="4047"/>
                    </a:lnTo>
                    <a:lnTo>
                      <a:pt x="1638" y="4163"/>
                    </a:lnTo>
                    <a:lnTo>
                      <a:pt x="1658" y="4278"/>
                    </a:lnTo>
                    <a:lnTo>
                      <a:pt x="1677" y="4413"/>
                    </a:lnTo>
                    <a:lnTo>
                      <a:pt x="1658" y="4683"/>
                    </a:lnTo>
                    <a:lnTo>
                      <a:pt x="1600" y="4933"/>
                    </a:lnTo>
                    <a:lnTo>
                      <a:pt x="1600" y="4933"/>
                    </a:lnTo>
                    <a:lnTo>
                      <a:pt x="1523" y="5203"/>
                    </a:lnTo>
                    <a:lnTo>
                      <a:pt x="1465" y="5454"/>
                    </a:lnTo>
                    <a:lnTo>
                      <a:pt x="1446" y="5704"/>
                    </a:lnTo>
                    <a:lnTo>
                      <a:pt x="1446" y="5974"/>
                    </a:lnTo>
                    <a:lnTo>
                      <a:pt x="1446" y="5974"/>
                    </a:lnTo>
                    <a:lnTo>
                      <a:pt x="1465" y="6070"/>
                    </a:lnTo>
                    <a:lnTo>
                      <a:pt x="1503" y="6147"/>
                    </a:lnTo>
                    <a:lnTo>
                      <a:pt x="1561" y="6205"/>
                    </a:lnTo>
                    <a:lnTo>
                      <a:pt x="1600" y="6224"/>
                    </a:lnTo>
                    <a:lnTo>
                      <a:pt x="1638" y="6224"/>
                    </a:lnTo>
                    <a:lnTo>
                      <a:pt x="1638" y="6224"/>
                    </a:lnTo>
                    <a:lnTo>
                      <a:pt x="1696" y="6224"/>
                    </a:lnTo>
                    <a:lnTo>
                      <a:pt x="1715" y="6186"/>
                    </a:lnTo>
                    <a:lnTo>
                      <a:pt x="1792" y="6109"/>
                    </a:lnTo>
                    <a:lnTo>
                      <a:pt x="1831" y="6012"/>
                    </a:lnTo>
                    <a:lnTo>
                      <a:pt x="1870" y="5897"/>
                    </a:lnTo>
                    <a:lnTo>
                      <a:pt x="1870" y="5897"/>
                    </a:lnTo>
                    <a:lnTo>
                      <a:pt x="1927" y="5762"/>
                    </a:lnTo>
                    <a:lnTo>
                      <a:pt x="2024" y="5646"/>
                    </a:lnTo>
                    <a:lnTo>
                      <a:pt x="2159" y="5550"/>
                    </a:lnTo>
                    <a:lnTo>
                      <a:pt x="2313" y="5492"/>
                    </a:lnTo>
                    <a:lnTo>
                      <a:pt x="2448" y="5473"/>
                    </a:lnTo>
                    <a:lnTo>
                      <a:pt x="2602" y="5492"/>
                    </a:lnTo>
                    <a:lnTo>
                      <a:pt x="2679" y="5531"/>
                    </a:lnTo>
                    <a:lnTo>
                      <a:pt x="2756" y="5569"/>
                    </a:lnTo>
                    <a:lnTo>
                      <a:pt x="2814" y="5608"/>
                    </a:lnTo>
                    <a:lnTo>
                      <a:pt x="2872" y="5685"/>
                    </a:lnTo>
                    <a:lnTo>
                      <a:pt x="2872" y="5685"/>
                    </a:lnTo>
                    <a:lnTo>
                      <a:pt x="2949" y="5762"/>
                    </a:lnTo>
                    <a:lnTo>
                      <a:pt x="2987" y="5858"/>
                    </a:lnTo>
                    <a:lnTo>
                      <a:pt x="3026" y="5974"/>
                    </a:lnTo>
                    <a:lnTo>
                      <a:pt x="3026" y="6070"/>
                    </a:lnTo>
                    <a:lnTo>
                      <a:pt x="3026" y="6167"/>
                    </a:lnTo>
                    <a:lnTo>
                      <a:pt x="3006" y="6282"/>
                    </a:lnTo>
                    <a:lnTo>
                      <a:pt x="2968" y="6378"/>
                    </a:lnTo>
                    <a:lnTo>
                      <a:pt x="2910" y="6475"/>
                    </a:lnTo>
                    <a:lnTo>
                      <a:pt x="2910" y="6475"/>
                    </a:lnTo>
                    <a:lnTo>
                      <a:pt x="2833" y="6571"/>
                    </a:lnTo>
                    <a:lnTo>
                      <a:pt x="2737" y="6648"/>
                    </a:lnTo>
                    <a:lnTo>
                      <a:pt x="2544" y="6822"/>
                    </a:lnTo>
                    <a:lnTo>
                      <a:pt x="2371" y="6995"/>
                    </a:lnTo>
                    <a:lnTo>
                      <a:pt x="2293" y="7091"/>
                    </a:lnTo>
                    <a:lnTo>
                      <a:pt x="2255" y="7188"/>
                    </a:lnTo>
                    <a:lnTo>
                      <a:pt x="2255" y="7188"/>
                    </a:lnTo>
                    <a:lnTo>
                      <a:pt x="2216" y="7284"/>
                    </a:lnTo>
                    <a:lnTo>
                      <a:pt x="2197" y="7380"/>
                    </a:lnTo>
                    <a:lnTo>
                      <a:pt x="2197" y="7477"/>
                    </a:lnTo>
                    <a:lnTo>
                      <a:pt x="2197" y="7573"/>
                    </a:lnTo>
                    <a:lnTo>
                      <a:pt x="2255" y="7785"/>
                    </a:lnTo>
                    <a:lnTo>
                      <a:pt x="2351" y="7978"/>
                    </a:lnTo>
                    <a:lnTo>
                      <a:pt x="2448" y="8151"/>
                    </a:lnTo>
                    <a:lnTo>
                      <a:pt x="2563" y="8344"/>
                    </a:lnTo>
                    <a:lnTo>
                      <a:pt x="2737" y="8633"/>
                    </a:lnTo>
                    <a:lnTo>
                      <a:pt x="2737" y="8633"/>
                    </a:lnTo>
                    <a:lnTo>
                      <a:pt x="2833" y="8806"/>
                    </a:lnTo>
                    <a:lnTo>
                      <a:pt x="2949" y="8980"/>
                    </a:lnTo>
                    <a:lnTo>
                      <a:pt x="2949" y="8980"/>
                    </a:lnTo>
                    <a:lnTo>
                      <a:pt x="3122" y="9172"/>
                    </a:lnTo>
                    <a:lnTo>
                      <a:pt x="3276" y="9365"/>
                    </a:lnTo>
                    <a:lnTo>
                      <a:pt x="3450" y="9539"/>
                    </a:lnTo>
                    <a:lnTo>
                      <a:pt x="3642" y="9712"/>
                    </a:lnTo>
                    <a:lnTo>
                      <a:pt x="3835" y="9866"/>
                    </a:lnTo>
                    <a:lnTo>
                      <a:pt x="4028" y="10001"/>
                    </a:lnTo>
                    <a:lnTo>
                      <a:pt x="4240" y="10155"/>
                    </a:lnTo>
                    <a:lnTo>
                      <a:pt x="4452" y="10271"/>
                    </a:lnTo>
                    <a:lnTo>
                      <a:pt x="4452" y="10271"/>
                    </a:lnTo>
                    <a:lnTo>
                      <a:pt x="4606" y="10367"/>
                    </a:lnTo>
                    <a:lnTo>
                      <a:pt x="4779" y="10444"/>
                    </a:lnTo>
                    <a:lnTo>
                      <a:pt x="4953" y="10483"/>
                    </a:lnTo>
                    <a:lnTo>
                      <a:pt x="5145" y="10502"/>
                    </a:lnTo>
                    <a:lnTo>
                      <a:pt x="5319" y="10502"/>
                    </a:lnTo>
                    <a:lnTo>
                      <a:pt x="5492" y="10483"/>
                    </a:lnTo>
                    <a:lnTo>
                      <a:pt x="5685" y="10425"/>
                    </a:lnTo>
                    <a:lnTo>
                      <a:pt x="5839" y="103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08;p33">
                <a:extLst>
                  <a:ext uri="{FF2B5EF4-FFF2-40B4-BE49-F238E27FC236}">
                    <a16:creationId xmlns:a16="http://schemas.microsoft.com/office/drawing/2014/main" id="{ADBCF948-12F1-623D-7B8E-33B40DD7C7E3}"/>
                  </a:ext>
                </a:extLst>
              </p:cNvPr>
              <p:cNvSpPr/>
              <p:nvPr/>
            </p:nvSpPr>
            <p:spPr>
              <a:xfrm>
                <a:off x="8430775" y="2728750"/>
                <a:ext cx="170575" cy="177775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7111" extrusionOk="0">
                    <a:moveTo>
                      <a:pt x="3758" y="1"/>
                    </a:moveTo>
                    <a:lnTo>
                      <a:pt x="3681" y="39"/>
                    </a:lnTo>
                    <a:lnTo>
                      <a:pt x="3623" y="116"/>
                    </a:lnTo>
                    <a:lnTo>
                      <a:pt x="3566" y="213"/>
                    </a:lnTo>
                    <a:lnTo>
                      <a:pt x="3508" y="367"/>
                    </a:lnTo>
                    <a:lnTo>
                      <a:pt x="3450" y="540"/>
                    </a:lnTo>
                    <a:lnTo>
                      <a:pt x="3411" y="752"/>
                    </a:lnTo>
                    <a:lnTo>
                      <a:pt x="3392" y="964"/>
                    </a:lnTo>
                    <a:lnTo>
                      <a:pt x="3392" y="1214"/>
                    </a:lnTo>
                    <a:lnTo>
                      <a:pt x="3431" y="1465"/>
                    </a:lnTo>
                    <a:lnTo>
                      <a:pt x="3431" y="1504"/>
                    </a:lnTo>
                    <a:lnTo>
                      <a:pt x="3411" y="1561"/>
                    </a:lnTo>
                    <a:lnTo>
                      <a:pt x="3392" y="1619"/>
                    </a:lnTo>
                    <a:lnTo>
                      <a:pt x="3315" y="1696"/>
                    </a:lnTo>
                    <a:lnTo>
                      <a:pt x="3219" y="1754"/>
                    </a:lnTo>
                    <a:lnTo>
                      <a:pt x="2564" y="1754"/>
                    </a:lnTo>
                    <a:lnTo>
                      <a:pt x="1812" y="1735"/>
                    </a:lnTo>
                    <a:lnTo>
                      <a:pt x="675" y="1735"/>
                    </a:lnTo>
                    <a:lnTo>
                      <a:pt x="502" y="1773"/>
                    </a:lnTo>
                    <a:lnTo>
                      <a:pt x="348" y="1831"/>
                    </a:lnTo>
                    <a:lnTo>
                      <a:pt x="309" y="1870"/>
                    </a:lnTo>
                    <a:lnTo>
                      <a:pt x="290" y="1908"/>
                    </a:lnTo>
                    <a:lnTo>
                      <a:pt x="309" y="1947"/>
                    </a:lnTo>
                    <a:lnTo>
                      <a:pt x="367" y="1985"/>
                    </a:lnTo>
                    <a:lnTo>
                      <a:pt x="752" y="2101"/>
                    </a:lnTo>
                    <a:lnTo>
                      <a:pt x="1118" y="2197"/>
                    </a:lnTo>
                    <a:lnTo>
                      <a:pt x="1504" y="2294"/>
                    </a:lnTo>
                    <a:lnTo>
                      <a:pt x="1520" y="2297"/>
                    </a:lnTo>
                    <a:lnTo>
                      <a:pt x="1022" y="2216"/>
                    </a:lnTo>
                    <a:lnTo>
                      <a:pt x="714" y="2178"/>
                    </a:lnTo>
                    <a:lnTo>
                      <a:pt x="425" y="2159"/>
                    </a:lnTo>
                    <a:lnTo>
                      <a:pt x="309" y="2159"/>
                    </a:lnTo>
                    <a:lnTo>
                      <a:pt x="213" y="2178"/>
                    </a:lnTo>
                    <a:lnTo>
                      <a:pt x="155" y="2216"/>
                    </a:lnTo>
                    <a:lnTo>
                      <a:pt x="136" y="2255"/>
                    </a:lnTo>
                    <a:lnTo>
                      <a:pt x="155" y="2313"/>
                    </a:lnTo>
                    <a:lnTo>
                      <a:pt x="194" y="2390"/>
                    </a:lnTo>
                    <a:lnTo>
                      <a:pt x="309" y="2467"/>
                    </a:lnTo>
                    <a:lnTo>
                      <a:pt x="463" y="2525"/>
                    </a:lnTo>
                    <a:lnTo>
                      <a:pt x="675" y="2602"/>
                    </a:lnTo>
                    <a:lnTo>
                      <a:pt x="810" y="2640"/>
                    </a:lnTo>
                    <a:lnTo>
                      <a:pt x="810" y="2640"/>
                    </a:lnTo>
                    <a:lnTo>
                      <a:pt x="406" y="2583"/>
                    </a:lnTo>
                    <a:lnTo>
                      <a:pt x="194" y="2563"/>
                    </a:lnTo>
                    <a:lnTo>
                      <a:pt x="116" y="2563"/>
                    </a:lnTo>
                    <a:lnTo>
                      <a:pt x="78" y="2583"/>
                    </a:lnTo>
                    <a:lnTo>
                      <a:pt x="20" y="2621"/>
                    </a:lnTo>
                    <a:lnTo>
                      <a:pt x="1" y="2660"/>
                    </a:lnTo>
                    <a:lnTo>
                      <a:pt x="39" y="2717"/>
                    </a:lnTo>
                    <a:lnTo>
                      <a:pt x="97" y="2756"/>
                    </a:lnTo>
                    <a:lnTo>
                      <a:pt x="290" y="2852"/>
                    </a:lnTo>
                    <a:lnTo>
                      <a:pt x="540" y="2949"/>
                    </a:lnTo>
                    <a:lnTo>
                      <a:pt x="1080" y="3103"/>
                    </a:lnTo>
                    <a:lnTo>
                      <a:pt x="1330" y="3161"/>
                    </a:lnTo>
                    <a:lnTo>
                      <a:pt x="309" y="2929"/>
                    </a:lnTo>
                    <a:lnTo>
                      <a:pt x="174" y="2929"/>
                    </a:lnTo>
                    <a:lnTo>
                      <a:pt x="136" y="2968"/>
                    </a:lnTo>
                    <a:lnTo>
                      <a:pt x="116" y="3007"/>
                    </a:lnTo>
                    <a:lnTo>
                      <a:pt x="116" y="3045"/>
                    </a:lnTo>
                    <a:lnTo>
                      <a:pt x="136" y="3103"/>
                    </a:lnTo>
                    <a:lnTo>
                      <a:pt x="194" y="3141"/>
                    </a:lnTo>
                    <a:lnTo>
                      <a:pt x="271" y="3199"/>
                    </a:lnTo>
                    <a:lnTo>
                      <a:pt x="521" y="3334"/>
                    </a:lnTo>
                    <a:lnTo>
                      <a:pt x="926" y="3488"/>
                    </a:lnTo>
                    <a:lnTo>
                      <a:pt x="1311" y="3642"/>
                    </a:lnTo>
                    <a:lnTo>
                      <a:pt x="1697" y="3835"/>
                    </a:lnTo>
                    <a:lnTo>
                      <a:pt x="2140" y="4047"/>
                    </a:lnTo>
                    <a:lnTo>
                      <a:pt x="2660" y="4278"/>
                    </a:lnTo>
                    <a:lnTo>
                      <a:pt x="5801" y="7111"/>
                    </a:lnTo>
                    <a:lnTo>
                      <a:pt x="6822" y="4644"/>
                    </a:lnTo>
                    <a:lnTo>
                      <a:pt x="4433" y="2024"/>
                    </a:lnTo>
                    <a:lnTo>
                      <a:pt x="4317" y="1793"/>
                    </a:lnTo>
                    <a:lnTo>
                      <a:pt x="4163" y="1523"/>
                    </a:lnTo>
                    <a:lnTo>
                      <a:pt x="4124" y="1388"/>
                    </a:lnTo>
                    <a:lnTo>
                      <a:pt x="4067" y="1253"/>
                    </a:lnTo>
                    <a:lnTo>
                      <a:pt x="4028" y="1118"/>
                    </a:lnTo>
                    <a:lnTo>
                      <a:pt x="4009" y="983"/>
                    </a:lnTo>
                    <a:lnTo>
                      <a:pt x="3990" y="810"/>
                    </a:lnTo>
                    <a:lnTo>
                      <a:pt x="3990" y="636"/>
                    </a:lnTo>
                    <a:lnTo>
                      <a:pt x="3990" y="463"/>
                    </a:lnTo>
                    <a:lnTo>
                      <a:pt x="4009" y="270"/>
                    </a:lnTo>
                    <a:lnTo>
                      <a:pt x="4028" y="193"/>
                    </a:lnTo>
                    <a:lnTo>
                      <a:pt x="3990" y="97"/>
                    </a:lnTo>
                    <a:lnTo>
                      <a:pt x="3932" y="39"/>
                    </a:lnTo>
                    <a:lnTo>
                      <a:pt x="3855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09;p33">
                <a:extLst>
                  <a:ext uri="{FF2B5EF4-FFF2-40B4-BE49-F238E27FC236}">
                    <a16:creationId xmlns:a16="http://schemas.microsoft.com/office/drawing/2014/main" id="{B9A4317E-F70D-CDC2-C90F-7133AC96B715}"/>
                  </a:ext>
                </a:extLst>
              </p:cNvPr>
              <p:cNvSpPr/>
              <p:nvPr/>
            </p:nvSpPr>
            <p:spPr>
              <a:xfrm>
                <a:off x="8441875" y="2802450"/>
                <a:ext cx="400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387" extrusionOk="0">
                    <a:moveTo>
                      <a:pt x="0" y="1"/>
                    </a:moveTo>
                    <a:lnTo>
                      <a:pt x="193" y="78"/>
                    </a:lnTo>
                    <a:lnTo>
                      <a:pt x="385" y="155"/>
                    </a:lnTo>
                    <a:lnTo>
                      <a:pt x="578" y="193"/>
                    </a:lnTo>
                    <a:lnTo>
                      <a:pt x="790" y="232"/>
                    </a:lnTo>
                    <a:lnTo>
                      <a:pt x="983" y="290"/>
                    </a:lnTo>
                    <a:lnTo>
                      <a:pt x="1195" y="328"/>
                    </a:lnTo>
                    <a:lnTo>
                      <a:pt x="1387" y="367"/>
                    </a:lnTo>
                    <a:lnTo>
                      <a:pt x="1599" y="386"/>
                    </a:lnTo>
                    <a:lnTo>
                      <a:pt x="1407" y="290"/>
                    </a:lnTo>
                    <a:lnTo>
                      <a:pt x="1214" y="232"/>
                    </a:lnTo>
                    <a:lnTo>
                      <a:pt x="1021" y="174"/>
                    </a:lnTo>
                    <a:lnTo>
                      <a:pt x="809" y="136"/>
                    </a:lnTo>
                    <a:lnTo>
                      <a:pt x="617" y="78"/>
                    </a:lnTo>
                    <a:lnTo>
                      <a:pt x="405" y="39"/>
                    </a:lnTo>
                    <a:lnTo>
                      <a:pt x="193" y="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10;p33">
                <a:extLst>
                  <a:ext uri="{FF2B5EF4-FFF2-40B4-BE49-F238E27FC236}">
                    <a16:creationId xmlns:a16="http://schemas.microsoft.com/office/drawing/2014/main" id="{969D25EA-8A49-BA01-D753-E586AC5C27C0}"/>
                  </a:ext>
                </a:extLst>
              </p:cNvPr>
              <p:cNvSpPr/>
              <p:nvPr/>
            </p:nvSpPr>
            <p:spPr>
              <a:xfrm>
                <a:off x="8441875" y="2793300"/>
                <a:ext cx="4385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09" extrusionOk="0">
                    <a:moveTo>
                      <a:pt x="0" y="1"/>
                    </a:moveTo>
                    <a:lnTo>
                      <a:pt x="212" y="78"/>
                    </a:lnTo>
                    <a:lnTo>
                      <a:pt x="424" y="135"/>
                    </a:lnTo>
                    <a:lnTo>
                      <a:pt x="655" y="174"/>
                    </a:lnTo>
                    <a:lnTo>
                      <a:pt x="867" y="213"/>
                    </a:lnTo>
                    <a:lnTo>
                      <a:pt x="1079" y="251"/>
                    </a:lnTo>
                    <a:lnTo>
                      <a:pt x="1310" y="270"/>
                    </a:lnTo>
                    <a:lnTo>
                      <a:pt x="1522" y="290"/>
                    </a:lnTo>
                    <a:lnTo>
                      <a:pt x="1734" y="309"/>
                    </a:lnTo>
                    <a:lnTo>
                      <a:pt x="1754" y="309"/>
                    </a:lnTo>
                    <a:lnTo>
                      <a:pt x="1310" y="193"/>
                    </a:lnTo>
                    <a:lnTo>
                      <a:pt x="886" y="97"/>
                    </a:lnTo>
                    <a:lnTo>
                      <a:pt x="443" y="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11;p33">
                <a:extLst>
                  <a:ext uri="{FF2B5EF4-FFF2-40B4-BE49-F238E27FC236}">
                    <a16:creationId xmlns:a16="http://schemas.microsoft.com/office/drawing/2014/main" id="{6966FA13-3855-45DF-7799-EC7B6DE3797E}"/>
                  </a:ext>
                </a:extLst>
              </p:cNvPr>
              <p:cNvSpPr/>
              <p:nvPr/>
            </p:nvSpPr>
            <p:spPr>
              <a:xfrm>
                <a:off x="8447650" y="2782700"/>
                <a:ext cx="41450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71" extrusionOk="0">
                    <a:moveTo>
                      <a:pt x="0" y="1"/>
                    </a:moveTo>
                    <a:lnTo>
                      <a:pt x="212" y="58"/>
                    </a:lnTo>
                    <a:lnTo>
                      <a:pt x="405" y="116"/>
                    </a:lnTo>
                    <a:lnTo>
                      <a:pt x="617" y="155"/>
                    </a:lnTo>
                    <a:lnTo>
                      <a:pt x="829" y="174"/>
                    </a:lnTo>
                    <a:lnTo>
                      <a:pt x="1022" y="232"/>
                    </a:lnTo>
                    <a:lnTo>
                      <a:pt x="1233" y="251"/>
                    </a:lnTo>
                    <a:lnTo>
                      <a:pt x="1445" y="270"/>
                    </a:lnTo>
                    <a:lnTo>
                      <a:pt x="1657" y="270"/>
                    </a:lnTo>
                    <a:lnTo>
                      <a:pt x="1465" y="193"/>
                    </a:lnTo>
                    <a:lnTo>
                      <a:pt x="1253" y="136"/>
                    </a:lnTo>
                    <a:lnTo>
                      <a:pt x="1041" y="97"/>
                    </a:lnTo>
                    <a:lnTo>
                      <a:pt x="848" y="78"/>
                    </a:lnTo>
                    <a:lnTo>
                      <a:pt x="636" y="39"/>
                    </a:lnTo>
                    <a:lnTo>
                      <a:pt x="424" y="2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12;p33">
                <a:extLst>
                  <a:ext uri="{FF2B5EF4-FFF2-40B4-BE49-F238E27FC236}">
                    <a16:creationId xmlns:a16="http://schemas.microsoft.com/office/drawing/2014/main" id="{577D9D6E-92A6-4E2A-571B-FFB326FF184E}"/>
                  </a:ext>
                </a:extLst>
              </p:cNvPr>
              <p:cNvSpPr/>
              <p:nvPr/>
            </p:nvSpPr>
            <p:spPr>
              <a:xfrm>
                <a:off x="8527125" y="3105950"/>
                <a:ext cx="581950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5359" extrusionOk="0">
                    <a:moveTo>
                      <a:pt x="14452" y="0"/>
                    </a:moveTo>
                    <a:lnTo>
                      <a:pt x="14452" y="328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68" y="2216"/>
                    </a:lnTo>
                    <a:lnTo>
                      <a:pt x="2737" y="2332"/>
                    </a:lnTo>
                    <a:lnTo>
                      <a:pt x="2506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4" y="3237"/>
                    </a:lnTo>
                    <a:lnTo>
                      <a:pt x="1292" y="3430"/>
                    </a:lnTo>
                    <a:lnTo>
                      <a:pt x="111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8" y="5010"/>
                    </a:lnTo>
                    <a:lnTo>
                      <a:pt x="232" y="5261"/>
                    </a:lnTo>
                    <a:lnTo>
                      <a:pt x="155" y="5511"/>
                    </a:lnTo>
                    <a:lnTo>
                      <a:pt x="97" y="5781"/>
                    </a:lnTo>
                    <a:lnTo>
                      <a:pt x="58" y="6031"/>
                    </a:lnTo>
                    <a:lnTo>
                      <a:pt x="20" y="6301"/>
                    </a:lnTo>
                    <a:lnTo>
                      <a:pt x="1" y="6571"/>
                    </a:lnTo>
                    <a:lnTo>
                      <a:pt x="1" y="6821"/>
                    </a:lnTo>
                    <a:lnTo>
                      <a:pt x="20" y="7091"/>
                    </a:lnTo>
                    <a:lnTo>
                      <a:pt x="39" y="7361"/>
                    </a:lnTo>
                    <a:lnTo>
                      <a:pt x="78" y="7631"/>
                    </a:lnTo>
                    <a:lnTo>
                      <a:pt x="136" y="7900"/>
                    </a:lnTo>
                    <a:lnTo>
                      <a:pt x="193" y="8151"/>
                    </a:lnTo>
                    <a:lnTo>
                      <a:pt x="5589" y="25358"/>
                    </a:lnTo>
                    <a:lnTo>
                      <a:pt x="10464" y="23528"/>
                    </a:lnTo>
                    <a:lnTo>
                      <a:pt x="7477" y="8324"/>
                    </a:lnTo>
                    <a:lnTo>
                      <a:pt x="23278" y="7265"/>
                    </a:lnTo>
                    <a:lnTo>
                      <a:pt x="23278" y="328"/>
                    </a:lnTo>
                    <a:lnTo>
                      <a:pt x="144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13;p33">
                <a:extLst>
                  <a:ext uri="{FF2B5EF4-FFF2-40B4-BE49-F238E27FC236}">
                    <a16:creationId xmlns:a16="http://schemas.microsoft.com/office/drawing/2014/main" id="{2BFBCB98-F56D-A12A-0C4E-4A75EEF508AA}"/>
                  </a:ext>
                </a:extLst>
              </p:cNvPr>
              <p:cNvSpPr/>
              <p:nvPr/>
            </p:nvSpPr>
            <p:spPr>
              <a:xfrm>
                <a:off x="8527125" y="3105950"/>
                <a:ext cx="581950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5359" fill="none" extrusionOk="0">
                    <a:moveTo>
                      <a:pt x="14452" y="328"/>
                    </a:moveTo>
                    <a:lnTo>
                      <a:pt x="4240" y="1850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68" y="2216"/>
                    </a:lnTo>
                    <a:lnTo>
                      <a:pt x="2737" y="2332"/>
                    </a:lnTo>
                    <a:lnTo>
                      <a:pt x="2506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4" y="3237"/>
                    </a:lnTo>
                    <a:lnTo>
                      <a:pt x="1292" y="3430"/>
                    </a:lnTo>
                    <a:lnTo>
                      <a:pt x="111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8" y="5010"/>
                    </a:lnTo>
                    <a:lnTo>
                      <a:pt x="232" y="5261"/>
                    </a:lnTo>
                    <a:lnTo>
                      <a:pt x="155" y="5511"/>
                    </a:lnTo>
                    <a:lnTo>
                      <a:pt x="97" y="5781"/>
                    </a:lnTo>
                    <a:lnTo>
                      <a:pt x="58" y="6031"/>
                    </a:lnTo>
                    <a:lnTo>
                      <a:pt x="20" y="6301"/>
                    </a:lnTo>
                    <a:lnTo>
                      <a:pt x="1" y="6571"/>
                    </a:lnTo>
                    <a:lnTo>
                      <a:pt x="1" y="6821"/>
                    </a:lnTo>
                    <a:lnTo>
                      <a:pt x="20" y="7091"/>
                    </a:lnTo>
                    <a:lnTo>
                      <a:pt x="39" y="7361"/>
                    </a:lnTo>
                    <a:lnTo>
                      <a:pt x="78" y="7631"/>
                    </a:lnTo>
                    <a:lnTo>
                      <a:pt x="136" y="7900"/>
                    </a:lnTo>
                    <a:lnTo>
                      <a:pt x="193" y="8151"/>
                    </a:lnTo>
                    <a:lnTo>
                      <a:pt x="5589" y="25358"/>
                    </a:lnTo>
                    <a:lnTo>
                      <a:pt x="10464" y="23528"/>
                    </a:lnTo>
                    <a:lnTo>
                      <a:pt x="7477" y="8324"/>
                    </a:lnTo>
                    <a:lnTo>
                      <a:pt x="23278" y="7265"/>
                    </a:lnTo>
                    <a:lnTo>
                      <a:pt x="23278" y="328"/>
                    </a:lnTo>
                    <a:lnTo>
                      <a:pt x="14452" y="0"/>
                    </a:lnTo>
                    <a:lnTo>
                      <a:pt x="14452" y="328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14;p33">
                <a:extLst>
                  <a:ext uri="{FF2B5EF4-FFF2-40B4-BE49-F238E27FC236}">
                    <a16:creationId xmlns:a16="http://schemas.microsoft.com/office/drawing/2014/main" id="{1FDA4A26-ABDD-326B-ADEF-0F4881E61127}"/>
                  </a:ext>
                </a:extLst>
              </p:cNvPr>
              <p:cNvSpPr/>
              <p:nvPr/>
            </p:nvSpPr>
            <p:spPr>
              <a:xfrm>
                <a:off x="8706800" y="3105950"/>
                <a:ext cx="450925" cy="608425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4337" extrusionOk="0">
                    <a:moveTo>
                      <a:pt x="14453" y="0"/>
                    </a:moveTo>
                    <a:lnTo>
                      <a:pt x="14453" y="328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88" y="2216"/>
                    </a:lnTo>
                    <a:lnTo>
                      <a:pt x="2737" y="2332"/>
                    </a:lnTo>
                    <a:lnTo>
                      <a:pt x="2525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5" y="3237"/>
                    </a:lnTo>
                    <a:lnTo>
                      <a:pt x="1311" y="3430"/>
                    </a:lnTo>
                    <a:lnTo>
                      <a:pt x="113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9" y="5010"/>
                    </a:lnTo>
                    <a:lnTo>
                      <a:pt x="232" y="5261"/>
                    </a:lnTo>
                    <a:lnTo>
                      <a:pt x="174" y="5511"/>
                    </a:lnTo>
                    <a:lnTo>
                      <a:pt x="117" y="5781"/>
                    </a:lnTo>
                    <a:lnTo>
                      <a:pt x="59" y="6051"/>
                    </a:lnTo>
                    <a:lnTo>
                      <a:pt x="39" y="6301"/>
                    </a:lnTo>
                    <a:lnTo>
                      <a:pt x="20" y="6571"/>
                    </a:lnTo>
                    <a:lnTo>
                      <a:pt x="1" y="6841"/>
                    </a:lnTo>
                    <a:lnTo>
                      <a:pt x="20" y="7110"/>
                    </a:lnTo>
                    <a:lnTo>
                      <a:pt x="39" y="7380"/>
                    </a:lnTo>
                    <a:lnTo>
                      <a:pt x="78" y="7650"/>
                    </a:lnTo>
                    <a:lnTo>
                      <a:pt x="136" y="7900"/>
                    </a:lnTo>
                    <a:lnTo>
                      <a:pt x="213" y="8170"/>
                    </a:lnTo>
                    <a:lnTo>
                      <a:pt x="4915" y="24337"/>
                    </a:lnTo>
                    <a:lnTo>
                      <a:pt x="10348" y="22911"/>
                    </a:lnTo>
                    <a:lnTo>
                      <a:pt x="7477" y="8324"/>
                    </a:lnTo>
                    <a:lnTo>
                      <a:pt x="18037" y="7611"/>
                    </a:lnTo>
                    <a:lnTo>
                      <a:pt x="18037" y="675"/>
                    </a:lnTo>
                    <a:lnTo>
                      <a:pt x="14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15;p33">
                <a:extLst>
                  <a:ext uri="{FF2B5EF4-FFF2-40B4-BE49-F238E27FC236}">
                    <a16:creationId xmlns:a16="http://schemas.microsoft.com/office/drawing/2014/main" id="{DC08BC7B-8283-0CCB-C435-C55FCBF2DDEB}"/>
                  </a:ext>
                </a:extLst>
              </p:cNvPr>
              <p:cNvSpPr/>
              <p:nvPr/>
            </p:nvSpPr>
            <p:spPr>
              <a:xfrm>
                <a:off x="8706800" y="3105950"/>
                <a:ext cx="450925" cy="608425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4337" fill="none" extrusionOk="0">
                    <a:moveTo>
                      <a:pt x="14453" y="328"/>
                    </a:moveTo>
                    <a:lnTo>
                      <a:pt x="4240" y="1850"/>
                    </a:lnTo>
                    <a:lnTo>
                      <a:pt x="4240" y="1850"/>
                    </a:lnTo>
                    <a:lnTo>
                      <a:pt x="3970" y="1908"/>
                    </a:lnTo>
                    <a:lnTo>
                      <a:pt x="3720" y="1966"/>
                    </a:lnTo>
                    <a:lnTo>
                      <a:pt x="3469" y="2043"/>
                    </a:lnTo>
                    <a:lnTo>
                      <a:pt x="3219" y="2120"/>
                    </a:lnTo>
                    <a:lnTo>
                      <a:pt x="2988" y="2216"/>
                    </a:lnTo>
                    <a:lnTo>
                      <a:pt x="2737" y="2332"/>
                    </a:lnTo>
                    <a:lnTo>
                      <a:pt x="2525" y="2447"/>
                    </a:lnTo>
                    <a:lnTo>
                      <a:pt x="2294" y="2582"/>
                    </a:lnTo>
                    <a:lnTo>
                      <a:pt x="2082" y="2736"/>
                    </a:lnTo>
                    <a:lnTo>
                      <a:pt x="1870" y="2890"/>
                    </a:lnTo>
                    <a:lnTo>
                      <a:pt x="1677" y="3064"/>
                    </a:lnTo>
                    <a:lnTo>
                      <a:pt x="1485" y="3237"/>
                    </a:lnTo>
                    <a:lnTo>
                      <a:pt x="1311" y="3430"/>
                    </a:lnTo>
                    <a:lnTo>
                      <a:pt x="1138" y="3623"/>
                    </a:lnTo>
                    <a:lnTo>
                      <a:pt x="964" y="3835"/>
                    </a:lnTo>
                    <a:lnTo>
                      <a:pt x="810" y="4047"/>
                    </a:lnTo>
                    <a:lnTo>
                      <a:pt x="810" y="4047"/>
                    </a:lnTo>
                    <a:lnTo>
                      <a:pt x="675" y="4278"/>
                    </a:lnTo>
                    <a:lnTo>
                      <a:pt x="540" y="4509"/>
                    </a:lnTo>
                    <a:lnTo>
                      <a:pt x="425" y="4760"/>
                    </a:lnTo>
                    <a:lnTo>
                      <a:pt x="329" y="5010"/>
                    </a:lnTo>
                    <a:lnTo>
                      <a:pt x="232" y="5261"/>
                    </a:lnTo>
                    <a:lnTo>
                      <a:pt x="174" y="5511"/>
                    </a:lnTo>
                    <a:lnTo>
                      <a:pt x="117" y="5781"/>
                    </a:lnTo>
                    <a:lnTo>
                      <a:pt x="59" y="6051"/>
                    </a:lnTo>
                    <a:lnTo>
                      <a:pt x="39" y="6301"/>
                    </a:lnTo>
                    <a:lnTo>
                      <a:pt x="20" y="6571"/>
                    </a:lnTo>
                    <a:lnTo>
                      <a:pt x="1" y="6841"/>
                    </a:lnTo>
                    <a:lnTo>
                      <a:pt x="20" y="7110"/>
                    </a:lnTo>
                    <a:lnTo>
                      <a:pt x="39" y="7380"/>
                    </a:lnTo>
                    <a:lnTo>
                      <a:pt x="78" y="7650"/>
                    </a:lnTo>
                    <a:lnTo>
                      <a:pt x="136" y="7900"/>
                    </a:lnTo>
                    <a:lnTo>
                      <a:pt x="213" y="8170"/>
                    </a:lnTo>
                    <a:lnTo>
                      <a:pt x="4915" y="24337"/>
                    </a:lnTo>
                    <a:lnTo>
                      <a:pt x="10348" y="22911"/>
                    </a:lnTo>
                    <a:lnTo>
                      <a:pt x="7477" y="8324"/>
                    </a:lnTo>
                    <a:lnTo>
                      <a:pt x="18037" y="7611"/>
                    </a:lnTo>
                    <a:lnTo>
                      <a:pt x="18037" y="675"/>
                    </a:lnTo>
                    <a:lnTo>
                      <a:pt x="14453" y="0"/>
                    </a:lnTo>
                    <a:lnTo>
                      <a:pt x="14453" y="32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16;p33">
                <a:extLst>
                  <a:ext uri="{FF2B5EF4-FFF2-40B4-BE49-F238E27FC236}">
                    <a16:creationId xmlns:a16="http://schemas.microsoft.com/office/drawing/2014/main" id="{55097DF3-2777-62E4-59E9-CF20F732BED6}"/>
                  </a:ext>
                </a:extLst>
              </p:cNvPr>
              <p:cNvSpPr/>
              <p:nvPr/>
            </p:nvSpPr>
            <p:spPr>
              <a:xfrm>
                <a:off x="8516050" y="2795225"/>
                <a:ext cx="2235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7169" extrusionOk="0">
                    <a:moveTo>
                      <a:pt x="1792" y="1"/>
                    </a:moveTo>
                    <a:lnTo>
                      <a:pt x="1600" y="39"/>
                    </a:lnTo>
                    <a:lnTo>
                      <a:pt x="1426" y="78"/>
                    </a:lnTo>
                    <a:lnTo>
                      <a:pt x="1272" y="136"/>
                    </a:lnTo>
                    <a:lnTo>
                      <a:pt x="1118" y="213"/>
                    </a:lnTo>
                    <a:lnTo>
                      <a:pt x="983" y="290"/>
                    </a:lnTo>
                    <a:lnTo>
                      <a:pt x="868" y="367"/>
                    </a:lnTo>
                    <a:lnTo>
                      <a:pt x="752" y="444"/>
                    </a:lnTo>
                    <a:lnTo>
                      <a:pt x="636" y="559"/>
                    </a:lnTo>
                    <a:lnTo>
                      <a:pt x="463" y="752"/>
                    </a:lnTo>
                    <a:lnTo>
                      <a:pt x="328" y="983"/>
                    </a:lnTo>
                    <a:lnTo>
                      <a:pt x="212" y="1234"/>
                    </a:lnTo>
                    <a:lnTo>
                      <a:pt x="135" y="1465"/>
                    </a:lnTo>
                    <a:lnTo>
                      <a:pt x="78" y="1696"/>
                    </a:lnTo>
                    <a:lnTo>
                      <a:pt x="39" y="1928"/>
                    </a:lnTo>
                    <a:lnTo>
                      <a:pt x="20" y="2140"/>
                    </a:lnTo>
                    <a:lnTo>
                      <a:pt x="0" y="2332"/>
                    </a:lnTo>
                    <a:lnTo>
                      <a:pt x="20" y="2602"/>
                    </a:lnTo>
                    <a:lnTo>
                      <a:pt x="20" y="2718"/>
                    </a:lnTo>
                    <a:lnTo>
                      <a:pt x="4509" y="7169"/>
                    </a:lnTo>
                    <a:lnTo>
                      <a:pt x="8941" y="5396"/>
                    </a:lnTo>
                    <a:lnTo>
                      <a:pt x="7843" y="4548"/>
                    </a:lnTo>
                    <a:lnTo>
                      <a:pt x="5454" y="2679"/>
                    </a:lnTo>
                    <a:lnTo>
                      <a:pt x="4143" y="1696"/>
                    </a:lnTo>
                    <a:lnTo>
                      <a:pt x="3006" y="829"/>
                    </a:lnTo>
                    <a:lnTo>
                      <a:pt x="2159" y="232"/>
                    </a:lnTo>
                    <a:lnTo>
                      <a:pt x="1908" y="58"/>
                    </a:lnTo>
                    <a:lnTo>
                      <a:pt x="17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17;p33">
                <a:extLst>
                  <a:ext uri="{FF2B5EF4-FFF2-40B4-BE49-F238E27FC236}">
                    <a16:creationId xmlns:a16="http://schemas.microsoft.com/office/drawing/2014/main" id="{812E4D09-449D-2693-0EE5-832CE7E0BB3B}"/>
                  </a:ext>
                </a:extLst>
              </p:cNvPr>
              <p:cNvSpPr/>
              <p:nvPr/>
            </p:nvSpPr>
            <p:spPr>
              <a:xfrm>
                <a:off x="8619625" y="2681050"/>
                <a:ext cx="601700" cy="508250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0330" extrusionOk="0">
                    <a:moveTo>
                      <a:pt x="9924" y="1"/>
                    </a:moveTo>
                    <a:lnTo>
                      <a:pt x="9538" y="20"/>
                    </a:lnTo>
                    <a:lnTo>
                      <a:pt x="9134" y="59"/>
                    </a:lnTo>
                    <a:lnTo>
                      <a:pt x="8768" y="155"/>
                    </a:lnTo>
                    <a:lnTo>
                      <a:pt x="8382" y="290"/>
                    </a:lnTo>
                    <a:lnTo>
                      <a:pt x="8035" y="444"/>
                    </a:lnTo>
                    <a:lnTo>
                      <a:pt x="7689" y="637"/>
                    </a:lnTo>
                    <a:lnTo>
                      <a:pt x="7361" y="868"/>
                    </a:lnTo>
                    <a:lnTo>
                      <a:pt x="7072" y="1138"/>
                    </a:lnTo>
                    <a:lnTo>
                      <a:pt x="6744" y="1465"/>
                    </a:lnTo>
                    <a:lnTo>
                      <a:pt x="6417" y="1812"/>
                    </a:lnTo>
                    <a:lnTo>
                      <a:pt x="6128" y="2159"/>
                    </a:lnTo>
                    <a:lnTo>
                      <a:pt x="5839" y="2525"/>
                    </a:lnTo>
                    <a:lnTo>
                      <a:pt x="5550" y="2891"/>
                    </a:lnTo>
                    <a:lnTo>
                      <a:pt x="5280" y="3277"/>
                    </a:lnTo>
                    <a:lnTo>
                      <a:pt x="5029" y="3662"/>
                    </a:lnTo>
                    <a:lnTo>
                      <a:pt x="4798" y="4067"/>
                    </a:lnTo>
                    <a:lnTo>
                      <a:pt x="1812" y="8190"/>
                    </a:lnTo>
                    <a:lnTo>
                      <a:pt x="0" y="11254"/>
                    </a:lnTo>
                    <a:lnTo>
                      <a:pt x="366" y="11736"/>
                    </a:lnTo>
                    <a:lnTo>
                      <a:pt x="540" y="11928"/>
                    </a:lnTo>
                    <a:lnTo>
                      <a:pt x="713" y="12121"/>
                    </a:lnTo>
                    <a:lnTo>
                      <a:pt x="906" y="12275"/>
                    </a:lnTo>
                    <a:lnTo>
                      <a:pt x="1118" y="12429"/>
                    </a:lnTo>
                    <a:lnTo>
                      <a:pt x="1330" y="12564"/>
                    </a:lnTo>
                    <a:lnTo>
                      <a:pt x="1561" y="12680"/>
                    </a:lnTo>
                    <a:lnTo>
                      <a:pt x="1792" y="12757"/>
                    </a:lnTo>
                    <a:lnTo>
                      <a:pt x="2043" y="12834"/>
                    </a:lnTo>
                    <a:lnTo>
                      <a:pt x="2274" y="12892"/>
                    </a:lnTo>
                    <a:lnTo>
                      <a:pt x="2525" y="12911"/>
                    </a:lnTo>
                    <a:lnTo>
                      <a:pt x="2775" y="12930"/>
                    </a:lnTo>
                    <a:lnTo>
                      <a:pt x="3045" y="12911"/>
                    </a:lnTo>
                    <a:lnTo>
                      <a:pt x="3295" y="12892"/>
                    </a:lnTo>
                    <a:lnTo>
                      <a:pt x="3546" y="12834"/>
                    </a:lnTo>
                    <a:lnTo>
                      <a:pt x="3796" y="12757"/>
                    </a:lnTo>
                    <a:lnTo>
                      <a:pt x="4027" y="12661"/>
                    </a:lnTo>
                    <a:lnTo>
                      <a:pt x="4259" y="12545"/>
                    </a:lnTo>
                    <a:lnTo>
                      <a:pt x="4451" y="12410"/>
                    </a:lnTo>
                    <a:lnTo>
                      <a:pt x="4644" y="12256"/>
                    </a:lnTo>
                    <a:lnTo>
                      <a:pt x="4837" y="12083"/>
                    </a:lnTo>
                    <a:lnTo>
                      <a:pt x="5010" y="11890"/>
                    </a:lnTo>
                    <a:lnTo>
                      <a:pt x="5164" y="11697"/>
                    </a:lnTo>
                    <a:lnTo>
                      <a:pt x="5492" y="11254"/>
                    </a:lnTo>
                    <a:lnTo>
                      <a:pt x="6051" y="10425"/>
                    </a:lnTo>
                    <a:lnTo>
                      <a:pt x="6590" y="9597"/>
                    </a:lnTo>
                    <a:lnTo>
                      <a:pt x="7111" y="8788"/>
                    </a:lnTo>
                    <a:lnTo>
                      <a:pt x="7534" y="8075"/>
                    </a:lnTo>
                    <a:lnTo>
                      <a:pt x="10502" y="16592"/>
                    </a:lnTo>
                    <a:lnTo>
                      <a:pt x="8922" y="17613"/>
                    </a:lnTo>
                    <a:lnTo>
                      <a:pt x="15627" y="20330"/>
                    </a:lnTo>
                    <a:lnTo>
                      <a:pt x="22622" y="17324"/>
                    </a:lnTo>
                    <a:lnTo>
                      <a:pt x="20695" y="10445"/>
                    </a:lnTo>
                    <a:lnTo>
                      <a:pt x="21177" y="10464"/>
                    </a:lnTo>
                    <a:lnTo>
                      <a:pt x="21678" y="10483"/>
                    </a:lnTo>
                    <a:lnTo>
                      <a:pt x="21967" y="10464"/>
                    </a:lnTo>
                    <a:lnTo>
                      <a:pt x="22275" y="10445"/>
                    </a:lnTo>
                    <a:lnTo>
                      <a:pt x="22564" y="10406"/>
                    </a:lnTo>
                    <a:lnTo>
                      <a:pt x="22853" y="10348"/>
                    </a:lnTo>
                    <a:lnTo>
                      <a:pt x="23142" y="10291"/>
                    </a:lnTo>
                    <a:lnTo>
                      <a:pt x="23412" y="10194"/>
                    </a:lnTo>
                    <a:lnTo>
                      <a:pt x="23624" y="10079"/>
                    </a:lnTo>
                    <a:lnTo>
                      <a:pt x="23740" y="10002"/>
                    </a:lnTo>
                    <a:lnTo>
                      <a:pt x="23817" y="9924"/>
                    </a:lnTo>
                    <a:lnTo>
                      <a:pt x="23894" y="9847"/>
                    </a:lnTo>
                    <a:lnTo>
                      <a:pt x="23952" y="9751"/>
                    </a:lnTo>
                    <a:lnTo>
                      <a:pt x="24009" y="9655"/>
                    </a:lnTo>
                    <a:lnTo>
                      <a:pt x="24048" y="9539"/>
                    </a:lnTo>
                    <a:lnTo>
                      <a:pt x="24067" y="9423"/>
                    </a:lnTo>
                    <a:lnTo>
                      <a:pt x="24067" y="9289"/>
                    </a:lnTo>
                    <a:lnTo>
                      <a:pt x="24048" y="9134"/>
                    </a:lnTo>
                    <a:lnTo>
                      <a:pt x="24009" y="8980"/>
                    </a:lnTo>
                    <a:lnTo>
                      <a:pt x="23894" y="8614"/>
                    </a:lnTo>
                    <a:lnTo>
                      <a:pt x="23740" y="8210"/>
                    </a:lnTo>
                    <a:lnTo>
                      <a:pt x="23528" y="7766"/>
                    </a:lnTo>
                    <a:lnTo>
                      <a:pt x="23277" y="7304"/>
                    </a:lnTo>
                    <a:lnTo>
                      <a:pt x="23007" y="6822"/>
                    </a:lnTo>
                    <a:lnTo>
                      <a:pt x="22699" y="6321"/>
                    </a:lnTo>
                    <a:lnTo>
                      <a:pt x="22025" y="5281"/>
                    </a:lnTo>
                    <a:lnTo>
                      <a:pt x="21331" y="4259"/>
                    </a:lnTo>
                    <a:lnTo>
                      <a:pt x="20078" y="2448"/>
                    </a:lnTo>
                    <a:lnTo>
                      <a:pt x="19867" y="2159"/>
                    </a:lnTo>
                    <a:lnTo>
                      <a:pt x="19616" y="1870"/>
                    </a:lnTo>
                    <a:lnTo>
                      <a:pt x="19366" y="1620"/>
                    </a:lnTo>
                    <a:lnTo>
                      <a:pt x="19096" y="1388"/>
                    </a:lnTo>
                    <a:lnTo>
                      <a:pt x="18826" y="1176"/>
                    </a:lnTo>
                    <a:lnTo>
                      <a:pt x="18556" y="1003"/>
                    </a:lnTo>
                    <a:lnTo>
                      <a:pt x="18267" y="829"/>
                    </a:lnTo>
                    <a:lnTo>
                      <a:pt x="17997" y="675"/>
                    </a:lnTo>
                    <a:lnTo>
                      <a:pt x="17728" y="540"/>
                    </a:lnTo>
                    <a:lnTo>
                      <a:pt x="17477" y="425"/>
                    </a:lnTo>
                    <a:lnTo>
                      <a:pt x="16995" y="251"/>
                    </a:lnTo>
                    <a:lnTo>
                      <a:pt x="16591" y="117"/>
                    </a:lnTo>
                    <a:lnTo>
                      <a:pt x="16283" y="39"/>
                    </a:lnTo>
                    <a:lnTo>
                      <a:pt x="160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18;p33">
                <a:extLst>
                  <a:ext uri="{FF2B5EF4-FFF2-40B4-BE49-F238E27FC236}">
                    <a16:creationId xmlns:a16="http://schemas.microsoft.com/office/drawing/2014/main" id="{351ADDB9-C9DD-14DD-8794-0CE24D717FC0}"/>
                  </a:ext>
                </a:extLst>
              </p:cNvPr>
              <p:cNvSpPr/>
              <p:nvPr/>
            </p:nvSpPr>
            <p:spPr>
              <a:xfrm>
                <a:off x="8619625" y="2681050"/>
                <a:ext cx="601700" cy="508250"/>
              </a:xfrm>
              <a:custGeom>
                <a:avLst/>
                <a:gdLst/>
                <a:ahLst/>
                <a:cxnLst/>
                <a:rect l="l" t="t" r="r" b="b"/>
                <a:pathLst>
                  <a:path w="24068" h="20330" fill="none" extrusionOk="0">
                    <a:moveTo>
                      <a:pt x="20078" y="2448"/>
                    </a:moveTo>
                    <a:lnTo>
                      <a:pt x="20078" y="2448"/>
                    </a:lnTo>
                    <a:lnTo>
                      <a:pt x="19867" y="2159"/>
                    </a:lnTo>
                    <a:lnTo>
                      <a:pt x="19616" y="1870"/>
                    </a:lnTo>
                    <a:lnTo>
                      <a:pt x="19366" y="1620"/>
                    </a:lnTo>
                    <a:lnTo>
                      <a:pt x="19096" y="1388"/>
                    </a:lnTo>
                    <a:lnTo>
                      <a:pt x="18826" y="1176"/>
                    </a:lnTo>
                    <a:lnTo>
                      <a:pt x="18556" y="1003"/>
                    </a:lnTo>
                    <a:lnTo>
                      <a:pt x="18267" y="829"/>
                    </a:lnTo>
                    <a:lnTo>
                      <a:pt x="17997" y="675"/>
                    </a:lnTo>
                    <a:lnTo>
                      <a:pt x="17728" y="540"/>
                    </a:lnTo>
                    <a:lnTo>
                      <a:pt x="17477" y="425"/>
                    </a:lnTo>
                    <a:lnTo>
                      <a:pt x="16995" y="251"/>
                    </a:lnTo>
                    <a:lnTo>
                      <a:pt x="16591" y="117"/>
                    </a:lnTo>
                    <a:lnTo>
                      <a:pt x="16283" y="39"/>
                    </a:lnTo>
                    <a:lnTo>
                      <a:pt x="16283" y="39"/>
                    </a:lnTo>
                    <a:lnTo>
                      <a:pt x="16051" y="1"/>
                    </a:lnTo>
                    <a:lnTo>
                      <a:pt x="15839" y="1"/>
                    </a:lnTo>
                    <a:lnTo>
                      <a:pt x="9924" y="1"/>
                    </a:lnTo>
                    <a:lnTo>
                      <a:pt x="9924" y="1"/>
                    </a:lnTo>
                    <a:lnTo>
                      <a:pt x="9538" y="20"/>
                    </a:lnTo>
                    <a:lnTo>
                      <a:pt x="9134" y="59"/>
                    </a:lnTo>
                    <a:lnTo>
                      <a:pt x="8768" y="155"/>
                    </a:lnTo>
                    <a:lnTo>
                      <a:pt x="8382" y="290"/>
                    </a:lnTo>
                    <a:lnTo>
                      <a:pt x="8035" y="444"/>
                    </a:lnTo>
                    <a:lnTo>
                      <a:pt x="7689" y="637"/>
                    </a:lnTo>
                    <a:lnTo>
                      <a:pt x="7361" y="868"/>
                    </a:lnTo>
                    <a:lnTo>
                      <a:pt x="7072" y="1138"/>
                    </a:lnTo>
                    <a:lnTo>
                      <a:pt x="7072" y="1138"/>
                    </a:lnTo>
                    <a:lnTo>
                      <a:pt x="6744" y="1465"/>
                    </a:lnTo>
                    <a:lnTo>
                      <a:pt x="6417" y="1812"/>
                    </a:lnTo>
                    <a:lnTo>
                      <a:pt x="6128" y="2159"/>
                    </a:lnTo>
                    <a:lnTo>
                      <a:pt x="5839" y="2525"/>
                    </a:lnTo>
                    <a:lnTo>
                      <a:pt x="5550" y="2891"/>
                    </a:lnTo>
                    <a:lnTo>
                      <a:pt x="5280" y="3277"/>
                    </a:lnTo>
                    <a:lnTo>
                      <a:pt x="5029" y="3662"/>
                    </a:lnTo>
                    <a:lnTo>
                      <a:pt x="4798" y="4067"/>
                    </a:lnTo>
                    <a:lnTo>
                      <a:pt x="1812" y="8190"/>
                    </a:lnTo>
                    <a:lnTo>
                      <a:pt x="0" y="11254"/>
                    </a:lnTo>
                    <a:lnTo>
                      <a:pt x="366" y="11736"/>
                    </a:lnTo>
                    <a:lnTo>
                      <a:pt x="366" y="11736"/>
                    </a:lnTo>
                    <a:lnTo>
                      <a:pt x="540" y="11928"/>
                    </a:lnTo>
                    <a:lnTo>
                      <a:pt x="713" y="12121"/>
                    </a:lnTo>
                    <a:lnTo>
                      <a:pt x="906" y="12275"/>
                    </a:lnTo>
                    <a:lnTo>
                      <a:pt x="1118" y="12429"/>
                    </a:lnTo>
                    <a:lnTo>
                      <a:pt x="1330" y="12564"/>
                    </a:lnTo>
                    <a:lnTo>
                      <a:pt x="1561" y="12680"/>
                    </a:lnTo>
                    <a:lnTo>
                      <a:pt x="1792" y="12757"/>
                    </a:lnTo>
                    <a:lnTo>
                      <a:pt x="2043" y="12834"/>
                    </a:lnTo>
                    <a:lnTo>
                      <a:pt x="2274" y="12892"/>
                    </a:lnTo>
                    <a:lnTo>
                      <a:pt x="2525" y="12911"/>
                    </a:lnTo>
                    <a:lnTo>
                      <a:pt x="2775" y="12930"/>
                    </a:lnTo>
                    <a:lnTo>
                      <a:pt x="3045" y="12911"/>
                    </a:lnTo>
                    <a:lnTo>
                      <a:pt x="3295" y="12892"/>
                    </a:lnTo>
                    <a:lnTo>
                      <a:pt x="3546" y="12834"/>
                    </a:lnTo>
                    <a:lnTo>
                      <a:pt x="3796" y="12757"/>
                    </a:lnTo>
                    <a:lnTo>
                      <a:pt x="4027" y="12661"/>
                    </a:lnTo>
                    <a:lnTo>
                      <a:pt x="4027" y="12661"/>
                    </a:lnTo>
                    <a:lnTo>
                      <a:pt x="4259" y="12545"/>
                    </a:lnTo>
                    <a:lnTo>
                      <a:pt x="4451" y="12410"/>
                    </a:lnTo>
                    <a:lnTo>
                      <a:pt x="4644" y="12256"/>
                    </a:lnTo>
                    <a:lnTo>
                      <a:pt x="4837" y="12083"/>
                    </a:lnTo>
                    <a:lnTo>
                      <a:pt x="5010" y="11890"/>
                    </a:lnTo>
                    <a:lnTo>
                      <a:pt x="5164" y="11697"/>
                    </a:lnTo>
                    <a:lnTo>
                      <a:pt x="5492" y="11254"/>
                    </a:lnTo>
                    <a:lnTo>
                      <a:pt x="5492" y="11254"/>
                    </a:lnTo>
                    <a:lnTo>
                      <a:pt x="6051" y="10425"/>
                    </a:lnTo>
                    <a:lnTo>
                      <a:pt x="6590" y="9597"/>
                    </a:lnTo>
                    <a:lnTo>
                      <a:pt x="7111" y="8788"/>
                    </a:lnTo>
                    <a:lnTo>
                      <a:pt x="7534" y="8075"/>
                    </a:lnTo>
                    <a:lnTo>
                      <a:pt x="10502" y="16592"/>
                    </a:lnTo>
                    <a:lnTo>
                      <a:pt x="8922" y="17613"/>
                    </a:lnTo>
                    <a:lnTo>
                      <a:pt x="15627" y="20330"/>
                    </a:lnTo>
                    <a:lnTo>
                      <a:pt x="22622" y="17324"/>
                    </a:lnTo>
                    <a:lnTo>
                      <a:pt x="20695" y="10445"/>
                    </a:lnTo>
                    <a:lnTo>
                      <a:pt x="20695" y="10445"/>
                    </a:lnTo>
                    <a:lnTo>
                      <a:pt x="21177" y="10464"/>
                    </a:lnTo>
                    <a:lnTo>
                      <a:pt x="21678" y="10483"/>
                    </a:lnTo>
                    <a:lnTo>
                      <a:pt x="21967" y="10464"/>
                    </a:lnTo>
                    <a:lnTo>
                      <a:pt x="22275" y="10445"/>
                    </a:lnTo>
                    <a:lnTo>
                      <a:pt x="22564" y="10406"/>
                    </a:lnTo>
                    <a:lnTo>
                      <a:pt x="22853" y="10348"/>
                    </a:lnTo>
                    <a:lnTo>
                      <a:pt x="23142" y="10291"/>
                    </a:lnTo>
                    <a:lnTo>
                      <a:pt x="23412" y="10194"/>
                    </a:lnTo>
                    <a:lnTo>
                      <a:pt x="23624" y="10079"/>
                    </a:lnTo>
                    <a:lnTo>
                      <a:pt x="23740" y="10002"/>
                    </a:lnTo>
                    <a:lnTo>
                      <a:pt x="23817" y="9924"/>
                    </a:lnTo>
                    <a:lnTo>
                      <a:pt x="23894" y="9847"/>
                    </a:lnTo>
                    <a:lnTo>
                      <a:pt x="23952" y="9751"/>
                    </a:lnTo>
                    <a:lnTo>
                      <a:pt x="24009" y="9655"/>
                    </a:lnTo>
                    <a:lnTo>
                      <a:pt x="24048" y="9539"/>
                    </a:lnTo>
                    <a:lnTo>
                      <a:pt x="24048" y="9539"/>
                    </a:lnTo>
                    <a:lnTo>
                      <a:pt x="24067" y="9423"/>
                    </a:lnTo>
                    <a:lnTo>
                      <a:pt x="24067" y="9289"/>
                    </a:lnTo>
                    <a:lnTo>
                      <a:pt x="24048" y="9134"/>
                    </a:lnTo>
                    <a:lnTo>
                      <a:pt x="24009" y="8980"/>
                    </a:lnTo>
                    <a:lnTo>
                      <a:pt x="23894" y="8614"/>
                    </a:lnTo>
                    <a:lnTo>
                      <a:pt x="23740" y="8210"/>
                    </a:lnTo>
                    <a:lnTo>
                      <a:pt x="23528" y="7766"/>
                    </a:lnTo>
                    <a:lnTo>
                      <a:pt x="23277" y="7304"/>
                    </a:lnTo>
                    <a:lnTo>
                      <a:pt x="23007" y="6822"/>
                    </a:lnTo>
                    <a:lnTo>
                      <a:pt x="22699" y="6321"/>
                    </a:lnTo>
                    <a:lnTo>
                      <a:pt x="22025" y="5281"/>
                    </a:lnTo>
                    <a:lnTo>
                      <a:pt x="21331" y="4259"/>
                    </a:lnTo>
                    <a:lnTo>
                      <a:pt x="20078" y="24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19;p33">
                <a:extLst>
                  <a:ext uri="{FF2B5EF4-FFF2-40B4-BE49-F238E27FC236}">
                    <a16:creationId xmlns:a16="http://schemas.microsoft.com/office/drawing/2014/main" id="{2D30BA87-15C1-B838-C9AE-113E193A577E}"/>
                  </a:ext>
                </a:extLst>
              </p:cNvPr>
              <p:cNvSpPr/>
              <p:nvPr/>
            </p:nvSpPr>
            <p:spPr>
              <a:xfrm>
                <a:off x="9104225" y="2817875"/>
                <a:ext cx="39525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737" extrusionOk="0">
                    <a:moveTo>
                      <a:pt x="78" y="0"/>
                    </a:moveTo>
                    <a:lnTo>
                      <a:pt x="39" y="20"/>
                    </a:lnTo>
                    <a:lnTo>
                      <a:pt x="1" y="58"/>
                    </a:lnTo>
                    <a:lnTo>
                      <a:pt x="1" y="77"/>
                    </a:lnTo>
                    <a:lnTo>
                      <a:pt x="1" y="97"/>
                    </a:lnTo>
                    <a:lnTo>
                      <a:pt x="386" y="733"/>
                    </a:lnTo>
                    <a:lnTo>
                      <a:pt x="733" y="1368"/>
                    </a:lnTo>
                    <a:lnTo>
                      <a:pt x="1080" y="2024"/>
                    </a:lnTo>
                    <a:lnTo>
                      <a:pt x="1407" y="2679"/>
                    </a:lnTo>
                    <a:lnTo>
                      <a:pt x="1427" y="2717"/>
                    </a:lnTo>
                    <a:lnTo>
                      <a:pt x="1465" y="2737"/>
                    </a:lnTo>
                    <a:lnTo>
                      <a:pt x="1504" y="2737"/>
                    </a:lnTo>
                    <a:lnTo>
                      <a:pt x="1523" y="2717"/>
                    </a:lnTo>
                    <a:lnTo>
                      <a:pt x="1562" y="2698"/>
                    </a:lnTo>
                    <a:lnTo>
                      <a:pt x="1581" y="2659"/>
                    </a:lnTo>
                    <a:lnTo>
                      <a:pt x="1581" y="2621"/>
                    </a:lnTo>
                    <a:lnTo>
                      <a:pt x="1581" y="2582"/>
                    </a:lnTo>
                    <a:lnTo>
                      <a:pt x="1253" y="1927"/>
                    </a:lnTo>
                    <a:lnTo>
                      <a:pt x="887" y="1291"/>
                    </a:lnTo>
                    <a:lnTo>
                      <a:pt x="521" y="655"/>
                    </a:lnTo>
                    <a:lnTo>
                      <a:pt x="116" y="39"/>
                    </a:lnTo>
                    <a:lnTo>
                      <a:pt x="97" y="2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20;p33">
                <a:extLst>
                  <a:ext uri="{FF2B5EF4-FFF2-40B4-BE49-F238E27FC236}">
                    <a16:creationId xmlns:a16="http://schemas.microsoft.com/office/drawing/2014/main" id="{49979598-75F9-25CA-E128-0C1D30C43D31}"/>
                  </a:ext>
                </a:extLst>
              </p:cNvPr>
              <p:cNvSpPr/>
              <p:nvPr/>
            </p:nvSpPr>
            <p:spPr>
              <a:xfrm>
                <a:off x="9138925" y="2805825"/>
                <a:ext cx="40000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718" extrusionOk="0">
                    <a:moveTo>
                      <a:pt x="39" y="1"/>
                    </a:moveTo>
                    <a:lnTo>
                      <a:pt x="19" y="39"/>
                    </a:lnTo>
                    <a:lnTo>
                      <a:pt x="0" y="58"/>
                    </a:lnTo>
                    <a:lnTo>
                      <a:pt x="19" y="78"/>
                    </a:lnTo>
                    <a:lnTo>
                      <a:pt x="386" y="714"/>
                    </a:lnTo>
                    <a:lnTo>
                      <a:pt x="752" y="1349"/>
                    </a:lnTo>
                    <a:lnTo>
                      <a:pt x="1099" y="2005"/>
                    </a:lnTo>
                    <a:lnTo>
                      <a:pt x="1407" y="2660"/>
                    </a:lnTo>
                    <a:lnTo>
                      <a:pt x="1445" y="2698"/>
                    </a:lnTo>
                    <a:lnTo>
                      <a:pt x="1465" y="2718"/>
                    </a:lnTo>
                    <a:lnTo>
                      <a:pt x="1503" y="2718"/>
                    </a:lnTo>
                    <a:lnTo>
                      <a:pt x="1542" y="2698"/>
                    </a:lnTo>
                    <a:lnTo>
                      <a:pt x="1561" y="2679"/>
                    </a:lnTo>
                    <a:lnTo>
                      <a:pt x="1580" y="2640"/>
                    </a:lnTo>
                    <a:lnTo>
                      <a:pt x="1599" y="2602"/>
                    </a:lnTo>
                    <a:lnTo>
                      <a:pt x="1580" y="2563"/>
                    </a:lnTo>
                    <a:lnTo>
                      <a:pt x="1253" y="1908"/>
                    </a:lnTo>
                    <a:lnTo>
                      <a:pt x="906" y="1272"/>
                    </a:lnTo>
                    <a:lnTo>
                      <a:pt x="520" y="636"/>
                    </a:lnTo>
                    <a:lnTo>
                      <a:pt x="135" y="2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21;p33">
                <a:extLst>
                  <a:ext uri="{FF2B5EF4-FFF2-40B4-BE49-F238E27FC236}">
                    <a16:creationId xmlns:a16="http://schemas.microsoft.com/office/drawing/2014/main" id="{736B8D1E-6AF7-1957-4AF6-00C9AA96E2F5}"/>
                  </a:ext>
                </a:extLst>
              </p:cNvPr>
              <p:cNvSpPr/>
              <p:nvPr/>
            </p:nvSpPr>
            <p:spPr>
              <a:xfrm>
                <a:off x="9071000" y="2823650"/>
                <a:ext cx="24100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624" extrusionOk="0">
                    <a:moveTo>
                      <a:pt x="39" y="1"/>
                    </a:moveTo>
                    <a:lnTo>
                      <a:pt x="0" y="20"/>
                    </a:lnTo>
                    <a:lnTo>
                      <a:pt x="0" y="78"/>
                    </a:lnTo>
                    <a:lnTo>
                      <a:pt x="212" y="925"/>
                    </a:lnTo>
                    <a:lnTo>
                      <a:pt x="386" y="1793"/>
                    </a:lnTo>
                    <a:lnTo>
                      <a:pt x="559" y="2660"/>
                    </a:lnTo>
                    <a:lnTo>
                      <a:pt x="713" y="3546"/>
                    </a:lnTo>
                    <a:lnTo>
                      <a:pt x="732" y="3585"/>
                    </a:lnTo>
                    <a:lnTo>
                      <a:pt x="771" y="3623"/>
                    </a:lnTo>
                    <a:lnTo>
                      <a:pt x="848" y="3623"/>
                    </a:lnTo>
                    <a:lnTo>
                      <a:pt x="906" y="3604"/>
                    </a:lnTo>
                    <a:lnTo>
                      <a:pt x="925" y="3565"/>
                    </a:lnTo>
                    <a:lnTo>
                      <a:pt x="964" y="3527"/>
                    </a:lnTo>
                    <a:lnTo>
                      <a:pt x="964" y="3469"/>
                    </a:lnTo>
                    <a:lnTo>
                      <a:pt x="790" y="2602"/>
                    </a:lnTo>
                    <a:lnTo>
                      <a:pt x="598" y="1735"/>
                    </a:lnTo>
                    <a:lnTo>
                      <a:pt x="366" y="887"/>
                    </a:lnTo>
                    <a:lnTo>
                      <a:pt x="97" y="39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22;p33">
                <a:extLst>
                  <a:ext uri="{FF2B5EF4-FFF2-40B4-BE49-F238E27FC236}">
                    <a16:creationId xmlns:a16="http://schemas.microsoft.com/office/drawing/2014/main" id="{98B48279-DB1E-5710-D521-47CD45921EB3}"/>
                  </a:ext>
                </a:extLst>
              </p:cNvPr>
              <p:cNvSpPr/>
              <p:nvPr/>
            </p:nvSpPr>
            <p:spPr>
              <a:xfrm>
                <a:off x="8991500" y="2831350"/>
                <a:ext cx="207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643" extrusionOk="0">
                    <a:moveTo>
                      <a:pt x="59" y="1"/>
                    </a:moveTo>
                    <a:lnTo>
                      <a:pt x="20" y="39"/>
                    </a:lnTo>
                    <a:lnTo>
                      <a:pt x="1" y="59"/>
                    </a:lnTo>
                    <a:lnTo>
                      <a:pt x="1" y="78"/>
                    </a:lnTo>
                    <a:lnTo>
                      <a:pt x="136" y="502"/>
                    </a:lnTo>
                    <a:lnTo>
                      <a:pt x="232" y="926"/>
                    </a:lnTo>
                    <a:lnTo>
                      <a:pt x="328" y="1350"/>
                    </a:lnTo>
                    <a:lnTo>
                      <a:pt x="406" y="1793"/>
                    </a:lnTo>
                    <a:lnTo>
                      <a:pt x="463" y="2217"/>
                    </a:lnTo>
                    <a:lnTo>
                      <a:pt x="521" y="2660"/>
                    </a:lnTo>
                    <a:lnTo>
                      <a:pt x="560" y="3084"/>
                    </a:lnTo>
                    <a:lnTo>
                      <a:pt x="579" y="3527"/>
                    </a:lnTo>
                    <a:lnTo>
                      <a:pt x="598" y="3585"/>
                    </a:lnTo>
                    <a:lnTo>
                      <a:pt x="617" y="3623"/>
                    </a:lnTo>
                    <a:lnTo>
                      <a:pt x="675" y="3643"/>
                    </a:lnTo>
                    <a:lnTo>
                      <a:pt x="752" y="3643"/>
                    </a:lnTo>
                    <a:lnTo>
                      <a:pt x="810" y="3623"/>
                    </a:lnTo>
                    <a:lnTo>
                      <a:pt x="829" y="3585"/>
                    </a:lnTo>
                    <a:lnTo>
                      <a:pt x="829" y="3527"/>
                    </a:lnTo>
                    <a:lnTo>
                      <a:pt x="810" y="3084"/>
                    </a:lnTo>
                    <a:lnTo>
                      <a:pt x="772" y="2641"/>
                    </a:lnTo>
                    <a:lnTo>
                      <a:pt x="695" y="2198"/>
                    </a:lnTo>
                    <a:lnTo>
                      <a:pt x="617" y="1754"/>
                    </a:lnTo>
                    <a:lnTo>
                      <a:pt x="521" y="1330"/>
                    </a:lnTo>
                    <a:lnTo>
                      <a:pt x="406" y="906"/>
                    </a:lnTo>
                    <a:lnTo>
                      <a:pt x="271" y="463"/>
                    </a:lnTo>
                    <a:lnTo>
                      <a:pt x="136" y="59"/>
                    </a:lnTo>
                    <a:lnTo>
                      <a:pt x="116" y="20"/>
                    </a:lnTo>
                    <a:lnTo>
                      <a:pt x="97" y="20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23;p33">
                <a:extLst>
                  <a:ext uri="{FF2B5EF4-FFF2-40B4-BE49-F238E27FC236}">
                    <a16:creationId xmlns:a16="http://schemas.microsoft.com/office/drawing/2014/main" id="{3B503031-03E8-5FD7-6DD9-C78E20660982}"/>
                  </a:ext>
                </a:extLst>
              </p:cNvPr>
              <p:cNvSpPr/>
              <p:nvPr/>
            </p:nvSpPr>
            <p:spPr>
              <a:xfrm>
                <a:off x="9031500" y="2819325"/>
                <a:ext cx="250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430" extrusionOk="0">
                    <a:moveTo>
                      <a:pt x="1002" y="3334"/>
                    </a:moveTo>
                    <a:lnTo>
                      <a:pt x="999" y="3343"/>
                    </a:lnTo>
                    <a:lnTo>
                      <a:pt x="1002" y="3353"/>
                    </a:lnTo>
                    <a:lnTo>
                      <a:pt x="1002" y="3334"/>
                    </a:lnTo>
                    <a:close/>
                    <a:moveTo>
                      <a:pt x="58" y="0"/>
                    </a:moveTo>
                    <a:lnTo>
                      <a:pt x="19" y="19"/>
                    </a:lnTo>
                    <a:lnTo>
                      <a:pt x="0" y="58"/>
                    </a:lnTo>
                    <a:lnTo>
                      <a:pt x="0" y="116"/>
                    </a:lnTo>
                    <a:lnTo>
                      <a:pt x="0" y="540"/>
                    </a:lnTo>
                    <a:lnTo>
                      <a:pt x="39" y="964"/>
                    </a:lnTo>
                    <a:lnTo>
                      <a:pt x="116" y="1387"/>
                    </a:lnTo>
                    <a:lnTo>
                      <a:pt x="212" y="1811"/>
                    </a:lnTo>
                    <a:lnTo>
                      <a:pt x="328" y="2216"/>
                    </a:lnTo>
                    <a:lnTo>
                      <a:pt x="482" y="2621"/>
                    </a:lnTo>
                    <a:lnTo>
                      <a:pt x="675" y="3006"/>
                    </a:lnTo>
                    <a:lnTo>
                      <a:pt x="867" y="3391"/>
                    </a:lnTo>
                    <a:lnTo>
                      <a:pt x="906" y="3430"/>
                    </a:lnTo>
                    <a:lnTo>
                      <a:pt x="964" y="3411"/>
                    </a:lnTo>
                    <a:lnTo>
                      <a:pt x="983" y="3391"/>
                    </a:lnTo>
                    <a:lnTo>
                      <a:pt x="999" y="3343"/>
                    </a:lnTo>
                    <a:lnTo>
                      <a:pt x="732" y="2563"/>
                    </a:lnTo>
                    <a:lnTo>
                      <a:pt x="520" y="1754"/>
                    </a:lnTo>
                    <a:lnTo>
                      <a:pt x="366" y="925"/>
                    </a:lnTo>
                    <a:lnTo>
                      <a:pt x="231" y="116"/>
                    </a:lnTo>
                    <a:lnTo>
                      <a:pt x="212" y="58"/>
                    </a:lnTo>
                    <a:lnTo>
                      <a:pt x="193" y="19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24;p33">
                <a:extLst>
                  <a:ext uri="{FF2B5EF4-FFF2-40B4-BE49-F238E27FC236}">
                    <a16:creationId xmlns:a16="http://schemas.microsoft.com/office/drawing/2014/main" id="{227B3ADA-6C92-795F-2E0B-C9B875B9B1E4}"/>
                  </a:ext>
                </a:extLst>
              </p:cNvPr>
              <p:cNvSpPr/>
              <p:nvPr/>
            </p:nvSpPr>
            <p:spPr>
              <a:xfrm>
                <a:off x="8956350" y="2834250"/>
                <a:ext cx="173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31" extrusionOk="0">
                    <a:moveTo>
                      <a:pt x="58" y="0"/>
                    </a:moveTo>
                    <a:lnTo>
                      <a:pt x="20" y="20"/>
                    </a:lnTo>
                    <a:lnTo>
                      <a:pt x="0" y="58"/>
                    </a:lnTo>
                    <a:lnTo>
                      <a:pt x="20" y="482"/>
                    </a:lnTo>
                    <a:lnTo>
                      <a:pt x="58" y="887"/>
                    </a:lnTo>
                    <a:lnTo>
                      <a:pt x="97" y="1311"/>
                    </a:lnTo>
                    <a:lnTo>
                      <a:pt x="154" y="1715"/>
                    </a:lnTo>
                    <a:lnTo>
                      <a:pt x="212" y="2120"/>
                    </a:lnTo>
                    <a:lnTo>
                      <a:pt x="289" y="2525"/>
                    </a:lnTo>
                    <a:lnTo>
                      <a:pt x="386" y="2929"/>
                    </a:lnTo>
                    <a:lnTo>
                      <a:pt x="482" y="3334"/>
                    </a:lnTo>
                    <a:lnTo>
                      <a:pt x="501" y="3392"/>
                    </a:lnTo>
                    <a:lnTo>
                      <a:pt x="540" y="3411"/>
                    </a:lnTo>
                    <a:lnTo>
                      <a:pt x="578" y="3430"/>
                    </a:lnTo>
                    <a:lnTo>
                      <a:pt x="617" y="3411"/>
                    </a:lnTo>
                    <a:lnTo>
                      <a:pt x="655" y="3392"/>
                    </a:lnTo>
                    <a:lnTo>
                      <a:pt x="694" y="3373"/>
                    </a:lnTo>
                    <a:lnTo>
                      <a:pt x="694" y="3334"/>
                    </a:lnTo>
                    <a:lnTo>
                      <a:pt x="694" y="3276"/>
                    </a:lnTo>
                    <a:lnTo>
                      <a:pt x="405" y="1658"/>
                    </a:lnTo>
                    <a:lnTo>
                      <a:pt x="116" y="39"/>
                    </a:lnTo>
                    <a:lnTo>
                      <a:pt x="116" y="2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25;p33">
                <a:extLst>
                  <a:ext uri="{FF2B5EF4-FFF2-40B4-BE49-F238E27FC236}">
                    <a16:creationId xmlns:a16="http://schemas.microsoft.com/office/drawing/2014/main" id="{E0D56694-BFFC-307C-3B7F-41BDE2B476E2}"/>
                  </a:ext>
                </a:extLst>
              </p:cNvPr>
              <p:cNvSpPr/>
              <p:nvPr/>
            </p:nvSpPr>
            <p:spPr>
              <a:xfrm>
                <a:off x="8913950" y="2839550"/>
                <a:ext cx="2362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739" extrusionOk="0">
                    <a:moveTo>
                      <a:pt x="20" y="0"/>
                    </a:moveTo>
                    <a:lnTo>
                      <a:pt x="1" y="20"/>
                    </a:lnTo>
                    <a:lnTo>
                      <a:pt x="1" y="39"/>
                    </a:lnTo>
                    <a:lnTo>
                      <a:pt x="213" y="945"/>
                    </a:lnTo>
                    <a:lnTo>
                      <a:pt x="386" y="1850"/>
                    </a:lnTo>
                    <a:lnTo>
                      <a:pt x="733" y="3662"/>
                    </a:lnTo>
                    <a:lnTo>
                      <a:pt x="752" y="3700"/>
                    </a:lnTo>
                    <a:lnTo>
                      <a:pt x="771" y="3719"/>
                    </a:lnTo>
                    <a:lnTo>
                      <a:pt x="810" y="3739"/>
                    </a:lnTo>
                    <a:lnTo>
                      <a:pt x="848" y="3739"/>
                    </a:lnTo>
                    <a:lnTo>
                      <a:pt x="887" y="3719"/>
                    </a:lnTo>
                    <a:lnTo>
                      <a:pt x="906" y="3700"/>
                    </a:lnTo>
                    <a:lnTo>
                      <a:pt x="925" y="3681"/>
                    </a:lnTo>
                    <a:lnTo>
                      <a:pt x="945" y="3642"/>
                    </a:lnTo>
                    <a:lnTo>
                      <a:pt x="791" y="2717"/>
                    </a:lnTo>
                    <a:lnTo>
                      <a:pt x="598" y="1812"/>
                    </a:lnTo>
                    <a:lnTo>
                      <a:pt x="367" y="906"/>
                    </a:lnTo>
                    <a:lnTo>
                      <a:pt x="97" y="2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26;p33">
                <a:extLst>
                  <a:ext uri="{FF2B5EF4-FFF2-40B4-BE49-F238E27FC236}">
                    <a16:creationId xmlns:a16="http://schemas.microsoft.com/office/drawing/2014/main" id="{C153B8BB-3025-4C53-D94A-1931F3B5C53C}"/>
                  </a:ext>
                </a:extLst>
              </p:cNvPr>
              <p:cNvSpPr/>
              <p:nvPr/>
            </p:nvSpPr>
            <p:spPr>
              <a:xfrm>
                <a:off x="8875425" y="2846300"/>
                <a:ext cx="13500" cy="867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469" extrusionOk="0">
                    <a:moveTo>
                      <a:pt x="58" y="0"/>
                    </a:moveTo>
                    <a:lnTo>
                      <a:pt x="19" y="19"/>
                    </a:lnTo>
                    <a:lnTo>
                      <a:pt x="0" y="58"/>
                    </a:lnTo>
                    <a:lnTo>
                      <a:pt x="0" y="482"/>
                    </a:lnTo>
                    <a:lnTo>
                      <a:pt x="0" y="906"/>
                    </a:lnTo>
                    <a:lnTo>
                      <a:pt x="39" y="1310"/>
                    </a:lnTo>
                    <a:lnTo>
                      <a:pt x="77" y="1734"/>
                    </a:lnTo>
                    <a:lnTo>
                      <a:pt x="135" y="2158"/>
                    </a:lnTo>
                    <a:lnTo>
                      <a:pt x="193" y="2582"/>
                    </a:lnTo>
                    <a:lnTo>
                      <a:pt x="270" y="2987"/>
                    </a:lnTo>
                    <a:lnTo>
                      <a:pt x="366" y="3392"/>
                    </a:lnTo>
                    <a:lnTo>
                      <a:pt x="366" y="3430"/>
                    </a:lnTo>
                    <a:lnTo>
                      <a:pt x="405" y="3449"/>
                    </a:lnTo>
                    <a:lnTo>
                      <a:pt x="424" y="3469"/>
                    </a:lnTo>
                    <a:lnTo>
                      <a:pt x="463" y="3469"/>
                    </a:lnTo>
                    <a:lnTo>
                      <a:pt x="501" y="3449"/>
                    </a:lnTo>
                    <a:lnTo>
                      <a:pt x="520" y="3430"/>
                    </a:lnTo>
                    <a:lnTo>
                      <a:pt x="540" y="3392"/>
                    </a:lnTo>
                    <a:lnTo>
                      <a:pt x="540" y="3353"/>
                    </a:lnTo>
                    <a:lnTo>
                      <a:pt x="405" y="2524"/>
                    </a:lnTo>
                    <a:lnTo>
                      <a:pt x="289" y="1715"/>
                    </a:lnTo>
                    <a:lnTo>
                      <a:pt x="212" y="887"/>
                    </a:lnTo>
                    <a:lnTo>
                      <a:pt x="135" y="58"/>
                    </a:lnTo>
                    <a:lnTo>
                      <a:pt x="116" y="1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27;p33">
                <a:extLst>
                  <a:ext uri="{FF2B5EF4-FFF2-40B4-BE49-F238E27FC236}">
                    <a16:creationId xmlns:a16="http://schemas.microsoft.com/office/drawing/2014/main" id="{BCCB6415-A8F1-77C7-445F-9CD802B5A53E}"/>
                  </a:ext>
                </a:extLst>
              </p:cNvPr>
              <p:cNvSpPr/>
              <p:nvPr/>
            </p:nvSpPr>
            <p:spPr>
              <a:xfrm>
                <a:off x="8749675" y="2845800"/>
                <a:ext cx="65075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3142" extrusionOk="0">
                    <a:moveTo>
                      <a:pt x="2448" y="1"/>
                    </a:moveTo>
                    <a:lnTo>
                      <a:pt x="2429" y="39"/>
                    </a:lnTo>
                    <a:lnTo>
                      <a:pt x="1793" y="752"/>
                    </a:lnTo>
                    <a:lnTo>
                      <a:pt x="1157" y="1504"/>
                    </a:lnTo>
                    <a:lnTo>
                      <a:pt x="849" y="1889"/>
                    </a:lnTo>
                    <a:lnTo>
                      <a:pt x="540" y="2294"/>
                    </a:lnTo>
                    <a:lnTo>
                      <a:pt x="271" y="2679"/>
                    </a:lnTo>
                    <a:lnTo>
                      <a:pt x="20" y="3084"/>
                    </a:lnTo>
                    <a:lnTo>
                      <a:pt x="1" y="3122"/>
                    </a:lnTo>
                    <a:lnTo>
                      <a:pt x="20" y="3142"/>
                    </a:lnTo>
                    <a:lnTo>
                      <a:pt x="59" y="3142"/>
                    </a:lnTo>
                    <a:lnTo>
                      <a:pt x="406" y="2795"/>
                    </a:lnTo>
                    <a:lnTo>
                      <a:pt x="733" y="2448"/>
                    </a:lnTo>
                    <a:lnTo>
                      <a:pt x="1061" y="2082"/>
                    </a:lnTo>
                    <a:lnTo>
                      <a:pt x="1388" y="1697"/>
                    </a:lnTo>
                    <a:lnTo>
                      <a:pt x="2005" y="926"/>
                    </a:lnTo>
                    <a:lnTo>
                      <a:pt x="2583" y="155"/>
                    </a:lnTo>
                    <a:lnTo>
                      <a:pt x="2602" y="117"/>
                    </a:lnTo>
                    <a:lnTo>
                      <a:pt x="2602" y="78"/>
                    </a:lnTo>
                    <a:lnTo>
                      <a:pt x="2583" y="59"/>
                    </a:lnTo>
                    <a:lnTo>
                      <a:pt x="2564" y="20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28;p33">
                <a:extLst>
                  <a:ext uri="{FF2B5EF4-FFF2-40B4-BE49-F238E27FC236}">
                    <a16:creationId xmlns:a16="http://schemas.microsoft.com/office/drawing/2014/main" id="{1C6B1533-5DCD-63D7-A01E-11ADFA469964}"/>
                  </a:ext>
                </a:extLst>
              </p:cNvPr>
              <p:cNvSpPr/>
              <p:nvPr/>
            </p:nvSpPr>
            <p:spPr>
              <a:xfrm>
                <a:off x="8721750" y="2829925"/>
                <a:ext cx="56375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4" extrusionOk="0">
                    <a:moveTo>
                      <a:pt x="2101" y="0"/>
                    </a:moveTo>
                    <a:lnTo>
                      <a:pt x="2062" y="39"/>
                    </a:lnTo>
                    <a:lnTo>
                      <a:pt x="1580" y="732"/>
                    </a:lnTo>
                    <a:lnTo>
                      <a:pt x="1060" y="1407"/>
                    </a:lnTo>
                    <a:lnTo>
                      <a:pt x="0" y="2717"/>
                    </a:lnTo>
                    <a:lnTo>
                      <a:pt x="0" y="2755"/>
                    </a:lnTo>
                    <a:lnTo>
                      <a:pt x="0" y="2794"/>
                    </a:lnTo>
                    <a:lnTo>
                      <a:pt x="39" y="2813"/>
                    </a:lnTo>
                    <a:lnTo>
                      <a:pt x="77" y="2794"/>
                    </a:lnTo>
                    <a:lnTo>
                      <a:pt x="97" y="2794"/>
                    </a:lnTo>
                    <a:lnTo>
                      <a:pt x="405" y="2505"/>
                    </a:lnTo>
                    <a:lnTo>
                      <a:pt x="713" y="2197"/>
                    </a:lnTo>
                    <a:lnTo>
                      <a:pt x="1002" y="1888"/>
                    </a:lnTo>
                    <a:lnTo>
                      <a:pt x="1272" y="1561"/>
                    </a:lnTo>
                    <a:lnTo>
                      <a:pt x="1542" y="1214"/>
                    </a:lnTo>
                    <a:lnTo>
                      <a:pt x="1792" y="867"/>
                    </a:lnTo>
                    <a:lnTo>
                      <a:pt x="2024" y="520"/>
                    </a:lnTo>
                    <a:lnTo>
                      <a:pt x="2235" y="135"/>
                    </a:lnTo>
                    <a:lnTo>
                      <a:pt x="2255" y="96"/>
                    </a:lnTo>
                    <a:lnTo>
                      <a:pt x="2255" y="58"/>
                    </a:lnTo>
                    <a:lnTo>
                      <a:pt x="2235" y="39"/>
                    </a:lnTo>
                    <a:lnTo>
                      <a:pt x="2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29;p33">
                <a:extLst>
                  <a:ext uri="{FF2B5EF4-FFF2-40B4-BE49-F238E27FC236}">
                    <a16:creationId xmlns:a16="http://schemas.microsoft.com/office/drawing/2014/main" id="{14E392AF-5CC9-BF40-E97F-B4AAC5341615}"/>
                  </a:ext>
                </a:extLst>
              </p:cNvPr>
              <p:cNvSpPr/>
              <p:nvPr/>
            </p:nvSpPr>
            <p:spPr>
              <a:xfrm>
                <a:off x="8693800" y="2819800"/>
                <a:ext cx="48675" cy="5687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275" extrusionOk="0">
                    <a:moveTo>
                      <a:pt x="1908" y="0"/>
                    </a:moveTo>
                    <a:lnTo>
                      <a:pt x="1870" y="20"/>
                    </a:lnTo>
                    <a:lnTo>
                      <a:pt x="926" y="1041"/>
                    </a:lnTo>
                    <a:lnTo>
                      <a:pt x="482" y="1580"/>
                    </a:lnTo>
                    <a:lnTo>
                      <a:pt x="20" y="2101"/>
                    </a:lnTo>
                    <a:lnTo>
                      <a:pt x="1" y="2139"/>
                    </a:lnTo>
                    <a:lnTo>
                      <a:pt x="1" y="2178"/>
                    </a:lnTo>
                    <a:lnTo>
                      <a:pt x="20" y="2216"/>
                    </a:lnTo>
                    <a:lnTo>
                      <a:pt x="39" y="2255"/>
                    </a:lnTo>
                    <a:lnTo>
                      <a:pt x="58" y="2274"/>
                    </a:lnTo>
                    <a:lnTo>
                      <a:pt x="136" y="2274"/>
                    </a:lnTo>
                    <a:lnTo>
                      <a:pt x="174" y="2255"/>
                    </a:lnTo>
                    <a:lnTo>
                      <a:pt x="617" y="1715"/>
                    </a:lnTo>
                    <a:lnTo>
                      <a:pt x="1060" y="1176"/>
                    </a:lnTo>
                    <a:lnTo>
                      <a:pt x="1947" y="97"/>
                    </a:lnTo>
                    <a:lnTo>
                      <a:pt x="1947" y="39"/>
                    </a:lnTo>
                    <a:lnTo>
                      <a:pt x="1947" y="2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30;p33">
                <a:extLst>
                  <a:ext uri="{FF2B5EF4-FFF2-40B4-BE49-F238E27FC236}">
                    <a16:creationId xmlns:a16="http://schemas.microsoft.com/office/drawing/2014/main" id="{38CAA17E-12EF-EA74-6F36-8FD2270909AD}"/>
                  </a:ext>
                </a:extLst>
              </p:cNvPr>
              <p:cNvSpPr/>
              <p:nvPr/>
            </p:nvSpPr>
            <p:spPr>
              <a:xfrm>
                <a:off x="8835925" y="2849675"/>
                <a:ext cx="21200" cy="8770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508" extrusionOk="0">
                    <a:moveTo>
                      <a:pt x="39" y="0"/>
                    </a:moveTo>
                    <a:lnTo>
                      <a:pt x="0" y="39"/>
                    </a:lnTo>
                    <a:lnTo>
                      <a:pt x="0" y="77"/>
                    </a:lnTo>
                    <a:lnTo>
                      <a:pt x="173" y="925"/>
                    </a:lnTo>
                    <a:lnTo>
                      <a:pt x="328" y="1754"/>
                    </a:lnTo>
                    <a:lnTo>
                      <a:pt x="482" y="2601"/>
                    </a:lnTo>
                    <a:lnTo>
                      <a:pt x="655" y="3449"/>
                    </a:lnTo>
                    <a:lnTo>
                      <a:pt x="674" y="3468"/>
                    </a:lnTo>
                    <a:lnTo>
                      <a:pt x="694" y="3488"/>
                    </a:lnTo>
                    <a:lnTo>
                      <a:pt x="771" y="3507"/>
                    </a:lnTo>
                    <a:lnTo>
                      <a:pt x="790" y="3507"/>
                    </a:lnTo>
                    <a:lnTo>
                      <a:pt x="829" y="3488"/>
                    </a:lnTo>
                    <a:lnTo>
                      <a:pt x="848" y="3449"/>
                    </a:lnTo>
                    <a:lnTo>
                      <a:pt x="848" y="3411"/>
                    </a:lnTo>
                    <a:lnTo>
                      <a:pt x="713" y="2563"/>
                    </a:lnTo>
                    <a:lnTo>
                      <a:pt x="559" y="1715"/>
                    </a:lnTo>
                    <a:lnTo>
                      <a:pt x="366" y="886"/>
                    </a:lnTo>
                    <a:lnTo>
                      <a:pt x="135" y="39"/>
                    </a:lnTo>
                    <a:lnTo>
                      <a:pt x="116" y="19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31;p33">
                <a:extLst>
                  <a:ext uri="{FF2B5EF4-FFF2-40B4-BE49-F238E27FC236}">
                    <a16:creationId xmlns:a16="http://schemas.microsoft.com/office/drawing/2014/main" id="{C4E7DB82-600A-87A9-4FFA-43EF11C6EA31}"/>
                  </a:ext>
                </a:extLst>
              </p:cNvPr>
              <p:cNvSpPr/>
              <p:nvPr/>
            </p:nvSpPr>
            <p:spPr>
              <a:xfrm>
                <a:off x="9013175" y="3185425"/>
                <a:ext cx="63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4" extrusionOk="0">
                    <a:moveTo>
                      <a:pt x="251" y="1"/>
                    </a:moveTo>
                    <a:lnTo>
                      <a:pt x="1" y="97"/>
                    </a:lnTo>
                    <a:lnTo>
                      <a:pt x="232" y="174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2;p33">
                <a:extLst>
                  <a:ext uri="{FF2B5EF4-FFF2-40B4-BE49-F238E27FC236}">
                    <a16:creationId xmlns:a16="http://schemas.microsoft.com/office/drawing/2014/main" id="{6E85D171-23F3-4846-505D-C8EBAD02FC11}"/>
                  </a:ext>
                </a:extLst>
              </p:cNvPr>
              <p:cNvSpPr/>
              <p:nvPr/>
            </p:nvSpPr>
            <p:spPr>
              <a:xfrm>
                <a:off x="9013175" y="3185425"/>
                <a:ext cx="63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4" fill="none" extrusionOk="0">
                    <a:moveTo>
                      <a:pt x="251" y="1"/>
                    </a:moveTo>
                    <a:lnTo>
                      <a:pt x="1" y="97"/>
                    </a:lnTo>
                    <a:lnTo>
                      <a:pt x="232" y="174"/>
                    </a:lnTo>
                    <a:lnTo>
                      <a:pt x="2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33;p33">
                <a:extLst>
                  <a:ext uri="{FF2B5EF4-FFF2-40B4-BE49-F238E27FC236}">
                    <a16:creationId xmlns:a16="http://schemas.microsoft.com/office/drawing/2014/main" id="{AB3FDAF3-C69B-FC4D-AE04-2D8F3C6F1455}"/>
                  </a:ext>
                </a:extLst>
              </p:cNvPr>
              <p:cNvSpPr/>
              <p:nvPr/>
            </p:nvSpPr>
            <p:spPr>
              <a:xfrm>
                <a:off x="8933225" y="2911325"/>
                <a:ext cx="126725" cy="276525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1061" extrusionOk="0">
                    <a:moveTo>
                      <a:pt x="5068" y="0"/>
                    </a:moveTo>
                    <a:lnTo>
                      <a:pt x="4875" y="20"/>
                    </a:lnTo>
                    <a:lnTo>
                      <a:pt x="4702" y="58"/>
                    </a:lnTo>
                    <a:lnTo>
                      <a:pt x="4529" y="116"/>
                    </a:lnTo>
                    <a:lnTo>
                      <a:pt x="4374" y="174"/>
                    </a:lnTo>
                    <a:lnTo>
                      <a:pt x="4220" y="270"/>
                    </a:lnTo>
                    <a:lnTo>
                      <a:pt x="4066" y="367"/>
                    </a:lnTo>
                    <a:lnTo>
                      <a:pt x="3931" y="501"/>
                    </a:lnTo>
                    <a:lnTo>
                      <a:pt x="3816" y="636"/>
                    </a:lnTo>
                    <a:lnTo>
                      <a:pt x="3604" y="925"/>
                    </a:lnTo>
                    <a:lnTo>
                      <a:pt x="3430" y="1253"/>
                    </a:lnTo>
                    <a:lnTo>
                      <a:pt x="3276" y="1581"/>
                    </a:lnTo>
                    <a:lnTo>
                      <a:pt x="3160" y="1927"/>
                    </a:lnTo>
                    <a:lnTo>
                      <a:pt x="2987" y="2486"/>
                    </a:lnTo>
                    <a:lnTo>
                      <a:pt x="2833" y="3045"/>
                    </a:lnTo>
                    <a:lnTo>
                      <a:pt x="2717" y="3604"/>
                    </a:lnTo>
                    <a:lnTo>
                      <a:pt x="2602" y="4163"/>
                    </a:lnTo>
                    <a:lnTo>
                      <a:pt x="2544" y="4741"/>
                    </a:lnTo>
                    <a:lnTo>
                      <a:pt x="2486" y="5319"/>
                    </a:lnTo>
                    <a:lnTo>
                      <a:pt x="2467" y="5897"/>
                    </a:lnTo>
                    <a:lnTo>
                      <a:pt x="2467" y="6475"/>
                    </a:lnTo>
                    <a:lnTo>
                      <a:pt x="2447" y="6841"/>
                    </a:lnTo>
                    <a:lnTo>
                      <a:pt x="2447" y="7034"/>
                    </a:lnTo>
                    <a:lnTo>
                      <a:pt x="2428" y="7207"/>
                    </a:lnTo>
                    <a:lnTo>
                      <a:pt x="2390" y="7381"/>
                    </a:lnTo>
                    <a:lnTo>
                      <a:pt x="2313" y="7535"/>
                    </a:lnTo>
                    <a:lnTo>
                      <a:pt x="2236" y="7689"/>
                    </a:lnTo>
                    <a:lnTo>
                      <a:pt x="2120" y="7804"/>
                    </a:lnTo>
                    <a:lnTo>
                      <a:pt x="2004" y="7901"/>
                    </a:lnTo>
                    <a:lnTo>
                      <a:pt x="1869" y="7959"/>
                    </a:lnTo>
                    <a:lnTo>
                      <a:pt x="1715" y="8016"/>
                    </a:lnTo>
                    <a:lnTo>
                      <a:pt x="1580" y="8055"/>
                    </a:lnTo>
                    <a:lnTo>
                      <a:pt x="1272" y="8113"/>
                    </a:lnTo>
                    <a:lnTo>
                      <a:pt x="1118" y="8151"/>
                    </a:lnTo>
                    <a:lnTo>
                      <a:pt x="983" y="8190"/>
                    </a:lnTo>
                    <a:lnTo>
                      <a:pt x="867" y="8248"/>
                    </a:lnTo>
                    <a:lnTo>
                      <a:pt x="752" y="8305"/>
                    </a:lnTo>
                    <a:lnTo>
                      <a:pt x="559" y="8479"/>
                    </a:lnTo>
                    <a:lnTo>
                      <a:pt x="366" y="8672"/>
                    </a:lnTo>
                    <a:lnTo>
                      <a:pt x="212" y="8883"/>
                    </a:lnTo>
                    <a:lnTo>
                      <a:pt x="97" y="9134"/>
                    </a:lnTo>
                    <a:lnTo>
                      <a:pt x="58" y="9250"/>
                    </a:lnTo>
                    <a:lnTo>
                      <a:pt x="20" y="9365"/>
                    </a:lnTo>
                    <a:lnTo>
                      <a:pt x="0" y="9500"/>
                    </a:lnTo>
                    <a:lnTo>
                      <a:pt x="0" y="9616"/>
                    </a:lnTo>
                    <a:lnTo>
                      <a:pt x="0" y="9751"/>
                    </a:lnTo>
                    <a:lnTo>
                      <a:pt x="39" y="9866"/>
                    </a:lnTo>
                    <a:lnTo>
                      <a:pt x="3199" y="11061"/>
                    </a:lnTo>
                    <a:lnTo>
                      <a:pt x="3449" y="10965"/>
                    </a:lnTo>
                    <a:lnTo>
                      <a:pt x="5068" y="0"/>
                    </a:lnTo>
                    <a:close/>
                  </a:path>
                </a:pathLst>
              </a:custGeom>
              <a:solidFill>
                <a:srgbClr val="0A0A0A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34;p33">
                <a:extLst>
                  <a:ext uri="{FF2B5EF4-FFF2-40B4-BE49-F238E27FC236}">
                    <a16:creationId xmlns:a16="http://schemas.microsoft.com/office/drawing/2014/main" id="{FAE04A95-8E4A-180E-375E-976652FCF998}"/>
                  </a:ext>
                </a:extLst>
              </p:cNvPr>
              <p:cNvSpPr/>
              <p:nvPr/>
            </p:nvSpPr>
            <p:spPr>
              <a:xfrm>
                <a:off x="8933225" y="2911325"/>
                <a:ext cx="126725" cy="276525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1061" fill="none" extrusionOk="0">
                    <a:moveTo>
                      <a:pt x="5068" y="0"/>
                    </a:moveTo>
                    <a:lnTo>
                      <a:pt x="5068" y="0"/>
                    </a:lnTo>
                    <a:lnTo>
                      <a:pt x="4875" y="20"/>
                    </a:lnTo>
                    <a:lnTo>
                      <a:pt x="4702" y="58"/>
                    </a:lnTo>
                    <a:lnTo>
                      <a:pt x="4529" y="116"/>
                    </a:lnTo>
                    <a:lnTo>
                      <a:pt x="4374" y="174"/>
                    </a:lnTo>
                    <a:lnTo>
                      <a:pt x="4220" y="270"/>
                    </a:lnTo>
                    <a:lnTo>
                      <a:pt x="4066" y="367"/>
                    </a:lnTo>
                    <a:lnTo>
                      <a:pt x="3931" y="501"/>
                    </a:lnTo>
                    <a:lnTo>
                      <a:pt x="3816" y="636"/>
                    </a:lnTo>
                    <a:lnTo>
                      <a:pt x="3816" y="636"/>
                    </a:lnTo>
                    <a:lnTo>
                      <a:pt x="3604" y="925"/>
                    </a:lnTo>
                    <a:lnTo>
                      <a:pt x="3430" y="1253"/>
                    </a:lnTo>
                    <a:lnTo>
                      <a:pt x="3276" y="1581"/>
                    </a:lnTo>
                    <a:lnTo>
                      <a:pt x="3160" y="1927"/>
                    </a:lnTo>
                    <a:lnTo>
                      <a:pt x="3160" y="1927"/>
                    </a:lnTo>
                    <a:lnTo>
                      <a:pt x="2987" y="2486"/>
                    </a:lnTo>
                    <a:lnTo>
                      <a:pt x="2833" y="3045"/>
                    </a:lnTo>
                    <a:lnTo>
                      <a:pt x="2717" y="3604"/>
                    </a:lnTo>
                    <a:lnTo>
                      <a:pt x="2602" y="4163"/>
                    </a:lnTo>
                    <a:lnTo>
                      <a:pt x="2544" y="4741"/>
                    </a:lnTo>
                    <a:lnTo>
                      <a:pt x="2486" y="5319"/>
                    </a:lnTo>
                    <a:lnTo>
                      <a:pt x="2467" y="5897"/>
                    </a:lnTo>
                    <a:lnTo>
                      <a:pt x="2467" y="6475"/>
                    </a:lnTo>
                    <a:lnTo>
                      <a:pt x="2467" y="6475"/>
                    </a:lnTo>
                    <a:lnTo>
                      <a:pt x="2447" y="6841"/>
                    </a:lnTo>
                    <a:lnTo>
                      <a:pt x="2447" y="7034"/>
                    </a:lnTo>
                    <a:lnTo>
                      <a:pt x="2428" y="7207"/>
                    </a:lnTo>
                    <a:lnTo>
                      <a:pt x="2390" y="7381"/>
                    </a:lnTo>
                    <a:lnTo>
                      <a:pt x="2313" y="7535"/>
                    </a:lnTo>
                    <a:lnTo>
                      <a:pt x="2236" y="7689"/>
                    </a:lnTo>
                    <a:lnTo>
                      <a:pt x="2120" y="7804"/>
                    </a:lnTo>
                    <a:lnTo>
                      <a:pt x="2120" y="7804"/>
                    </a:lnTo>
                    <a:lnTo>
                      <a:pt x="2004" y="7901"/>
                    </a:lnTo>
                    <a:lnTo>
                      <a:pt x="1869" y="7959"/>
                    </a:lnTo>
                    <a:lnTo>
                      <a:pt x="1715" y="8016"/>
                    </a:lnTo>
                    <a:lnTo>
                      <a:pt x="1580" y="8055"/>
                    </a:lnTo>
                    <a:lnTo>
                      <a:pt x="1272" y="8113"/>
                    </a:lnTo>
                    <a:lnTo>
                      <a:pt x="1118" y="8151"/>
                    </a:lnTo>
                    <a:lnTo>
                      <a:pt x="983" y="8190"/>
                    </a:lnTo>
                    <a:lnTo>
                      <a:pt x="983" y="8190"/>
                    </a:lnTo>
                    <a:lnTo>
                      <a:pt x="867" y="8248"/>
                    </a:lnTo>
                    <a:lnTo>
                      <a:pt x="752" y="8305"/>
                    </a:lnTo>
                    <a:lnTo>
                      <a:pt x="559" y="8479"/>
                    </a:lnTo>
                    <a:lnTo>
                      <a:pt x="366" y="8672"/>
                    </a:lnTo>
                    <a:lnTo>
                      <a:pt x="212" y="8883"/>
                    </a:lnTo>
                    <a:lnTo>
                      <a:pt x="97" y="9134"/>
                    </a:lnTo>
                    <a:lnTo>
                      <a:pt x="58" y="9250"/>
                    </a:lnTo>
                    <a:lnTo>
                      <a:pt x="20" y="9365"/>
                    </a:lnTo>
                    <a:lnTo>
                      <a:pt x="0" y="9500"/>
                    </a:lnTo>
                    <a:lnTo>
                      <a:pt x="0" y="9616"/>
                    </a:lnTo>
                    <a:lnTo>
                      <a:pt x="0" y="9751"/>
                    </a:lnTo>
                    <a:lnTo>
                      <a:pt x="39" y="9866"/>
                    </a:lnTo>
                    <a:lnTo>
                      <a:pt x="3199" y="11061"/>
                    </a:lnTo>
                    <a:lnTo>
                      <a:pt x="3449" y="10965"/>
                    </a:lnTo>
                    <a:lnTo>
                      <a:pt x="50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5;p33">
                <a:extLst>
                  <a:ext uri="{FF2B5EF4-FFF2-40B4-BE49-F238E27FC236}">
                    <a16:creationId xmlns:a16="http://schemas.microsoft.com/office/drawing/2014/main" id="{4336ADF9-C0FB-5ECD-259E-3035E339226B}"/>
                  </a:ext>
                </a:extLst>
              </p:cNvPr>
              <p:cNvSpPr/>
              <p:nvPr/>
            </p:nvSpPr>
            <p:spPr>
              <a:xfrm>
                <a:off x="8896125" y="3090050"/>
                <a:ext cx="689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309" extrusionOk="0">
                    <a:moveTo>
                      <a:pt x="2756" y="0"/>
                    </a:moveTo>
                    <a:lnTo>
                      <a:pt x="2062" y="116"/>
                    </a:lnTo>
                    <a:lnTo>
                      <a:pt x="1388" y="193"/>
                    </a:lnTo>
                    <a:lnTo>
                      <a:pt x="848" y="193"/>
                    </a:lnTo>
                    <a:lnTo>
                      <a:pt x="405" y="154"/>
                    </a:lnTo>
                    <a:lnTo>
                      <a:pt x="116" y="116"/>
                    </a:lnTo>
                    <a:lnTo>
                      <a:pt x="1" y="116"/>
                    </a:lnTo>
                    <a:lnTo>
                      <a:pt x="193" y="193"/>
                    </a:lnTo>
                    <a:lnTo>
                      <a:pt x="386" y="232"/>
                    </a:lnTo>
                    <a:lnTo>
                      <a:pt x="637" y="270"/>
                    </a:lnTo>
                    <a:lnTo>
                      <a:pt x="887" y="289"/>
                    </a:lnTo>
                    <a:lnTo>
                      <a:pt x="1138" y="309"/>
                    </a:lnTo>
                    <a:lnTo>
                      <a:pt x="1388" y="289"/>
                    </a:lnTo>
                    <a:lnTo>
                      <a:pt x="1638" y="289"/>
                    </a:lnTo>
                    <a:lnTo>
                      <a:pt x="1889" y="251"/>
                    </a:lnTo>
                    <a:lnTo>
                      <a:pt x="2120" y="212"/>
                    </a:lnTo>
                    <a:lnTo>
                      <a:pt x="2371" y="154"/>
                    </a:lnTo>
                    <a:lnTo>
                      <a:pt x="2563" y="97"/>
                    </a:lnTo>
                    <a:lnTo>
                      <a:pt x="27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36;p33">
                <a:extLst>
                  <a:ext uri="{FF2B5EF4-FFF2-40B4-BE49-F238E27FC236}">
                    <a16:creationId xmlns:a16="http://schemas.microsoft.com/office/drawing/2014/main" id="{752ED90D-8364-6703-7D24-F9F81B6C9828}"/>
                  </a:ext>
                </a:extLst>
              </p:cNvPr>
              <p:cNvSpPr/>
              <p:nvPr/>
            </p:nvSpPr>
            <p:spPr>
              <a:xfrm>
                <a:off x="8593600" y="3320800"/>
                <a:ext cx="100700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22545" extrusionOk="0">
                    <a:moveTo>
                      <a:pt x="2698" y="0"/>
                    </a:moveTo>
                    <a:lnTo>
                      <a:pt x="1" y="22545"/>
                    </a:lnTo>
                    <a:lnTo>
                      <a:pt x="1176" y="22545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7;p33">
                <a:extLst>
                  <a:ext uri="{FF2B5EF4-FFF2-40B4-BE49-F238E27FC236}">
                    <a16:creationId xmlns:a16="http://schemas.microsoft.com/office/drawing/2014/main" id="{F66B67FD-81A7-9C83-4887-712F4B600781}"/>
                  </a:ext>
                </a:extLst>
              </p:cNvPr>
              <p:cNvSpPr/>
              <p:nvPr/>
            </p:nvSpPr>
            <p:spPr>
              <a:xfrm>
                <a:off x="8928875" y="3320800"/>
                <a:ext cx="93000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22545" extrusionOk="0">
                    <a:moveTo>
                      <a:pt x="1" y="0"/>
                    </a:moveTo>
                    <a:lnTo>
                      <a:pt x="2467" y="22545"/>
                    </a:lnTo>
                    <a:lnTo>
                      <a:pt x="3720" y="22545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8;p33">
                <a:extLst>
                  <a:ext uri="{FF2B5EF4-FFF2-40B4-BE49-F238E27FC236}">
                    <a16:creationId xmlns:a16="http://schemas.microsoft.com/office/drawing/2014/main" id="{46C33671-E2C8-CBD9-9D61-72563042E18B}"/>
                  </a:ext>
                </a:extLst>
              </p:cNvPr>
              <p:cNvSpPr/>
              <p:nvPr/>
            </p:nvSpPr>
            <p:spPr>
              <a:xfrm>
                <a:off x="9260800" y="3320800"/>
                <a:ext cx="86725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2545" extrusionOk="0">
                    <a:moveTo>
                      <a:pt x="0" y="0"/>
                    </a:moveTo>
                    <a:lnTo>
                      <a:pt x="2062" y="22545"/>
                    </a:lnTo>
                    <a:lnTo>
                      <a:pt x="3469" y="22545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39;p33">
                <a:extLst>
                  <a:ext uri="{FF2B5EF4-FFF2-40B4-BE49-F238E27FC236}">
                    <a16:creationId xmlns:a16="http://schemas.microsoft.com/office/drawing/2014/main" id="{4F1D1D78-6F91-AA4F-91B1-107000C6D5FE}"/>
                  </a:ext>
                </a:extLst>
              </p:cNvPr>
              <p:cNvSpPr/>
              <p:nvPr/>
            </p:nvSpPr>
            <p:spPr>
              <a:xfrm>
                <a:off x="9246350" y="3320800"/>
                <a:ext cx="101175" cy="56362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22545" fill="none" extrusionOk="0">
                    <a:moveTo>
                      <a:pt x="578" y="0"/>
                    </a:moveTo>
                    <a:lnTo>
                      <a:pt x="2640" y="22545"/>
                    </a:lnTo>
                    <a:lnTo>
                      <a:pt x="4047" y="22545"/>
                    </a:lnTo>
                    <a:lnTo>
                      <a:pt x="169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40;p33">
                <a:extLst>
                  <a:ext uri="{FF2B5EF4-FFF2-40B4-BE49-F238E27FC236}">
                    <a16:creationId xmlns:a16="http://schemas.microsoft.com/office/drawing/2014/main" id="{F7359E95-F01E-704A-9A3B-D9679B9F0A38}"/>
                  </a:ext>
                </a:extLst>
              </p:cNvPr>
              <p:cNvSpPr/>
              <p:nvPr/>
            </p:nvSpPr>
            <p:spPr>
              <a:xfrm>
                <a:off x="8962125" y="2836650"/>
                <a:ext cx="414800" cy="484175"/>
              </a:xfrm>
              <a:custGeom>
                <a:avLst/>
                <a:gdLst/>
                <a:ahLst/>
                <a:cxnLst/>
                <a:rect l="l" t="t" r="r" b="b"/>
                <a:pathLst>
                  <a:path w="16592" h="19367" extrusionOk="0">
                    <a:moveTo>
                      <a:pt x="5087" y="1"/>
                    </a:moveTo>
                    <a:lnTo>
                      <a:pt x="0" y="19366"/>
                    </a:lnTo>
                    <a:lnTo>
                      <a:pt x="12911" y="19366"/>
                    </a:lnTo>
                    <a:lnTo>
                      <a:pt x="13142" y="19347"/>
                    </a:lnTo>
                    <a:lnTo>
                      <a:pt x="13373" y="19289"/>
                    </a:lnTo>
                    <a:lnTo>
                      <a:pt x="13585" y="19193"/>
                    </a:lnTo>
                    <a:lnTo>
                      <a:pt x="13778" y="19039"/>
                    </a:lnTo>
                    <a:lnTo>
                      <a:pt x="13932" y="18884"/>
                    </a:lnTo>
                    <a:lnTo>
                      <a:pt x="14067" y="18692"/>
                    </a:lnTo>
                    <a:lnTo>
                      <a:pt x="14163" y="18460"/>
                    </a:lnTo>
                    <a:lnTo>
                      <a:pt x="14221" y="18229"/>
                    </a:lnTo>
                    <a:lnTo>
                      <a:pt x="16572" y="1774"/>
                    </a:lnTo>
                    <a:lnTo>
                      <a:pt x="16591" y="1562"/>
                    </a:lnTo>
                    <a:lnTo>
                      <a:pt x="16591" y="1407"/>
                    </a:lnTo>
                    <a:lnTo>
                      <a:pt x="16552" y="1253"/>
                    </a:lnTo>
                    <a:lnTo>
                      <a:pt x="16514" y="1099"/>
                    </a:lnTo>
                    <a:lnTo>
                      <a:pt x="16475" y="945"/>
                    </a:lnTo>
                    <a:lnTo>
                      <a:pt x="16398" y="810"/>
                    </a:lnTo>
                    <a:lnTo>
                      <a:pt x="16321" y="694"/>
                    </a:lnTo>
                    <a:lnTo>
                      <a:pt x="16244" y="579"/>
                    </a:lnTo>
                    <a:lnTo>
                      <a:pt x="16129" y="463"/>
                    </a:lnTo>
                    <a:lnTo>
                      <a:pt x="16032" y="367"/>
                    </a:lnTo>
                    <a:lnTo>
                      <a:pt x="15917" y="271"/>
                    </a:lnTo>
                    <a:lnTo>
                      <a:pt x="15782" y="193"/>
                    </a:lnTo>
                    <a:lnTo>
                      <a:pt x="15647" y="136"/>
                    </a:lnTo>
                    <a:lnTo>
                      <a:pt x="15512" y="78"/>
                    </a:lnTo>
                    <a:lnTo>
                      <a:pt x="15358" y="39"/>
                    </a:lnTo>
                    <a:lnTo>
                      <a:pt x="15204" y="20"/>
                    </a:ln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41;p33">
                <a:extLst>
                  <a:ext uri="{FF2B5EF4-FFF2-40B4-BE49-F238E27FC236}">
                    <a16:creationId xmlns:a16="http://schemas.microsoft.com/office/drawing/2014/main" id="{B14E6A19-6B80-0E9B-5B72-E47CE255CEBE}"/>
                  </a:ext>
                </a:extLst>
              </p:cNvPr>
              <p:cNvSpPr/>
              <p:nvPr/>
            </p:nvSpPr>
            <p:spPr>
              <a:xfrm>
                <a:off x="8627800" y="2836650"/>
                <a:ext cx="461525" cy="484175"/>
              </a:xfrm>
              <a:custGeom>
                <a:avLst/>
                <a:gdLst/>
                <a:ahLst/>
                <a:cxnLst/>
                <a:rect l="l" t="t" r="r" b="b"/>
                <a:pathLst>
                  <a:path w="18461" h="19367" extrusionOk="0">
                    <a:moveTo>
                      <a:pt x="18287" y="1"/>
                    </a:moveTo>
                    <a:lnTo>
                      <a:pt x="18133" y="20"/>
                    </a:lnTo>
                    <a:lnTo>
                      <a:pt x="17979" y="59"/>
                    </a:lnTo>
                    <a:lnTo>
                      <a:pt x="17844" y="116"/>
                    </a:lnTo>
                    <a:lnTo>
                      <a:pt x="17690" y="174"/>
                    </a:lnTo>
                    <a:lnTo>
                      <a:pt x="17555" y="232"/>
                    </a:lnTo>
                    <a:lnTo>
                      <a:pt x="17439" y="328"/>
                    </a:lnTo>
                    <a:lnTo>
                      <a:pt x="17324" y="405"/>
                    </a:lnTo>
                    <a:lnTo>
                      <a:pt x="17208" y="521"/>
                    </a:lnTo>
                    <a:lnTo>
                      <a:pt x="17092" y="637"/>
                    </a:lnTo>
                    <a:lnTo>
                      <a:pt x="17015" y="752"/>
                    </a:lnTo>
                    <a:lnTo>
                      <a:pt x="16919" y="887"/>
                    </a:lnTo>
                    <a:lnTo>
                      <a:pt x="16861" y="1022"/>
                    </a:lnTo>
                    <a:lnTo>
                      <a:pt x="16803" y="1157"/>
                    </a:lnTo>
                    <a:lnTo>
                      <a:pt x="16746" y="1311"/>
                    </a:lnTo>
                    <a:lnTo>
                      <a:pt x="16726" y="1465"/>
                    </a:lnTo>
                    <a:lnTo>
                      <a:pt x="14260" y="16514"/>
                    </a:lnTo>
                    <a:lnTo>
                      <a:pt x="14221" y="16688"/>
                    </a:lnTo>
                    <a:lnTo>
                      <a:pt x="14164" y="16842"/>
                    </a:lnTo>
                    <a:lnTo>
                      <a:pt x="14106" y="16996"/>
                    </a:lnTo>
                    <a:lnTo>
                      <a:pt x="14029" y="17150"/>
                    </a:lnTo>
                    <a:lnTo>
                      <a:pt x="13932" y="17285"/>
                    </a:lnTo>
                    <a:lnTo>
                      <a:pt x="13836" y="17420"/>
                    </a:lnTo>
                    <a:lnTo>
                      <a:pt x="13720" y="17555"/>
                    </a:lnTo>
                    <a:lnTo>
                      <a:pt x="13605" y="17651"/>
                    </a:lnTo>
                    <a:lnTo>
                      <a:pt x="13470" y="17767"/>
                    </a:lnTo>
                    <a:lnTo>
                      <a:pt x="13335" y="17844"/>
                    </a:lnTo>
                    <a:lnTo>
                      <a:pt x="13181" y="17921"/>
                    </a:lnTo>
                    <a:lnTo>
                      <a:pt x="13027" y="17998"/>
                    </a:lnTo>
                    <a:lnTo>
                      <a:pt x="12872" y="18037"/>
                    </a:lnTo>
                    <a:lnTo>
                      <a:pt x="12699" y="18075"/>
                    </a:lnTo>
                    <a:lnTo>
                      <a:pt x="12526" y="18094"/>
                    </a:lnTo>
                    <a:lnTo>
                      <a:pt x="12352" y="18094"/>
                    </a:lnTo>
                    <a:lnTo>
                      <a:pt x="1" y="17882"/>
                    </a:lnTo>
                    <a:lnTo>
                      <a:pt x="20" y="18538"/>
                    </a:lnTo>
                    <a:lnTo>
                      <a:pt x="20" y="19039"/>
                    </a:lnTo>
                    <a:lnTo>
                      <a:pt x="1" y="19366"/>
                    </a:lnTo>
                    <a:lnTo>
                      <a:pt x="12930" y="19366"/>
                    </a:lnTo>
                    <a:lnTo>
                      <a:pt x="13181" y="19347"/>
                    </a:lnTo>
                    <a:lnTo>
                      <a:pt x="13451" y="19308"/>
                    </a:lnTo>
                    <a:lnTo>
                      <a:pt x="13701" y="19250"/>
                    </a:lnTo>
                    <a:lnTo>
                      <a:pt x="13932" y="19173"/>
                    </a:lnTo>
                    <a:lnTo>
                      <a:pt x="14164" y="19077"/>
                    </a:lnTo>
                    <a:lnTo>
                      <a:pt x="14395" y="18961"/>
                    </a:lnTo>
                    <a:lnTo>
                      <a:pt x="14607" y="18827"/>
                    </a:lnTo>
                    <a:lnTo>
                      <a:pt x="14799" y="18672"/>
                    </a:lnTo>
                    <a:lnTo>
                      <a:pt x="14973" y="18499"/>
                    </a:lnTo>
                    <a:lnTo>
                      <a:pt x="15146" y="18306"/>
                    </a:lnTo>
                    <a:lnTo>
                      <a:pt x="15300" y="18114"/>
                    </a:lnTo>
                    <a:lnTo>
                      <a:pt x="15435" y="17902"/>
                    </a:lnTo>
                    <a:lnTo>
                      <a:pt x="15551" y="17670"/>
                    </a:lnTo>
                    <a:lnTo>
                      <a:pt x="15647" y="17439"/>
                    </a:lnTo>
                    <a:lnTo>
                      <a:pt x="15724" y="17189"/>
                    </a:lnTo>
                    <a:lnTo>
                      <a:pt x="15763" y="16938"/>
                    </a:lnTo>
                    <a:lnTo>
                      <a:pt x="18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42;p33">
                <a:extLst>
                  <a:ext uri="{FF2B5EF4-FFF2-40B4-BE49-F238E27FC236}">
                    <a16:creationId xmlns:a16="http://schemas.microsoft.com/office/drawing/2014/main" id="{EDF55821-760A-829F-588A-92601697C4FD}"/>
                  </a:ext>
                </a:extLst>
              </p:cNvPr>
              <p:cNvSpPr/>
              <p:nvPr/>
            </p:nvSpPr>
            <p:spPr>
              <a:xfrm>
                <a:off x="8975125" y="2838100"/>
                <a:ext cx="114200" cy="47837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19135" extrusionOk="0">
                    <a:moveTo>
                      <a:pt x="4567" y="1"/>
                    </a:moveTo>
                    <a:lnTo>
                      <a:pt x="4529" y="155"/>
                    </a:lnTo>
                    <a:lnTo>
                      <a:pt x="4433" y="733"/>
                    </a:lnTo>
                    <a:lnTo>
                      <a:pt x="4066" y="2872"/>
                    </a:lnTo>
                    <a:lnTo>
                      <a:pt x="2930" y="9924"/>
                    </a:lnTo>
                    <a:lnTo>
                      <a:pt x="2313" y="13797"/>
                    </a:lnTo>
                    <a:lnTo>
                      <a:pt x="2063" y="15493"/>
                    </a:lnTo>
                    <a:lnTo>
                      <a:pt x="1947" y="16225"/>
                    </a:lnTo>
                    <a:lnTo>
                      <a:pt x="1773" y="16957"/>
                    </a:lnTo>
                    <a:lnTo>
                      <a:pt x="1696" y="17227"/>
                    </a:lnTo>
                    <a:lnTo>
                      <a:pt x="1600" y="17478"/>
                    </a:lnTo>
                    <a:lnTo>
                      <a:pt x="1504" y="17709"/>
                    </a:lnTo>
                    <a:lnTo>
                      <a:pt x="1369" y="17940"/>
                    </a:lnTo>
                    <a:lnTo>
                      <a:pt x="1215" y="18171"/>
                    </a:lnTo>
                    <a:lnTo>
                      <a:pt x="1061" y="18383"/>
                    </a:lnTo>
                    <a:lnTo>
                      <a:pt x="868" y="18576"/>
                    </a:lnTo>
                    <a:lnTo>
                      <a:pt x="675" y="18769"/>
                    </a:lnTo>
                    <a:lnTo>
                      <a:pt x="521" y="18884"/>
                    </a:lnTo>
                    <a:lnTo>
                      <a:pt x="348" y="18981"/>
                    </a:lnTo>
                    <a:lnTo>
                      <a:pt x="174" y="19077"/>
                    </a:lnTo>
                    <a:lnTo>
                      <a:pt x="1" y="19135"/>
                    </a:lnTo>
                    <a:lnTo>
                      <a:pt x="193" y="19096"/>
                    </a:lnTo>
                    <a:lnTo>
                      <a:pt x="463" y="18961"/>
                    </a:lnTo>
                    <a:lnTo>
                      <a:pt x="694" y="18807"/>
                    </a:lnTo>
                    <a:lnTo>
                      <a:pt x="887" y="18653"/>
                    </a:lnTo>
                    <a:lnTo>
                      <a:pt x="1061" y="18480"/>
                    </a:lnTo>
                    <a:lnTo>
                      <a:pt x="1195" y="18306"/>
                    </a:lnTo>
                    <a:lnTo>
                      <a:pt x="1350" y="18113"/>
                    </a:lnTo>
                    <a:lnTo>
                      <a:pt x="1504" y="17844"/>
                    </a:lnTo>
                    <a:lnTo>
                      <a:pt x="1639" y="17574"/>
                    </a:lnTo>
                    <a:lnTo>
                      <a:pt x="1754" y="17285"/>
                    </a:lnTo>
                    <a:lnTo>
                      <a:pt x="1851" y="16977"/>
                    </a:lnTo>
                    <a:lnTo>
                      <a:pt x="1947" y="16610"/>
                    </a:lnTo>
                    <a:lnTo>
                      <a:pt x="2024" y="16244"/>
                    </a:lnTo>
                    <a:lnTo>
                      <a:pt x="2101" y="15878"/>
                    </a:lnTo>
                    <a:lnTo>
                      <a:pt x="2159" y="15512"/>
                    </a:lnTo>
                    <a:lnTo>
                      <a:pt x="2429" y="13816"/>
                    </a:lnTo>
                    <a:lnTo>
                      <a:pt x="2718" y="11947"/>
                    </a:lnTo>
                    <a:lnTo>
                      <a:pt x="3045" y="9943"/>
                    </a:lnTo>
                    <a:lnTo>
                      <a:pt x="4144" y="2872"/>
                    </a:lnTo>
                    <a:lnTo>
                      <a:pt x="4471" y="733"/>
                    </a:lnTo>
                    <a:lnTo>
                      <a:pt x="4548" y="155"/>
                    </a:lnTo>
                    <a:lnTo>
                      <a:pt x="4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43;p33">
                <a:extLst>
                  <a:ext uri="{FF2B5EF4-FFF2-40B4-BE49-F238E27FC236}">
                    <a16:creationId xmlns:a16="http://schemas.microsoft.com/office/drawing/2014/main" id="{80E06A5D-2D24-74B2-2D8A-4F96AE385F8C}"/>
                  </a:ext>
                </a:extLst>
              </p:cNvPr>
              <p:cNvSpPr/>
              <p:nvPr/>
            </p:nvSpPr>
            <p:spPr>
              <a:xfrm>
                <a:off x="9075325" y="2795700"/>
                <a:ext cx="27475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755" extrusionOk="0">
                    <a:moveTo>
                      <a:pt x="1" y="1"/>
                    </a:moveTo>
                    <a:lnTo>
                      <a:pt x="116" y="232"/>
                    </a:lnTo>
                    <a:lnTo>
                      <a:pt x="232" y="463"/>
                    </a:lnTo>
                    <a:lnTo>
                      <a:pt x="367" y="695"/>
                    </a:lnTo>
                    <a:lnTo>
                      <a:pt x="502" y="907"/>
                    </a:lnTo>
                    <a:lnTo>
                      <a:pt x="637" y="1138"/>
                    </a:lnTo>
                    <a:lnTo>
                      <a:pt x="791" y="1350"/>
                    </a:lnTo>
                    <a:lnTo>
                      <a:pt x="945" y="1562"/>
                    </a:lnTo>
                    <a:lnTo>
                      <a:pt x="1099" y="1754"/>
                    </a:lnTo>
                    <a:lnTo>
                      <a:pt x="1003" y="1523"/>
                    </a:lnTo>
                    <a:lnTo>
                      <a:pt x="887" y="1292"/>
                    </a:lnTo>
                    <a:lnTo>
                      <a:pt x="752" y="1061"/>
                    </a:lnTo>
                    <a:lnTo>
                      <a:pt x="598" y="849"/>
                    </a:lnTo>
                    <a:lnTo>
                      <a:pt x="463" y="618"/>
                    </a:lnTo>
                    <a:lnTo>
                      <a:pt x="328" y="406"/>
                    </a:lnTo>
                    <a:lnTo>
                      <a:pt x="174" y="1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44;p33">
                <a:extLst>
                  <a:ext uri="{FF2B5EF4-FFF2-40B4-BE49-F238E27FC236}">
                    <a16:creationId xmlns:a16="http://schemas.microsoft.com/office/drawing/2014/main" id="{F3E23FAF-0CA7-2F69-EEAC-5BAE22BC594D}"/>
                  </a:ext>
                </a:extLst>
              </p:cNvPr>
              <p:cNvSpPr/>
              <p:nvPr/>
            </p:nvSpPr>
            <p:spPr>
              <a:xfrm>
                <a:off x="8633100" y="2871825"/>
                <a:ext cx="409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2352" extrusionOk="0">
                    <a:moveTo>
                      <a:pt x="1639" y="0"/>
                    </a:moveTo>
                    <a:lnTo>
                      <a:pt x="1407" y="270"/>
                    </a:lnTo>
                    <a:lnTo>
                      <a:pt x="1176" y="559"/>
                    </a:lnTo>
                    <a:lnTo>
                      <a:pt x="964" y="848"/>
                    </a:lnTo>
                    <a:lnTo>
                      <a:pt x="772" y="1137"/>
                    </a:lnTo>
                    <a:lnTo>
                      <a:pt x="560" y="1426"/>
                    </a:lnTo>
                    <a:lnTo>
                      <a:pt x="367" y="1735"/>
                    </a:lnTo>
                    <a:lnTo>
                      <a:pt x="174" y="2043"/>
                    </a:lnTo>
                    <a:lnTo>
                      <a:pt x="1" y="2351"/>
                    </a:lnTo>
                    <a:lnTo>
                      <a:pt x="232" y="2081"/>
                    </a:lnTo>
                    <a:lnTo>
                      <a:pt x="463" y="1792"/>
                    </a:lnTo>
                    <a:lnTo>
                      <a:pt x="675" y="1503"/>
                    </a:lnTo>
                    <a:lnTo>
                      <a:pt x="868" y="1214"/>
                    </a:lnTo>
                    <a:lnTo>
                      <a:pt x="1080" y="925"/>
                    </a:lnTo>
                    <a:lnTo>
                      <a:pt x="1273" y="617"/>
                    </a:lnTo>
                    <a:lnTo>
                      <a:pt x="1465" y="309"/>
                    </a:lnTo>
                    <a:lnTo>
                      <a:pt x="16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45;p33">
                <a:extLst>
                  <a:ext uri="{FF2B5EF4-FFF2-40B4-BE49-F238E27FC236}">
                    <a16:creationId xmlns:a16="http://schemas.microsoft.com/office/drawing/2014/main" id="{78353505-2EFD-56BB-66DC-A3810204DA81}"/>
                  </a:ext>
                </a:extLst>
              </p:cNvPr>
              <p:cNvSpPr/>
              <p:nvPr/>
            </p:nvSpPr>
            <p:spPr>
              <a:xfrm>
                <a:off x="8741975" y="2830875"/>
                <a:ext cx="99250" cy="152250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6090" extrusionOk="0">
                    <a:moveTo>
                      <a:pt x="3970" y="1"/>
                    </a:moveTo>
                    <a:lnTo>
                      <a:pt x="3893" y="116"/>
                    </a:lnTo>
                    <a:lnTo>
                      <a:pt x="3816" y="232"/>
                    </a:lnTo>
                    <a:lnTo>
                      <a:pt x="3392" y="887"/>
                    </a:lnTo>
                    <a:lnTo>
                      <a:pt x="2005" y="3064"/>
                    </a:lnTo>
                    <a:lnTo>
                      <a:pt x="1234" y="4240"/>
                    </a:lnTo>
                    <a:lnTo>
                      <a:pt x="598" y="5203"/>
                    </a:lnTo>
                    <a:lnTo>
                      <a:pt x="155" y="5858"/>
                    </a:lnTo>
                    <a:lnTo>
                      <a:pt x="78" y="5974"/>
                    </a:lnTo>
                    <a:lnTo>
                      <a:pt x="1" y="6090"/>
                    </a:lnTo>
                    <a:lnTo>
                      <a:pt x="97" y="5993"/>
                    </a:lnTo>
                    <a:lnTo>
                      <a:pt x="193" y="5878"/>
                    </a:lnTo>
                    <a:lnTo>
                      <a:pt x="656" y="5242"/>
                    </a:lnTo>
                    <a:lnTo>
                      <a:pt x="1311" y="4298"/>
                    </a:lnTo>
                    <a:lnTo>
                      <a:pt x="2101" y="3122"/>
                    </a:lnTo>
                    <a:lnTo>
                      <a:pt x="2852" y="1927"/>
                    </a:lnTo>
                    <a:lnTo>
                      <a:pt x="3450" y="925"/>
                    </a:lnTo>
                    <a:lnTo>
                      <a:pt x="3835" y="251"/>
                    </a:lnTo>
                    <a:lnTo>
                      <a:pt x="3912" y="135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06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808C378-375F-9320-4341-C50D83F42E18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Analysis Steps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5A7754-B829-A35D-73B8-9004F1889D5D}"/>
              </a:ext>
            </a:extLst>
          </p:cNvPr>
          <p:cNvGrpSpPr/>
          <p:nvPr/>
        </p:nvGrpSpPr>
        <p:grpSpPr>
          <a:xfrm>
            <a:off x="389675" y="525328"/>
            <a:ext cx="6376662" cy="6376662"/>
            <a:chOff x="0" y="0"/>
            <a:chExt cx="812800" cy="8128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7AF3B01-4D1D-A56F-8507-A3BC8AF433D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AEED0A11-A314-297B-1B56-456C53F9F68E}"/>
              </a:ext>
            </a:extLst>
          </p:cNvPr>
          <p:cNvGrpSpPr/>
          <p:nvPr/>
        </p:nvGrpSpPr>
        <p:grpSpPr>
          <a:xfrm>
            <a:off x="7567957" y="605921"/>
            <a:ext cx="1371267" cy="1371267"/>
            <a:chOff x="0" y="0"/>
            <a:chExt cx="812800" cy="8128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906CA1A-8963-1E5A-9A8C-2B013330D3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007D5BF9-6054-BF1A-437B-6E88E9293E4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0B664015-9993-769F-6323-EE6E01430B92}"/>
              </a:ext>
            </a:extLst>
          </p:cNvPr>
          <p:cNvGrpSpPr/>
          <p:nvPr/>
        </p:nvGrpSpPr>
        <p:grpSpPr>
          <a:xfrm>
            <a:off x="7558281" y="2548374"/>
            <a:ext cx="1371267" cy="1371267"/>
            <a:chOff x="0" y="0"/>
            <a:chExt cx="812800" cy="8128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0635A0C-0E0F-2407-A226-15C7AAD149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31C99BFC-EE07-67A1-3D59-0D21FC0DB9F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CB2A27D-58DC-E1FA-1991-73F84767CC32}"/>
              </a:ext>
            </a:extLst>
          </p:cNvPr>
          <p:cNvGrpSpPr/>
          <p:nvPr/>
        </p:nvGrpSpPr>
        <p:grpSpPr>
          <a:xfrm>
            <a:off x="7558281" y="4537638"/>
            <a:ext cx="1371267" cy="1371267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6A8B9FD-3442-03C0-7858-9E758DA981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0C0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250939AF-88A5-AB5B-230A-F6A65040CCF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2FF2679B-AA79-0C90-C754-2E76FA68A231}"/>
              </a:ext>
            </a:extLst>
          </p:cNvPr>
          <p:cNvGrpSpPr/>
          <p:nvPr/>
        </p:nvGrpSpPr>
        <p:grpSpPr>
          <a:xfrm>
            <a:off x="7567957" y="6329171"/>
            <a:ext cx="1371267" cy="1371267"/>
            <a:chOff x="0" y="0"/>
            <a:chExt cx="812800" cy="812800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F4031EB4-1DBD-B4E0-A24B-52E62493F1B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0C0"/>
            </a:solidFill>
            <a:ln w="95250" cap="sq">
              <a:solidFill>
                <a:srgbClr val="051D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CFADC2EB-AE1C-7187-66E9-5EAD0BD81DE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9" name="Freeform 26">
            <a:extLst>
              <a:ext uri="{FF2B5EF4-FFF2-40B4-BE49-F238E27FC236}">
                <a16:creationId xmlns:a16="http://schemas.microsoft.com/office/drawing/2014/main" id="{7EA0B8A7-2618-278B-2F7A-D0740B97B490}"/>
              </a:ext>
            </a:extLst>
          </p:cNvPr>
          <p:cNvSpPr/>
          <p:nvPr/>
        </p:nvSpPr>
        <p:spPr>
          <a:xfrm>
            <a:off x="7771092" y="802328"/>
            <a:ext cx="964997" cy="964997"/>
          </a:xfrm>
          <a:custGeom>
            <a:avLst/>
            <a:gdLst/>
            <a:ahLst/>
            <a:cxnLst/>
            <a:rect l="l" t="t" r="r" b="b"/>
            <a:pathLst>
              <a:path w="964997" h="964997">
                <a:moveTo>
                  <a:pt x="0" y="0"/>
                </a:moveTo>
                <a:lnTo>
                  <a:pt x="964997" y="0"/>
                </a:lnTo>
                <a:lnTo>
                  <a:pt x="964997" y="964996"/>
                </a:lnTo>
                <a:lnTo>
                  <a:pt x="0" y="964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C5657ECD-E8A5-5938-96AE-899C71F22057}"/>
              </a:ext>
            </a:extLst>
          </p:cNvPr>
          <p:cNvSpPr/>
          <p:nvPr/>
        </p:nvSpPr>
        <p:spPr>
          <a:xfrm>
            <a:off x="7971939" y="2812700"/>
            <a:ext cx="755184" cy="755184"/>
          </a:xfrm>
          <a:custGeom>
            <a:avLst/>
            <a:gdLst/>
            <a:ahLst/>
            <a:cxnLst/>
            <a:rect l="l" t="t" r="r" b="b"/>
            <a:pathLst>
              <a:path w="755184" h="755184">
                <a:moveTo>
                  <a:pt x="0" y="0"/>
                </a:moveTo>
                <a:lnTo>
                  <a:pt x="755184" y="0"/>
                </a:lnTo>
                <a:lnTo>
                  <a:pt x="755184" y="755185"/>
                </a:lnTo>
                <a:lnTo>
                  <a:pt x="0" y="755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CD912DB6-C412-3804-4064-4789DF2E4FDC}"/>
              </a:ext>
            </a:extLst>
          </p:cNvPr>
          <p:cNvSpPr/>
          <p:nvPr/>
        </p:nvSpPr>
        <p:spPr>
          <a:xfrm>
            <a:off x="7863654" y="4803516"/>
            <a:ext cx="760521" cy="760521"/>
          </a:xfrm>
          <a:custGeom>
            <a:avLst/>
            <a:gdLst/>
            <a:ahLst/>
            <a:cxnLst/>
            <a:rect l="l" t="t" r="r" b="b"/>
            <a:pathLst>
              <a:path w="760521" h="760521">
                <a:moveTo>
                  <a:pt x="0" y="0"/>
                </a:moveTo>
                <a:lnTo>
                  <a:pt x="760521" y="0"/>
                </a:lnTo>
                <a:lnTo>
                  <a:pt x="760521" y="760521"/>
                </a:lnTo>
                <a:lnTo>
                  <a:pt x="0" y="760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3369C7BF-9E8B-F356-1F50-1F4A414DA8EC}"/>
              </a:ext>
            </a:extLst>
          </p:cNvPr>
          <p:cNvSpPr/>
          <p:nvPr/>
        </p:nvSpPr>
        <p:spPr>
          <a:xfrm>
            <a:off x="7842062" y="6551237"/>
            <a:ext cx="803705" cy="803705"/>
          </a:xfrm>
          <a:custGeom>
            <a:avLst/>
            <a:gdLst/>
            <a:ahLst/>
            <a:cxnLst/>
            <a:rect l="l" t="t" r="r" b="b"/>
            <a:pathLst>
              <a:path w="803705" h="803705">
                <a:moveTo>
                  <a:pt x="0" y="0"/>
                </a:moveTo>
                <a:lnTo>
                  <a:pt x="803705" y="0"/>
                </a:lnTo>
                <a:lnTo>
                  <a:pt x="803705" y="803705"/>
                </a:lnTo>
                <a:lnTo>
                  <a:pt x="0" y="8037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7B51366-775E-57AB-8041-230590E99E37}"/>
              </a:ext>
            </a:extLst>
          </p:cNvPr>
          <p:cNvSpPr txBox="1"/>
          <p:nvPr/>
        </p:nvSpPr>
        <p:spPr>
          <a:xfrm>
            <a:off x="1091728" y="3221696"/>
            <a:ext cx="4800049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6350"/>
              </a:lnSpc>
              <a:spcBef>
                <a:spcPct val="0"/>
              </a:spcBef>
            </a:pPr>
            <a:r>
              <a:rPr lang="en-US" sz="505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  <a:sym typeface="Almarai Bold"/>
              </a:rPr>
              <a:t>ANALYSIS STEPS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DFCA88A-1984-F530-21EC-CE7ABD828C42}"/>
              </a:ext>
            </a:extLst>
          </p:cNvPr>
          <p:cNvSpPr txBox="1"/>
          <p:nvPr/>
        </p:nvSpPr>
        <p:spPr>
          <a:xfrm>
            <a:off x="9359811" y="2906824"/>
            <a:ext cx="4402447" cy="5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7"/>
              </a:lnSpc>
              <a:spcBef>
                <a:spcPct val="0"/>
              </a:spcBef>
            </a:pPr>
            <a:r>
              <a:rPr lang="en-US" sz="3374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Data Cleansing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A6047-CA77-E1EB-961C-1BCA23F43A5C}"/>
              </a:ext>
            </a:extLst>
          </p:cNvPr>
          <p:cNvSpPr txBox="1"/>
          <p:nvPr/>
        </p:nvSpPr>
        <p:spPr>
          <a:xfrm>
            <a:off x="9359811" y="724781"/>
            <a:ext cx="7320642" cy="81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350"/>
              </a:lnSpc>
              <a:buNone/>
            </a:pPr>
            <a:r>
              <a:rPr lang="en-US" sz="333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 </a:t>
            </a:r>
            <a:r>
              <a:rPr lang="en-US" sz="3330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Collecting</a:t>
            </a:r>
            <a:endParaRPr lang="en-US" sz="3330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71C70935-30D4-808F-306D-ECE8B5ED880D}"/>
              </a:ext>
            </a:extLst>
          </p:cNvPr>
          <p:cNvSpPr txBox="1"/>
          <p:nvPr/>
        </p:nvSpPr>
        <p:spPr>
          <a:xfrm>
            <a:off x="9359811" y="4999540"/>
            <a:ext cx="4402447" cy="5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7"/>
              </a:lnSpc>
              <a:spcBef>
                <a:spcPct val="0"/>
              </a:spcBef>
            </a:pPr>
            <a:r>
              <a:rPr lang="en-US" sz="3374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Data Model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41FF5D0-B973-1D1A-437A-3370CD30C487}"/>
              </a:ext>
            </a:extLst>
          </p:cNvPr>
          <p:cNvSpPr txBox="1"/>
          <p:nvPr/>
        </p:nvSpPr>
        <p:spPr>
          <a:xfrm>
            <a:off x="9359811" y="6909581"/>
            <a:ext cx="4402447" cy="5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7"/>
              </a:lnSpc>
              <a:spcBef>
                <a:spcPct val="0"/>
              </a:spcBef>
            </a:pPr>
            <a:r>
              <a:rPr lang="en-US" sz="3374" b="1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 Bold"/>
                <a:cs typeface="Almarai Bold"/>
                <a:sym typeface="Almarai Bold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454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B74169C-8F76-1C67-FCB0-D89B62DC7EC5}"/>
              </a:ext>
            </a:extLst>
          </p:cNvPr>
          <p:cNvSpPr/>
          <p:nvPr/>
        </p:nvSpPr>
        <p:spPr>
          <a:xfrm>
            <a:off x="382683" y="228346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Collecting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52A90FD6-761E-BB2F-1A72-525B94DB69BB}"/>
              </a:ext>
            </a:extLst>
          </p:cNvPr>
          <p:cNvSpPr txBox="1"/>
          <p:nvPr/>
        </p:nvSpPr>
        <p:spPr>
          <a:xfrm>
            <a:off x="382682" y="1392346"/>
            <a:ext cx="9142317" cy="449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747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ea typeface="Almarai"/>
                <a:cs typeface="Almarai"/>
                <a:sym typeface="Almarai"/>
              </a:rPr>
              <a:t>We have collected HR data files in CSV format from Kaggle.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D5835C62-BA6E-8108-C573-F6B64D9499A9}"/>
              </a:ext>
            </a:extLst>
          </p:cNvPr>
          <p:cNvSpPr/>
          <p:nvPr/>
        </p:nvSpPr>
        <p:spPr>
          <a:xfrm>
            <a:off x="382682" y="3406778"/>
            <a:ext cx="7420689" cy="879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5E208E"/>
                </a:solidFill>
                <a:latin typeface="Abadi" panose="020B0604020104020204" pitchFamily="34" charset="0"/>
                <a:ea typeface="Petrona Bold" pitchFamily="34" charset="-122"/>
                <a:cs typeface="Times New Roman" panose="02020603050405020304" pitchFamily="18" charset="0"/>
              </a:rPr>
              <a:t>Data Cleansing</a:t>
            </a:r>
            <a:endParaRPr lang="en-US" sz="505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451A3-9300-18CD-9F1B-CAC661216E0E}"/>
              </a:ext>
            </a:extLst>
          </p:cNvPr>
          <p:cNvSpPr txBox="1"/>
          <p:nvPr/>
        </p:nvSpPr>
        <p:spPr>
          <a:xfrm>
            <a:off x="382681" y="4335831"/>
            <a:ext cx="8576262" cy="338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1.We checked each table data quality 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2.We checked data type of each column and update the mismatch 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3.No errors were detected in data.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4.We have removed the duplicates.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5.Missing data was found.</a:t>
            </a:r>
          </a:p>
          <a:p>
            <a:pPr algn="l">
              <a:lnSpc>
                <a:spcPts val="3747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  <a:cs typeface="Almarai"/>
                <a:sym typeface="Almarai"/>
              </a:rPr>
              <a:t>6.We filtered out the blank values.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95CEE83-56F4-0EE2-92E8-A25C412C20DB}"/>
              </a:ext>
            </a:extLst>
          </p:cNvPr>
          <p:cNvSpPr/>
          <p:nvPr/>
        </p:nvSpPr>
        <p:spPr>
          <a:xfrm>
            <a:off x="9128127" y="1904087"/>
            <a:ext cx="5256556" cy="4126086"/>
          </a:xfrm>
          <a:custGeom>
            <a:avLst/>
            <a:gdLst/>
            <a:ahLst/>
            <a:cxnLst/>
            <a:rect l="l" t="t" r="r" b="b"/>
            <a:pathLst>
              <a:path w="5256556" h="3942417">
                <a:moveTo>
                  <a:pt x="0" y="0"/>
                </a:moveTo>
                <a:lnTo>
                  <a:pt x="5256557" y="0"/>
                </a:lnTo>
                <a:lnTo>
                  <a:pt x="5256557" y="3942417"/>
                </a:lnTo>
                <a:lnTo>
                  <a:pt x="0" y="3942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1505</Words>
  <Application>Microsoft Office PowerPoint</Application>
  <PresentationFormat>Custom</PresentationFormat>
  <Paragraphs>212</Paragraphs>
  <Slides>27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Kholood Ashraf</cp:lastModifiedBy>
  <cp:revision>7</cp:revision>
  <dcterms:created xsi:type="dcterms:W3CDTF">2024-10-21T14:33:59Z</dcterms:created>
  <dcterms:modified xsi:type="dcterms:W3CDTF">2024-11-05T15:56:45Z</dcterms:modified>
</cp:coreProperties>
</file>