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2" r:id="rId9"/>
    <p:sldId id="276" r:id="rId10"/>
    <p:sldId id="277" r:id="rId11"/>
    <p:sldId id="275" r:id="rId12"/>
    <p:sldId id="273" r:id="rId13"/>
    <p:sldId id="262" r:id="rId14"/>
    <p:sldId id="263" r:id="rId15"/>
    <p:sldId id="264" r:id="rId16"/>
    <p:sldId id="265" r:id="rId17"/>
    <p:sldId id="267" r:id="rId18"/>
    <p:sldId id="269" r:id="rId19"/>
    <p:sldId id="270" r:id="rId20"/>
    <p:sldId id="266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D15FD7-1F8D-4B5B-A308-7ABCA4E1B104}" v="64" dt="2025-05-13T01:20:02.399"/>
  </p1510:revLst>
</p1510:revInfo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النمط الفاتح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نمط متوسط 2 - تميي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9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عبدالله محمد" userId="afa0a7296d8b357b" providerId="LiveId" clId="{52D15FD7-1F8D-4B5B-A308-7ABCA4E1B104}"/>
    <pc:docChg chg="undo custSel addSld delSld modSld modMainMaster addSection delSection">
      <pc:chgData name="عبدالله محمد" userId="afa0a7296d8b357b" providerId="LiveId" clId="{52D15FD7-1F8D-4B5B-A308-7ABCA4E1B104}" dt="2025-05-13T01:21:59.269" v="289" actId="26606"/>
      <pc:docMkLst>
        <pc:docMk/>
      </pc:docMkLst>
      <pc:sldChg chg="addSp delSp modSp mod modTransition setBg addAnim">
        <pc:chgData name="عبدالله محمد" userId="afa0a7296d8b357b" providerId="LiveId" clId="{52D15FD7-1F8D-4B5B-A308-7ABCA4E1B104}" dt="2025-05-12T23:58:07.510" v="74"/>
        <pc:sldMkLst>
          <pc:docMk/>
          <pc:sldMk cId="0" sldId="256"/>
        </pc:sldMkLst>
        <pc:spChg chg="mod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3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8" creationId="{FFD48BC7-DC40-47DE-87EE-9F4B6ECB9ABB}"/>
          </ac:spMkLst>
        </pc:spChg>
        <pc:spChg chg="add del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10" creationId="{E502BBC7-2C76-46F3-BC24-5985BC13DB88}"/>
          </ac:spMkLst>
        </pc:spChg>
        <pc:spChg chg="add del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12" creationId="{C7F28D52-2A5F-4D23-81AE-7CB8B591C7AF}"/>
          </ac:spMkLst>
        </pc:spChg>
        <pc:spChg chg="add del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14" creationId="{3629484E-3792-4B3D-89AD-7C8A1ED0E0D4}"/>
          </ac:spMkLst>
        </pc:spChg>
        <pc:spChg chg="add del">
          <ac:chgData name="عبدالله محمد" userId="afa0a7296d8b357b" providerId="LiveId" clId="{52D15FD7-1F8D-4B5B-A308-7ABCA4E1B104}" dt="2025-05-12T23:58:07.494" v="71" actId="26606"/>
          <ac:spMkLst>
            <pc:docMk/>
            <pc:sldMk cId="0" sldId="256"/>
            <ac:spMk id="19" creationId="{A8DB9CD9-59B1-4D73-BC4C-98796A48EF9B}"/>
          </ac:spMkLst>
        </pc:spChg>
        <pc:spChg chg="add del">
          <ac:chgData name="عبدالله محمد" userId="afa0a7296d8b357b" providerId="LiveId" clId="{52D15FD7-1F8D-4B5B-A308-7ABCA4E1B104}" dt="2025-05-12T23:58:07.494" v="71" actId="26606"/>
          <ac:spMkLst>
            <pc:docMk/>
            <pc:sldMk cId="0" sldId="256"/>
            <ac:spMk id="21" creationId="{8874A6A9-41FF-4E33-AFA8-F9F81436A59E}"/>
          </ac:spMkLst>
        </pc:spChg>
        <pc:spChg chg="add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32" creationId="{BAD76F3E-3A97-486B-B402-44400A8B9173}"/>
          </ac:spMkLst>
        </pc:spChg>
        <pc:spChg chg="add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33" creationId="{391F6B52-91F4-4AEB-B6DB-29FEBCF28C8B}"/>
          </ac:spMkLst>
        </pc:spChg>
        <pc:spChg chg="add">
          <ac:chgData name="عبدالله محمد" userId="afa0a7296d8b357b" providerId="LiveId" clId="{52D15FD7-1F8D-4B5B-A308-7ABCA4E1B104}" dt="2025-05-12T23:58:07.508" v="72" actId="26606"/>
          <ac:spMkLst>
            <pc:docMk/>
            <pc:sldMk cId="0" sldId="256"/>
            <ac:spMk id="34" creationId="{2CD6F061-7C53-44F4-9794-953DB70A451B}"/>
          </ac:spMkLst>
        </pc:spChg>
        <pc:grpChg chg="add del">
          <ac:chgData name="عبدالله محمد" userId="afa0a7296d8b357b" providerId="LiveId" clId="{52D15FD7-1F8D-4B5B-A308-7ABCA4E1B104}" dt="2025-05-12T23:58:07.494" v="71" actId="26606"/>
          <ac:grpSpMkLst>
            <pc:docMk/>
            <pc:sldMk cId="0" sldId="256"/>
            <ac:grpSpMk id="23" creationId="{721D730E-1F97-4071-B143-B05E6D2599BC}"/>
          </ac:grpSpMkLst>
        </pc:grpChg>
      </pc:sldChg>
      <pc:sldChg chg="addSp delSp modSp mod modTransition setBg">
        <pc:chgData name="عبدالله محمد" userId="afa0a7296d8b357b" providerId="LiveId" clId="{52D15FD7-1F8D-4B5B-A308-7ABCA4E1B104}" dt="2025-05-12T23:58:50.750" v="85" actId="26606"/>
        <pc:sldMkLst>
          <pc:docMk/>
          <pc:sldMk cId="0" sldId="257"/>
        </pc:sldMkLst>
        <pc:spChg chg="mod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2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2T23:58:31.308" v="77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8" creationId="{DAF1966E-FD40-4A4A-B61B-C4DF7FA05F06}"/>
          </ac:spMkLst>
        </pc:spChg>
        <pc:spChg chg="add del">
          <ac:chgData name="عبدالله محمد" userId="afa0a7296d8b357b" providerId="LiveId" clId="{52D15FD7-1F8D-4B5B-A308-7ABCA4E1B104}" dt="2025-05-12T23:58:31.296" v="76" actId="26606"/>
          <ac:spMkLst>
            <pc:docMk/>
            <pc:sldMk cId="0" sldId="257"/>
            <ac:spMk id="9" creationId="{BACC6370-2D7E-4714-9D71-7542949D7D5D}"/>
          </ac:spMkLst>
        </pc:spChg>
        <pc:spChg chg="add del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10" creationId="{047BFA19-D45E-416B-A404-7AF2F3F27017}"/>
          </ac:spMkLst>
        </pc:spChg>
        <pc:spChg chg="add del">
          <ac:chgData name="عبدالله محمد" userId="afa0a7296d8b357b" providerId="LiveId" clId="{52D15FD7-1F8D-4B5B-A308-7ABCA4E1B104}" dt="2025-05-12T23:58:31.296" v="76" actId="26606"/>
          <ac:spMkLst>
            <pc:docMk/>
            <pc:sldMk cId="0" sldId="257"/>
            <ac:spMk id="11" creationId="{F68B3F68-107C-434F-AA38-110D5EA91B85}"/>
          </ac:spMkLst>
        </pc:spChg>
        <pc:spChg chg="add del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12" creationId="{8E0105E7-23DB-4CF2-8258-FF47C7620F6E}"/>
          </ac:spMkLst>
        </pc:spChg>
        <pc:spChg chg="add del">
          <ac:chgData name="عبدالله محمد" userId="afa0a7296d8b357b" providerId="LiveId" clId="{52D15FD7-1F8D-4B5B-A308-7ABCA4E1B104}" dt="2025-05-12T23:58:31.296" v="76" actId="26606"/>
          <ac:spMkLst>
            <pc:docMk/>
            <pc:sldMk cId="0" sldId="257"/>
            <ac:spMk id="13" creationId="{AAD0DBB9-1A4B-4391-81D4-CB19F9AB918A}"/>
          </ac:spMkLst>
        </pc:spChg>
        <pc:spChg chg="add del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14" creationId="{074B4F7D-14B2-478B-8BF5-01E4E0C5D263}"/>
          </ac:spMkLst>
        </pc:spChg>
        <pc:spChg chg="add del">
          <ac:chgData name="عبدالله محمد" userId="afa0a7296d8b357b" providerId="LiveId" clId="{52D15FD7-1F8D-4B5B-A308-7ABCA4E1B104}" dt="2025-05-12T23:58:31.296" v="76" actId="26606"/>
          <ac:spMkLst>
            <pc:docMk/>
            <pc:sldMk cId="0" sldId="257"/>
            <ac:spMk id="15" creationId="{063BBA22-50EA-4C4D-BE05-F1CE4E63AA56}"/>
          </ac:spMkLst>
        </pc:spChg>
        <pc:spChg chg="add del mod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17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2T23:58:50.728" v="84" actId="26606"/>
          <ac:spMkLst>
            <pc:docMk/>
            <pc:sldMk cId="0" sldId="257"/>
            <ac:spMk id="22" creationId="{E777E57D-6A88-4B5B-A068-2BA7FF4E8CCA}"/>
          </ac:spMkLst>
        </pc:spChg>
        <pc:spChg chg="add del">
          <ac:chgData name="عبدالله محمد" userId="afa0a7296d8b357b" providerId="LiveId" clId="{52D15FD7-1F8D-4B5B-A308-7ABCA4E1B104}" dt="2025-05-12T23:58:47.970" v="82" actId="26606"/>
          <ac:spMkLst>
            <pc:docMk/>
            <pc:sldMk cId="0" sldId="257"/>
            <ac:spMk id="23" creationId="{BACC6370-2D7E-4714-9D71-7542949D7D5D}"/>
          </ac:spMkLst>
        </pc:spChg>
        <pc:spChg chg="add del">
          <ac:chgData name="عبدالله محمد" userId="afa0a7296d8b357b" providerId="LiveId" clId="{52D15FD7-1F8D-4B5B-A308-7ABCA4E1B104}" dt="2025-05-12T23:58:50.728" v="84" actId="26606"/>
          <ac:spMkLst>
            <pc:docMk/>
            <pc:sldMk cId="0" sldId="257"/>
            <ac:spMk id="24" creationId="{F7117410-A2A4-4085-9ADC-46744551DBDE}"/>
          </ac:spMkLst>
        </pc:spChg>
        <pc:spChg chg="add del">
          <ac:chgData name="عبدالله محمد" userId="afa0a7296d8b357b" providerId="LiveId" clId="{52D15FD7-1F8D-4B5B-A308-7ABCA4E1B104}" dt="2025-05-12T23:58:47.970" v="82" actId="26606"/>
          <ac:spMkLst>
            <pc:docMk/>
            <pc:sldMk cId="0" sldId="257"/>
            <ac:spMk id="25" creationId="{F68B3F68-107C-434F-AA38-110D5EA91B85}"/>
          </ac:spMkLst>
        </pc:spChg>
        <pc:spChg chg="add del">
          <ac:chgData name="عبدالله محمد" userId="afa0a7296d8b357b" providerId="LiveId" clId="{52D15FD7-1F8D-4B5B-A308-7ABCA4E1B104}" dt="2025-05-12T23:58:50.728" v="84" actId="26606"/>
          <ac:spMkLst>
            <pc:docMk/>
            <pc:sldMk cId="0" sldId="257"/>
            <ac:spMk id="26" creationId="{99F74EB5-E547-4FB4-95F5-BCC788F3C4A0}"/>
          </ac:spMkLst>
        </pc:spChg>
        <pc:spChg chg="add del">
          <ac:chgData name="عبدالله محمد" userId="afa0a7296d8b357b" providerId="LiveId" clId="{52D15FD7-1F8D-4B5B-A308-7ABCA4E1B104}" dt="2025-05-12T23:58:47.970" v="82" actId="26606"/>
          <ac:spMkLst>
            <pc:docMk/>
            <pc:sldMk cId="0" sldId="257"/>
            <ac:spMk id="27" creationId="{AAD0DBB9-1A4B-4391-81D4-CB19F9AB918A}"/>
          </ac:spMkLst>
        </pc:spChg>
        <pc:spChg chg="add del">
          <ac:chgData name="عبدالله محمد" userId="afa0a7296d8b357b" providerId="LiveId" clId="{52D15FD7-1F8D-4B5B-A308-7ABCA4E1B104}" dt="2025-05-12T23:58:47.970" v="82" actId="26606"/>
          <ac:spMkLst>
            <pc:docMk/>
            <pc:sldMk cId="0" sldId="257"/>
            <ac:spMk id="29" creationId="{063BBA22-50EA-4C4D-BE05-F1CE4E63AA56}"/>
          </ac:spMkLst>
        </pc:spChg>
        <pc:spChg chg="add del">
          <ac:chgData name="عبدالله محمد" userId="afa0a7296d8b357b" providerId="LiveId" clId="{52D15FD7-1F8D-4B5B-A308-7ABCA4E1B104}" dt="2025-05-12T23:58:50.728" v="84" actId="26606"/>
          <ac:spMkLst>
            <pc:docMk/>
            <pc:sldMk cId="0" sldId="257"/>
            <ac:spMk id="31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33" creationId="{35DB3719-6FDC-4E5D-891D-FF40B7300F64}"/>
          </ac:spMkLst>
        </pc:spChg>
        <pc:spChg chg="add">
          <ac:chgData name="عبدالله محمد" userId="afa0a7296d8b357b" providerId="LiveId" clId="{52D15FD7-1F8D-4B5B-A308-7ABCA4E1B104}" dt="2025-05-12T23:58:50.750" v="85" actId="26606"/>
          <ac:spMkLst>
            <pc:docMk/>
            <pc:sldMk cId="0" sldId="257"/>
            <ac:spMk id="34" creationId="{E0CBAC23-2E3F-4A90-BA59-F8299F6A5439}"/>
          </ac:spMkLst>
        </pc:spChg>
        <pc:graphicFrameChg chg="add del">
          <ac:chgData name="عبدالله محمد" userId="afa0a7296d8b357b" providerId="LiveId" clId="{52D15FD7-1F8D-4B5B-A308-7ABCA4E1B104}" dt="2025-05-12T23:58:31.296" v="76" actId="26606"/>
          <ac:graphicFrameMkLst>
            <pc:docMk/>
            <pc:sldMk cId="0" sldId="257"/>
            <ac:graphicFrameMk id="5" creationId="{375C4659-3E81-BB49-1282-C2733133D3AA}"/>
          </ac:graphicFrameMkLst>
        </pc:graphicFrameChg>
        <pc:graphicFrameChg chg="add">
          <ac:chgData name="عبدالله محمد" userId="afa0a7296d8b357b" providerId="LiveId" clId="{52D15FD7-1F8D-4B5B-A308-7ABCA4E1B104}" dt="2025-05-12T23:58:50.750" v="85" actId="26606"/>
          <ac:graphicFrameMkLst>
            <pc:docMk/>
            <pc:sldMk cId="0" sldId="257"/>
            <ac:graphicFrameMk id="35" creationId="{A5607DFA-4C15-835D-AF41-D7E022B03865}"/>
          </ac:graphicFrameMkLst>
        </pc:graphicFrameChg>
      </pc:sldChg>
      <pc:sldChg chg="addSp delSp modSp mod modTransition setBg">
        <pc:chgData name="عبدالله محمد" userId="afa0a7296d8b357b" providerId="LiveId" clId="{52D15FD7-1F8D-4B5B-A308-7ABCA4E1B104}" dt="2025-05-12T23:59:06.773" v="86" actId="26606"/>
        <pc:sldMkLst>
          <pc:docMk/>
          <pc:sldMk cId="0" sldId="258"/>
        </pc:sldMkLst>
        <pc:spChg chg="mod">
          <ac:chgData name="عبدالله محمد" userId="afa0a7296d8b357b" providerId="LiveId" clId="{52D15FD7-1F8D-4B5B-A308-7ABCA4E1B104}" dt="2025-05-12T23:59:06.773" v="86" actId="26606"/>
          <ac:spMkLst>
            <pc:docMk/>
            <pc:sldMk cId="0" sldId="258"/>
            <ac:spMk id="2" creationId="{00000000-0000-0000-0000-000000000000}"/>
          </ac:spMkLst>
        </pc:spChg>
        <pc:spChg chg="del">
          <ac:chgData name="عبدالله محمد" userId="afa0a7296d8b357b" providerId="LiveId" clId="{52D15FD7-1F8D-4B5B-A308-7ABCA4E1B104}" dt="2025-05-12T23:59:06.773" v="86" actId="26606"/>
          <ac:spMkLst>
            <pc:docMk/>
            <pc:sldMk cId="0" sldId="258"/>
            <ac:spMk id="3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2T23:59:06.773" v="86" actId="26606"/>
          <ac:spMkLst>
            <pc:docMk/>
            <pc:sldMk cId="0" sldId="258"/>
            <ac:spMk id="9" creationId="{35DB3719-6FDC-4E5D-891D-FF40B7300F64}"/>
          </ac:spMkLst>
        </pc:spChg>
        <pc:spChg chg="add">
          <ac:chgData name="عبدالله محمد" userId="afa0a7296d8b357b" providerId="LiveId" clId="{52D15FD7-1F8D-4B5B-A308-7ABCA4E1B104}" dt="2025-05-12T23:59:06.773" v="86" actId="26606"/>
          <ac:spMkLst>
            <pc:docMk/>
            <pc:sldMk cId="0" sldId="258"/>
            <ac:spMk id="11" creationId="{E0CBAC23-2E3F-4A90-BA59-F8299F6A5439}"/>
          </ac:spMkLst>
        </pc:spChg>
        <pc:graphicFrameChg chg="add">
          <ac:chgData name="عبدالله محمد" userId="afa0a7296d8b357b" providerId="LiveId" clId="{52D15FD7-1F8D-4B5B-A308-7ABCA4E1B104}" dt="2025-05-12T23:59:06.773" v="86" actId="26606"/>
          <ac:graphicFrameMkLst>
            <pc:docMk/>
            <pc:sldMk cId="0" sldId="258"/>
            <ac:graphicFrameMk id="5" creationId="{88A4128A-CD46-ADD4-7D6B-F4C019236434}"/>
          </ac:graphicFrameMkLst>
        </pc:graphicFrameChg>
      </pc:sldChg>
      <pc:sldChg chg="addSp delSp modSp mod modTransition setBg">
        <pc:chgData name="عبدالله محمد" userId="afa0a7296d8b357b" providerId="LiveId" clId="{52D15FD7-1F8D-4B5B-A308-7ABCA4E1B104}" dt="2025-05-12T23:59:40.145" v="87" actId="26606"/>
        <pc:sldMkLst>
          <pc:docMk/>
          <pc:sldMk cId="0" sldId="259"/>
        </pc:sldMkLst>
        <pc:spChg chg="mod">
          <ac:chgData name="عبدالله محمد" userId="afa0a7296d8b357b" providerId="LiveId" clId="{52D15FD7-1F8D-4B5B-A308-7ABCA4E1B104}" dt="2025-05-12T23:59:40.145" v="87" actId="26606"/>
          <ac:spMkLst>
            <pc:docMk/>
            <pc:sldMk cId="0" sldId="259"/>
            <ac:spMk id="2" creationId="{00000000-0000-0000-0000-000000000000}"/>
          </ac:spMkLst>
        </pc:spChg>
        <pc:spChg chg="del">
          <ac:chgData name="عبدالله محمد" userId="afa0a7296d8b357b" providerId="LiveId" clId="{52D15FD7-1F8D-4B5B-A308-7ABCA4E1B104}" dt="2025-05-12T23:59:40.145" v="87" actId="26606"/>
          <ac:spMkLst>
            <pc:docMk/>
            <pc:sldMk cId="0" sldId="259"/>
            <ac:spMk id="3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2T23:59:40.145" v="87" actId="26606"/>
          <ac:spMkLst>
            <pc:docMk/>
            <pc:sldMk cId="0" sldId="259"/>
            <ac:spMk id="9" creationId="{6D1A2CED-DA9B-4CCF-8215-CFC65FE71603}"/>
          </ac:spMkLst>
        </pc:spChg>
        <pc:spChg chg="add">
          <ac:chgData name="عبدالله محمد" userId="afa0a7296d8b357b" providerId="LiveId" clId="{52D15FD7-1F8D-4B5B-A308-7ABCA4E1B104}" dt="2025-05-12T23:59:40.145" v="87" actId="26606"/>
          <ac:spMkLst>
            <pc:docMk/>
            <pc:sldMk cId="0" sldId="259"/>
            <ac:spMk id="11" creationId="{562DFC44-A40C-4573-9230-B3EDB3EC8EEB}"/>
          </ac:spMkLst>
        </pc:spChg>
        <pc:spChg chg="add">
          <ac:chgData name="عبدالله محمد" userId="afa0a7296d8b357b" providerId="LiveId" clId="{52D15FD7-1F8D-4B5B-A308-7ABCA4E1B104}" dt="2025-05-12T23:59:40.145" v="87" actId="26606"/>
          <ac:spMkLst>
            <pc:docMk/>
            <pc:sldMk cId="0" sldId="259"/>
            <ac:spMk id="13" creationId="{15589D35-CF9F-4DE9-A792-8571A09E9BC9}"/>
          </ac:spMkLst>
        </pc:spChg>
        <pc:graphicFrameChg chg="add">
          <ac:chgData name="عبدالله محمد" userId="afa0a7296d8b357b" providerId="LiveId" clId="{52D15FD7-1F8D-4B5B-A308-7ABCA4E1B104}" dt="2025-05-12T23:59:40.145" v="87" actId="26606"/>
          <ac:graphicFrameMkLst>
            <pc:docMk/>
            <pc:sldMk cId="0" sldId="259"/>
            <ac:graphicFrameMk id="5" creationId="{5820F116-DAC0-019A-E36D-D2BF2502D3D9}"/>
          </ac:graphicFrameMkLst>
        </pc:graphicFrameChg>
      </pc:sldChg>
      <pc:sldChg chg="addSp modSp mod modTransition setBg">
        <pc:chgData name="عبدالله محمد" userId="afa0a7296d8b357b" providerId="LiveId" clId="{52D15FD7-1F8D-4B5B-A308-7ABCA4E1B104}" dt="2025-05-13T00:00:11.960" v="88" actId="26606"/>
        <pc:sldMkLst>
          <pc:docMk/>
          <pc:sldMk cId="0" sldId="260"/>
        </pc:sldMkLst>
        <pc:spChg chg="mod">
          <ac:chgData name="عبدالله محمد" userId="afa0a7296d8b357b" providerId="LiveId" clId="{52D15FD7-1F8D-4B5B-A308-7ABCA4E1B104}" dt="2025-05-13T00:00:11.960" v="88" actId="26606"/>
          <ac:spMkLst>
            <pc:docMk/>
            <pc:sldMk cId="0" sldId="260"/>
            <ac:spMk id="2" creationId="{00000000-0000-0000-0000-000000000000}"/>
          </ac:spMkLst>
        </pc:spChg>
        <pc:spChg chg="mod">
          <ac:chgData name="عبدالله محمد" userId="afa0a7296d8b357b" providerId="LiveId" clId="{52D15FD7-1F8D-4B5B-A308-7ABCA4E1B104}" dt="2025-05-13T00:00:11.960" v="88" actId="26606"/>
          <ac:spMkLst>
            <pc:docMk/>
            <pc:sldMk cId="0" sldId="260"/>
            <ac:spMk id="3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3T00:00:11.960" v="88" actId="26606"/>
          <ac:spMkLst>
            <pc:docMk/>
            <pc:sldMk cId="0" sldId="260"/>
            <ac:spMk id="8" creationId="{777A147A-9ED8-46B4-8660-1B3C2AA880B5}"/>
          </ac:spMkLst>
        </pc:spChg>
        <pc:spChg chg="add">
          <ac:chgData name="عبدالله محمد" userId="afa0a7296d8b357b" providerId="LiveId" clId="{52D15FD7-1F8D-4B5B-A308-7ABCA4E1B104}" dt="2025-05-13T00:00:11.960" v="88" actId="26606"/>
          <ac:spMkLst>
            <pc:docMk/>
            <pc:sldMk cId="0" sldId="260"/>
            <ac:spMk id="10" creationId="{5D6C15A0-C087-4593-8414-2B4EC1CDC3DE}"/>
          </ac:spMkLst>
        </pc:spChg>
      </pc:sldChg>
      <pc:sldChg chg="addSp delSp modSp mod modTransition setBg">
        <pc:chgData name="عبدالله محمد" userId="afa0a7296d8b357b" providerId="LiveId" clId="{52D15FD7-1F8D-4B5B-A308-7ABCA4E1B104}" dt="2025-05-13T00:01:17.504" v="101" actId="26606"/>
        <pc:sldMkLst>
          <pc:docMk/>
          <pc:sldMk cId="0" sldId="261"/>
        </pc:sldMkLst>
        <pc:spChg chg="mod">
          <ac:chgData name="عبدالله محمد" userId="afa0a7296d8b357b" providerId="LiveId" clId="{52D15FD7-1F8D-4B5B-A308-7ABCA4E1B104}" dt="2025-05-13T00:01:17.504" v="101" actId="26606"/>
          <ac:spMkLst>
            <pc:docMk/>
            <pc:sldMk cId="0" sldId="261"/>
            <ac:spMk id="2" creationId="{00000000-0000-0000-0000-000000000000}"/>
          </ac:spMkLst>
        </pc:spChg>
        <pc:spChg chg="del mod">
          <ac:chgData name="عبدالله محمد" userId="afa0a7296d8b357b" providerId="LiveId" clId="{52D15FD7-1F8D-4B5B-A308-7ABCA4E1B104}" dt="2025-05-13T00:01:17.504" v="101" actId="26606"/>
          <ac:spMkLst>
            <pc:docMk/>
            <pc:sldMk cId="0" sldId="261"/>
            <ac:spMk id="3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8" creationId="{F837543A-6020-4505-A233-C9DB4BF74011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10" creationId="{35B16301-FB18-48BA-A6DD-C37CAF6F9A18}"/>
          </ac:spMkLst>
        </pc:spChg>
        <pc:spChg chg="add del">
          <ac:chgData name="عبدالله محمد" userId="afa0a7296d8b357b" providerId="LiveId" clId="{52D15FD7-1F8D-4B5B-A308-7ABCA4E1B104}" dt="2025-05-13T00:00:48.418" v="94" actId="26606"/>
          <ac:spMkLst>
            <pc:docMk/>
            <pc:sldMk cId="0" sldId="261"/>
            <ac:spMk id="11" creationId="{59B296B9-C5A5-4E4F-9B60-C907B5F1466C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12" creationId="{C3C0D90E-074A-4F52-9B11-B52BEF4BCBE5}"/>
          </ac:spMkLst>
        </pc:spChg>
        <pc:spChg chg="add del">
          <ac:chgData name="عبدالله محمد" userId="afa0a7296d8b357b" providerId="LiveId" clId="{52D15FD7-1F8D-4B5B-A308-7ABCA4E1B104}" dt="2025-05-13T00:00:48.418" v="94" actId="26606"/>
          <ac:spMkLst>
            <pc:docMk/>
            <pc:sldMk cId="0" sldId="261"/>
            <ac:spMk id="13" creationId="{D0300FD3-5AF1-6305-15FA-9078072672E2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14" creationId="{CABBD4C1-E6F8-46F6-8152-A8A97490BF4D}"/>
          </ac:spMkLst>
        </pc:spChg>
        <pc:spChg chg="add del">
          <ac:chgData name="عبدالله محمد" userId="afa0a7296d8b357b" providerId="LiveId" clId="{52D15FD7-1F8D-4B5B-A308-7ABCA4E1B104}" dt="2025-05-13T00:00:48.418" v="94" actId="26606"/>
          <ac:spMkLst>
            <pc:docMk/>
            <pc:sldMk cId="0" sldId="261"/>
            <ac:spMk id="15" creationId="{9F7D5CDA-D291-4307-BF55-1381FED29634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16" creationId="{83BA5EF5-1FE9-4BF9-83BB-269BCDDF6156}"/>
          </ac:spMkLst>
        </pc:spChg>
        <pc:spChg chg="add del">
          <ac:chgData name="عبدالله محمد" userId="afa0a7296d8b357b" providerId="LiveId" clId="{52D15FD7-1F8D-4B5B-A308-7ABCA4E1B104}" dt="2025-05-13T00:00:50.366" v="96" actId="26606"/>
          <ac:spMkLst>
            <pc:docMk/>
            <pc:sldMk cId="0" sldId="261"/>
            <ac:spMk id="19" creationId="{9F7D5CDA-D291-4307-BF55-1381FED29634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20" creationId="{88853921-7BC9-4BDE-ACAB-133C683C82D6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22" creationId="{09192968-3AE7-4470-A61C-97294BB92731}"/>
          </ac:spMkLst>
        </pc:spChg>
        <pc:spChg chg="add del">
          <ac:chgData name="عبدالله محمد" userId="afa0a7296d8b357b" providerId="LiveId" clId="{52D15FD7-1F8D-4B5B-A308-7ABCA4E1B104}" dt="2025-05-13T00:00:53.783" v="98" actId="26606"/>
          <ac:spMkLst>
            <pc:docMk/>
            <pc:sldMk cId="0" sldId="261"/>
            <ac:spMk id="23" creationId="{5C8908E2-EE49-44D2-9428-A28D2312A8D5}"/>
          </ac:spMkLst>
        </pc:spChg>
        <pc:spChg chg="add del">
          <ac:chgData name="عبدالله محمد" userId="afa0a7296d8b357b" providerId="LiveId" clId="{52D15FD7-1F8D-4B5B-A308-7ABCA4E1B104}" dt="2025-05-13T00:00:34.259" v="90" actId="26606"/>
          <ac:spMkLst>
            <pc:docMk/>
            <pc:sldMk cId="0" sldId="261"/>
            <ac:spMk id="24" creationId="{3AB72E55-43E4-4356-BFE8-E2102CB0B505}"/>
          </ac:spMkLst>
        </pc:spChg>
        <pc:spChg chg="add del">
          <ac:chgData name="عبدالله محمد" userId="afa0a7296d8b357b" providerId="LiveId" clId="{52D15FD7-1F8D-4B5B-A308-7ABCA4E1B104}" dt="2025-05-13T00:00:53.783" v="98" actId="26606"/>
          <ac:spMkLst>
            <pc:docMk/>
            <pc:sldMk cId="0" sldId="261"/>
            <ac:spMk id="28" creationId="{BD92035A-AA2F-4CD8-A556-1CE8BDEC75BD}"/>
          </ac:spMkLst>
        </pc:spChg>
        <pc:spChg chg="add del">
          <ac:chgData name="عبدالله محمد" userId="afa0a7296d8b357b" providerId="LiveId" clId="{52D15FD7-1F8D-4B5B-A308-7ABCA4E1B104}" dt="2025-05-13T00:00:53.783" v="98" actId="26606"/>
          <ac:spMkLst>
            <pc:docMk/>
            <pc:sldMk cId="0" sldId="261"/>
            <ac:spMk id="29" creationId="{ED888B23-07FA-482A-96DF-47E31AF1A603}"/>
          </ac:spMkLst>
        </pc:spChg>
        <pc:spChg chg="add del">
          <ac:chgData name="عبدالله محمد" userId="afa0a7296d8b357b" providerId="LiveId" clId="{52D15FD7-1F8D-4B5B-A308-7ABCA4E1B104}" dt="2025-05-13T00:01:17.484" v="100" actId="26606"/>
          <ac:spMkLst>
            <pc:docMk/>
            <pc:sldMk cId="0" sldId="261"/>
            <ac:spMk id="31" creationId="{D038248A-211C-4EEC-8401-C761B929FB52}"/>
          </ac:spMkLst>
        </pc:spChg>
        <pc:spChg chg="add del">
          <ac:chgData name="عبدالله محمد" userId="afa0a7296d8b357b" providerId="LiveId" clId="{52D15FD7-1F8D-4B5B-A308-7ABCA4E1B104}" dt="2025-05-13T00:01:17.484" v="100" actId="26606"/>
          <ac:spMkLst>
            <pc:docMk/>
            <pc:sldMk cId="0" sldId="261"/>
            <ac:spMk id="32" creationId="{C30A849F-66D9-40C8-BEC8-35AFF8F4568F}"/>
          </ac:spMkLst>
        </pc:spChg>
        <pc:spChg chg="add">
          <ac:chgData name="عبدالله محمد" userId="afa0a7296d8b357b" providerId="LiveId" clId="{52D15FD7-1F8D-4B5B-A308-7ABCA4E1B104}" dt="2025-05-13T00:01:17.504" v="101" actId="26606"/>
          <ac:spMkLst>
            <pc:docMk/>
            <pc:sldMk cId="0" sldId="261"/>
            <ac:spMk id="44" creationId="{2E442304-DDBD-4F7B-8017-36BCC863FB40}"/>
          </ac:spMkLst>
        </pc:spChg>
        <pc:spChg chg="add">
          <ac:chgData name="عبدالله محمد" userId="afa0a7296d8b357b" providerId="LiveId" clId="{52D15FD7-1F8D-4B5B-A308-7ABCA4E1B104}" dt="2025-05-13T00:01:17.504" v="101" actId="26606"/>
          <ac:spMkLst>
            <pc:docMk/>
            <pc:sldMk cId="0" sldId="261"/>
            <ac:spMk id="45" creationId="{5E107275-3853-46FD-A241-DE4355A42675}"/>
          </ac:spMkLst>
        </pc:spChg>
        <pc:grpChg chg="add del">
          <ac:chgData name="عبدالله محمد" userId="afa0a7296d8b357b" providerId="LiveId" clId="{52D15FD7-1F8D-4B5B-A308-7ABCA4E1B104}" dt="2025-05-13T00:00:53.783" v="98" actId="26606"/>
          <ac:grpSpMkLst>
            <pc:docMk/>
            <pc:sldMk cId="0" sldId="261"/>
            <ac:grpSpMk id="25" creationId="{5D1A9D8B-3117-4D9D-BDA4-DD81895098B0}"/>
          </ac:grpSpMkLst>
        </pc:grpChg>
        <pc:grpChg chg="add del">
          <ac:chgData name="عبدالله محمد" userId="afa0a7296d8b357b" providerId="LiveId" clId="{52D15FD7-1F8D-4B5B-A308-7ABCA4E1B104}" dt="2025-05-13T00:01:17.484" v="100" actId="26606"/>
          <ac:grpSpMkLst>
            <pc:docMk/>
            <pc:sldMk cId="0" sldId="261"/>
            <ac:grpSpMk id="33" creationId="{04542298-A2B1-480F-A11C-A40EDD19B857}"/>
          </ac:grpSpMkLst>
        </pc:grpChg>
        <pc:grpChg chg="add del">
          <ac:chgData name="عبدالله محمد" userId="afa0a7296d8b357b" providerId="LiveId" clId="{52D15FD7-1F8D-4B5B-A308-7ABCA4E1B104}" dt="2025-05-13T00:01:17.484" v="100" actId="26606"/>
          <ac:grpSpMkLst>
            <pc:docMk/>
            <pc:sldMk cId="0" sldId="261"/>
            <ac:grpSpMk id="38" creationId="{2A5C9C35-2375-49EB-B99C-17C87D42FE7C}"/>
          </ac:grpSpMkLst>
        </pc:grpChg>
        <pc:graphicFrameChg chg="add">
          <ac:chgData name="عبدالله محمد" userId="afa0a7296d8b357b" providerId="LiveId" clId="{52D15FD7-1F8D-4B5B-A308-7ABCA4E1B104}" dt="2025-05-13T00:01:17.504" v="101" actId="26606"/>
          <ac:graphicFrameMkLst>
            <pc:docMk/>
            <pc:sldMk cId="0" sldId="261"/>
            <ac:graphicFrameMk id="46" creationId="{17BF429B-A81C-C9B0-C90A-E79675DDAA2B}"/>
          </ac:graphicFrameMkLst>
        </pc:graphicFrameChg>
        <pc:picChg chg="add del">
          <ac:chgData name="عبدالله محمد" userId="afa0a7296d8b357b" providerId="LiveId" clId="{52D15FD7-1F8D-4B5B-A308-7ABCA4E1B104}" dt="2025-05-13T00:00:46.166" v="92" actId="26606"/>
          <ac:picMkLst>
            <pc:docMk/>
            <pc:sldMk cId="0" sldId="261"/>
            <ac:picMk id="5" creationId="{47189005-CB53-2148-A949-B45D25F70543}"/>
          </ac:picMkLst>
        </pc:picChg>
        <pc:picChg chg="add del">
          <ac:chgData name="عبدالله محمد" userId="afa0a7296d8b357b" providerId="LiveId" clId="{52D15FD7-1F8D-4B5B-A308-7ABCA4E1B104}" dt="2025-05-13T00:00:48.418" v="94" actId="26606"/>
          <ac:picMkLst>
            <pc:docMk/>
            <pc:sldMk cId="0" sldId="261"/>
            <ac:picMk id="17" creationId="{DD82E8BE-98BD-F855-FECC-570D398101A0}"/>
          </ac:picMkLst>
        </pc:picChg>
        <pc:picChg chg="add del">
          <ac:chgData name="عبدالله محمد" userId="afa0a7296d8b357b" providerId="LiveId" clId="{52D15FD7-1F8D-4B5B-A308-7ABCA4E1B104}" dt="2025-05-13T00:00:50.366" v="96" actId="26606"/>
          <ac:picMkLst>
            <pc:docMk/>
            <pc:sldMk cId="0" sldId="261"/>
            <ac:picMk id="21" creationId="{C2DC2D50-54B2-5766-BF62-CB347C46BBE2}"/>
          </ac:picMkLst>
        </pc:picChg>
        <pc:cxnChg chg="add del">
          <ac:chgData name="عبدالله محمد" userId="afa0a7296d8b357b" providerId="LiveId" clId="{52D15FD7-1F8D-4B5B-A308-7ABCA4E1B104}" dt="2025-05-13T00:00:46.166" v="92" actId="26606"/>
          <ac:cxnSpMkLst>
            <pc:docMk/>
            <pc:sldMk cId="0" sldId="261"/>
            <ac:cxnSpMk id="9" creationId="{1503BFE4-729B-D9D0-C17B-501E6AF1127A}"/>
          </ac:cxnSpMkLst>
        </pc:cxnChg>
      </pc:sldChg>
      <pc:sldChg chg="addSp modSp mod modTransition setBg">
        <pc:chgData name="عبدالله محمد" userId="afa0a7296d8b357b" providerId="LiveId" clId="{52D15FD7-1F8D-4B5B-A308-7ABCA4E1B104}" dt="2025-05-13T00:01:34.794" v="104" actId="14100"/>
        <pc:sldMkLst>
          <pc:docMk/>
          <pc:sldMk cId="0" sldId="262"/>
        </pc:sldMkLst>
        <pc:spChg chg="mod">
          <ac:chgData name="عبدالله محمد" userId="afa0a7296d8b357b" providerId="LiveId" clId="{52D15FD7-1F8D-4B5B-A308-7ABCA4E1B104}" dt="2025-05-13T00:01:28.095" v="102" actId="26606"/>
          <ac:spMkLst>
            <pc:docMk/>
            <pc:sldMk cId="0" sldId="262"/>
            <ac:spMk id="2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3T00:01:28.095" v="102" actId="26606"/>
          <ac:spMkLst>
            <pc:docMk/>
            <pc:sldMk cId="0" sldId="262"/>
            <ac:spMk id="8" creationId="{665DBBEF-238B-476B-96AB-8AAC3224ECEA}"/>
          </ac:spMkLst>
        </pc:spChg>
        <pc:spChg chg="add">
          <ac:chgData name="عبدالله محمد" userId="afa0a7296d8b357b" providerId="LiveId" clId="{52D15FD7-1F8D-4B5B-A308-7ABCA4E1B104}" dt="2025-05-13T00:01:28.095" v="102" actId="26606"/>
          <ac:spMkLst>
            <pc:docMk/>
            <pc:sldMk cId="0" sldId="262"/>
            <ac:spMk id="10" creationId="{3FCFB1DE-0B7E-48CC-BA90-B2AB0889F9D6}"/>
          </ac:spMkLst>
        </pc:spChg>
        <pc:picChg chg="mod">
          <ac:chgData name="عبدالله محمد" userId="afa0a7296d8b357b" providerId="LiveId" clId="{52D15FD7-1F8D-4B5B-A308-7ABCA4E1B104}" dt="2025-05-13T00:01:34.794" v="104" actId="14100"/>
          <ac:picMkLst>
            <pc:docMk/>
            <pc:sldMk cId="0" sldId="262"/>
            <ac:picMk id="3" creationId="{00000000-0000-0000-0000-000000000000}"/>
          </ac:picMkLst>
        </pc:picChg>
      </pc:sldChg>
      <pc:sldChg chg="addSp delSp modSp mod modTransition setBg">
        <pc:chgData name="عبدالله محمد" userId="afa0a7296d8b357b" providerId="LiveId" clId="{52D15FD7-1F8D-4B5B-A308-7ABCA4E1B104}" dt="2025-05-13T00:06:06.898" v="132" actId="14100"/>
        <pc:sldMkLst>
          <pc:docMk/>
          <pc:sldMk cId="0" sldId="263"/>
        </pc:sldMkLst>
        <pc:spChg chg="mod">
          <ac:chgData name="عبدالله محمد" userId="afa0a7296d8b357b" providerId="LiveId" clId="{52D15FD7-1F8D-4B5B-A308-7ABCA4E1B104}" dt="2025-05-13T00:01:45.174" v="105" actId="26606"/>
          <ac:spMkLst>
            <pc:docMk/>
            <pc:sldMk cId="0" sldId="263"/>
            <ac:spMk id="2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3T00:01:45.174" v="105" actId="26606"/>
          <ac:spMkLst>
            <pc:docMk/>
            <pc:sldMk cId="0" sldId="263"/>
            <ac:spMk id="8" creationId="{665DBBEF-238B-476B-96AB-8AAC3224ECEA}"/>
          </ac:spMkLst>
        </pc:spChg>
        <pc:spChg chg="add">
          <ac:chgData name="عبدالله محمد" userId="afa0a7296d8b357b" providerId="LiveId" clId="{52D15FD7-1F8D-4B5B-A308-7ABCA4E1B104}" dt="2025-05-13T00:01:45.174" v="105" actId="26606"/>
          <ac:spMkLst>
            <pc:docMk/>
            <pc:sldMk cId="0" sldId="263"/>
            <ac:spMk id="10" creationId="{3FCFB1DE-0B7E-48CC-BA90-B2AB0889F9D6}"/>
          </ac:spMkLst>
        </pc:spChg>
        <pc:picChg chg="add del mod modCrop">
          <ac:chgData name="عبدالله محمد" userId="afa0a7296d8b357b" providerId="LiveId" clId="{52D15FD7-1F8D-4B5B-A308-7ABCA4E1B104}" dt="2025-05-13T00:06:06.898" v="132" actId="14100"/>
          <ac:picMkLst>
            <pc:docMk/>
            <pc:sldMk cId="0" sldId="263"/>
            <ac:picMk id="3" creationId="{00000000-0000-0000-0000-000000000000}"/>
          </ac:picMkLst>
        </pc:picChg>
      </pc:sldChg>
      <pc:sldChg chg="addSp modSp mod modTransition setBg">
        <pc:chgData name="عبدالله محمد" userId="afa0a7296d8b357b" providerId="LiveId" clId="{52D15FD7-1F8D-4B5B-A308-7ABCA4E1B104}" dt="2025-05-13T00:06:15.560" v="133" actId="14100"/>
        <pc:sldMkLst>
          <pc:docMk/>
          <pc:sldMk cId="0" sldId="264"/>
        </pc:sldMkLst>
        <pc:spChg chg="mod">
          <ac:chgData name="عبدالله محمد" userId="afa0a7296d8b357b" providerId="LiveId" clId="{52D15FD7-1F8D-4B5B-A308-7ABCA4E1B104}" dt="2025-05-13T00:01:49.928" v="106" actId="26606"/>
          <ac:spMkLst>
            <pc:docMk/>
            <pc:sldMk cId="0" sldId="264"/>
            <ac:spMk id="2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3T00:01:49.928" v="106" actId="26606"/>
          <ac:spMkLst>
            <pc:docMk/>
            <pc:sldMk cId="0" sldId="264"/>
            <ac:spMk id="8" creationId="{665DBBEF-238B-476B-96AB-8AAC3224ECEA}"/>
          </ac:spMkLst>
        </pc:spChg>
        <pc:spChg chg="add">
          <ac:chgData name="عبدالله محمد" userId="afa0a7296d8b357b" providerId="LiveId" clId="{52D15FD7-1F8D-4B5B-A308-7ABCA4E1B104}" dt="2025-05-13T00:01:49.928" v="106" actId="26606"/>
          <ac:spMkLst>
            <pc:docMk/>
            <pc:sldMk cId="0" sldId="264"/>
            <ac:spMk id="10" creationId="{3FCFB1DE-0B7E-48CC-BA90-B2AB0889F9D6}"/>
          </ac:spMkLst>
        </pc:spChg>
        <pc:picChg chg="mod modCrop">
          <ac:chgData name="عبدالله محمد" userId="afa0a7296d8b357b" providerId="LiveId" clId="{52D15FD7-1F8D-4B5B-A308-7ABCA4E1B104}" dt="2025-05-13T00:06:15.560" v="133" actId="14100"/>
          <ac:picMkLst>
            <pc:docMk/>
            <pc:sldMk cId="0" sldId="264"/>
            <ac:picMk id="3" creationId="{00000000-0000-0000-0000-000000000000}"/>
          </ac:picMkLst>
        </pc:picChg>
      </pc:sldChg>
      <pc:sldChg chg="addSp delSp modSp mod modTransition setBg">
        <pc:chgData name="عبدالله محمد" userId="afa0a7296d8b357b" providerId="LiveId" clId="{52D15FD7-1F8D-4B5B-A308-7ABCA4E1B104}" dt="2025-05-13T00:02:01.810" v="109" actId="26606"/>
        <pc:sldMkLst>
          <pc:docMk/>
          <pc:sldMk cId="0" sldId="265"/>
        </pc:sldMkLst>
        <pc:spChg chg="mod">
          <ac:chgData name="عبدالله محمد" userId="afa0a7296d8b357b" providerId="LiveId" clId="{52D15FD7-1F8D-4B5B-A308-7ABCA4E1B104}" dt="2025-05-13T00:02:01.810" v="109" actId="26606"/>
          <ac:spMkLst>
            <pc:docMk/>
            <pc:sldMk cId="0" sldId="265"/>
            <ac:spMk id="2" creationId="{00000000-0000-0000-0000-000000000000}"/>
          </ac:spMkLst>
        </pc:spChg>
        <pc:spChg chg="del mod">
          <ac:chgData name="عبدالله محمد" userId="afa0a7296d8b357b" providerId="LiveId" clId="{52D15FD7-1F8D-4B5B-A308-7ABCA4E1B104}" dt="2025-05-13T00:02:01.810" v="109" actId="26606"/>
          <ac:spMkLst>
            <pc:docMk/>
            <pc:sldMk cId="0" sldId="265"/>
            <ac:spMk id="3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3T00:02:01.788" v="108" actId="26606"/>
          <ac:spMkLst>
            <pc:docMk/>
            <pc:sldMk cId="0" sldId="265"/>
            <ac:spMk id="8" creationId="{777A147A-9ED8-46B4-8660-1B3C2AA880B5}"/>
          </ac:spMkLst>
        </pc:spChg>
        <pc:spChg chg="add">
          <ac:chgData name="عبدالله محمد" userId="afa0a7296d8b357b" providerId="LiveId" clId="{52D15FD7-1F8D-4B5B-A308-7ABCA4E1B104}" dt="2025-05-13T00:02:01.810" v="109" actId="26606"/>
          <ac:spMkLst>
            <pc:docMk/>
            <pc:sldMk cId="0" sldId="265"/>
            <ac:spMk id="9" creationId="{2E442304-DDBD-4F7B-8017-36BCC863FB40}"/>
          </ac:spMkLst>
        </pc:spChg>
        <pc:spChg chg="add del">
          <ac:chgData name="عبدالله محمد" userId="afa0a7296d8b357b" providerId="LiveId" clId="{52D15FD7-1F8D-4B5B-A308-7ABCA4E1B104}" dt="2025-05-13T00:02:01.788" v="108" actId="26606"/>
          <ac:spMkLst>
            <pc:docMk/>
            <pc:sldMk cId="0" sldId="265"/>
            <ac:spMk id="10" creationId="{5D6C15A0-C087-4593-8414-2B4EC1CDC3DE}"/>
          </ac:spMkLst>
        </pc:spChg>
        <pc:spChg chg="add">
          <ac:chgData name="عبدالله محمد" userId="afa0a7296d8b357b" providerId="LiveId" clId="{52D15FD7-1F8D-4B5B-A308-7ABCA4E1B104}" dt="2025-05-13T00:02:01.810" v="109" actId="26606"/>
          <ac:spMkLst>
            <pc:docMk/>
            <pc:sldMk cId="0" sldId="265"/>
            <ac:spMk id="11" creationId="{5E107275-3853-46FD-A241-DE4355A42675}"/>
          </ac:spMkLst>
        </pc:spChg>
        <pc:graphicFrameChg chg="add">
          <ac:chgData name="عبدالله محمد" userId="afa0a7296d8b357b" providerId="LiveId" clId="{52D15FD7-1F8D-4B5B-A308-7ABCA4E1B104}" dt="2025-05-13T00:02:01.810" v="109" actId="26606"/>
          <ac:graphicFrameMkLst>
            <pc:docMk/>
            <pc:sldMk cId="0" sldId="265"/>
            <ac:graphicFrameMk id="5" creationId="{9B828320-6569-58F2-6778-D9836E299628}"/>
          </ac:graphicFrameMkLst>
        </pc:graphicFrameChg>
      </pc:sldChg>
      <pc:sldChg chg="addSp delSp modSp mod modTransition setBg">
        <pc:chgData name="عبدالله محمد" userId="afa0a7296d8b357b" providerId="LiveId" clId="{52D15FD7-1F8D-4B5B-A308-7ABCA4E1B104}" dt="2025-05-13T00:03:38.690" v="123" actId="26606"/>
        <pc:sldMkLst>
          <pc:docMk/>
          <pc:sldMk cId="0" sldId="266"/>
        </pc:sldMkLst>
        <pc:spChg chg="mod">
          <ac:chgData name="عبدالله محمد" userId="afa0a7296d8b357b" providerId="LiveId" clId="{52D15FD7-1F8D-4B5B-A308-7ABCA4E1B104}" dt="2025-05-13T00:03:38.690" v="123" actId="26606"/>
          <ac:spMkLst>
            <pc:docMk/>
            <pc:sldMk cId="0" sldId="266"/>
            <ac:spMk id="2" creationId="{00000000-0000-0000-0000-000000000000}"/>
          </ac:spMkLst>
        </pc:spChg>
        <pc:spChg chg="add del">
          <ac:chgData name="عبدالله محمد" userId="afa0a7296d8b357b" providerId="LiveId" clId="{52D15FD7-1F8D-4B5B-A308-7ABCA4E1B104}" dt="2025-05-13T00:03:38.690" v="123" actId="26606"/>
          <ac:spMkLst>
            <pc:docMk/>
            <pc:sldMk cId="0" sldId="266"/>
            <ac:spMk id="3" creationId="{00000000-0000-0000-0000-000000000000}"/>
          </ac:spMkLst>
        </pc:spChg>
        <pc:spChg chg="add">
          <ac:chgData name="عبدالله محمد" userId="afa0a7296d8b357b" providerId="LiveId" clId="{52D15FD7-1F8D-4B5B-A308-7ABCA4E1B104}" dt="2025-05-13T00:03:38.690" v="123" actId="26606"/>
          <ac:spMkLst>
            <pc:docMk/>
            <pc:sldMk cId="0" sldId="266"/>
            <ac:spMk id="6" creationId="{0C541B88-1AE9-40C3-AFD5-967787C1979F}"/>
          </ac:spMkLst>
        </pc:spChg>
        <pc:spChg chg="add">
          <ac:chgData name="عبدالله محمد" userId="afa0a7296d8b357b" providerId="LiveId" clId="{52D15FD7-1F8D-4B5B-A308-7ABCA4E1B104}" dt="2025-05-13T00:03:38.690" v="123" actId="26606"/>
          <ac:spMkLst>
            <pc:docMk/>
            <pc:sldMk cId="0" sldId="266"/>
            <ac:spMk id="7" creationId="{E5F17139-31EE-46AC-B04F-DBBD852DD6CB}"/>
          </ac:spMkLst>
        </pc:spChg>
        <pc:spChg chg="add del">
          <ac:chgData name="عبدالله محمد" userId="afa0a7296d8b357b" providerId="LiveId" clId="{52D15FD7-1F8D-4B5B-A308-7ABCA4E1B104}" dt="2025-05-13T00:03:04.760" v="118" actId="26606"/>
          <ac:spMkLst>
            <pc:docMk/>
            <pc:sldMk cId="0" sldId="266"/>
            <ac:spMk id="9" creationId="{35DB3719-6FDC-4E5D-891D-FF40B7300F64}"/>
          </ac:spMkLst>
        </pc:spChg>
        <pc:spChg chg="add del">
          <ac:chgData name="عبدالله محمد" userId="afa0a7296d8b357b" providerId="LiveId" clId="{52D15FD7-1F8D-4B5B-A308-7ABCA4E1B104}" dt="2025-05-13T00:03:04.760" v="118" actId="26606"/>
          <ac:spMkLst>
            <pc:docMk/>
            <pc:sldMk cId="0" sldId="266"/>
            <ac:spMk id="11" creationId="{E0CBAC23-2E3F-4A90-BA59-F8299F6A5439}"/>
          </ac:spMkLst>
        </pc:spChg>
        <pc:spChg chg="add">
          <ac:chgData name="عبدالله محمد" userId="afa0a7296d8b357b" providerId="LiveId" clId="{52D15FD7-1F8D-4B5B-A308-7ABCA4E1B104}" dt="2025-05-13T00:03:38.690" v="123" actId="26606"/>
          <ac:spMkLst>
            <pc:docMk/>
            <pc:sldMk cId="0" sldId="266"/>
            <ac:spMk id="17" creationId="{89D16701-DA76-4F72-BB63-E2C3FFBDFE0F}"/>
          </ac:spMkLst>
        </pc:spChg>
        <pc:spChg chg="add">
          <ac:chgData name="عبدالله محمد" userId="afa0a7296d8b357b" providerId="LiveId" clId="{52D15FD7-1F8D-4B5B-A308-7ABCA4E1B104}" dt="2025-05-13T00:03:38.690" v="123" actId="26606"/>
          <ac:spMkLst>
            <pc:docMk/>
            <pc:sldMk cId="0" sldId="266"/>
            <ac:spMk id="19" creationId="{1CC28BE1-9DC6-43FE-9582-39F091098D77}"/>
          </ac:spMkLst>
        </pc:spChg>
        <pc:grpChg chg="add">
          <ac:chgData name="عبدالله محمد" userId="afa0a7296d8b357b" providerId="LiveId" clId="{52D15FD7-1F8D-4B5B-A308-7ABCA4E1B104}" dt="2025-05-13T00:03:38.690" v="123" actId="26606"/>
          <ac:grpSpMkLst>
            <pc:docMk/>
            <pc:sldMk cId="0" sldId="266"/>
            <ac:grpSpMk id="13" creationId="{7CF625D3-71A3-4F30-A096-8EF334E959D0}"/>
          </ac:grpSpMkLst>
        </pc:grpChg>
        <pc:grpChg chg="add">
          <ac:chgData name="عبدالله محمد" userId="afa0a7296d8b357b" providerId="LiveId" clId="{52D15FD7-1F8D-4B5B-A308-7ABCA4E1B104}" dt="2025-05-13T00:03:38.690" v="123" actId="26606"/>
          <ac:grpSpMkLst>
            <pc:docMk/>
            <pc:sldMk cId="0" sldId="266"/>
            <ac:grpSpMk id="21" creationId="{AF9AF3F3-CE0C-4125-BDD7-346487FA0B40}"/>
          </ac:grpSpMkLst>
        </pc:grpChg>
        <pc:graphicFrameChg chg="add del">
          <ac:chgData name="عبدالله محمد" userId="afa0a7296d8b357b" providerId="LiveId" clId="{52D15FD7-1F8D-4B5B-A308-7ABCA4E1B104}" dt="2025-05-13T00:03:04.760" v="118" actId="26606"/>
          <ac:graphicFrameMkLst>
            <pc:docMk/>
            <pc:sldMk cId="0" sldId="266"/>
            <ac:graphicFrameMk id="5" creationId="{032B7805-A26F-7993-2F5F-2FFE2AE69FB5}"/>
          </ac:graphicFrameMkLst>
        </pc:graphicFrameChg>
        <pc:graphicFrameChg chg="add">
          <ac:chgData name="عبدالله محمد" userId="afa0a7296d8b357b" providerId="LiveId" clId="{52D15FD7-1F8D-4B5B-A308-7ABCA4E1B104}" dt="2025-05-13T00:03:38.690" v="123" actId="26606"/>
          <ac:graphicFrameMkLst>
            <pc:docMk/>
            <pc:sldMk cId="0" sldId="266"/>
            <ac:graphicFrameMk id="8" creationId="{016B34F6-BFCA-6F56-AFD0-FC32F8024AD9}"/>
          </ac:graphicFrameMkLst>
        </pc:graphicFrameChg>
      </pc:sldChg>
      <pc:sldChg chg="addSp delSp modSp add mod modTransition setBg">
        <pc:chgData name="عبدالله محمد" userId="afa0a7296d8b357b" providerId="LiveId" clId="{52D15FD7-1F8D-4B5B-A308-7ABCA4E1B104}" dt="2025-05-13T00:03:03.478" v="117" actId="26606"/>
        <pc:sldMkLst>
          <pc:docMk/>
          <pc:sldMk cId="2827990880" sldId="267"/>
        </pc:sldMkLst>
        <pc:spChg chg="mod">
          <ac:chgData name="عبدالله محمد" userId="afa0a7296d8b357b" providerId="LiveId" clId="{52D15FD7-1F8D-4B5B-A308-7ABCA4E1B104}" dt="2025-05-13T00:03:03.478" v="117" actId="26606"/>
          <ac:spMkLst>
            <pc:docMk/>
            <pc:sldMk cId="2827990880" sldId="267"/>
            <ac:spMk id="2" creationId="{BB6F6845-EDC1-9B17-F1A6-149F35DF1F35}"/>
          </ac:spMkLst>
        </pc:spChg>
        <pc:spChg chg="del mod">
          <ac:chgData name="عبدالله محمد" userId="afa0a7296d8b357b" providerId="LiveId" clId="{52D15FD7-1F8D-4B5B-A308-7ABCA4E1B104}" dt="2025-05-12T23:39:10.311" v="6" actId="931"/>
          <ac:spMkLst>
            <pc:docMk/>
            <pc:sldMk cId="2827990880" sldId="267"/>
            <ac:spMk id="3" creationId="{E6E36FA2-B671-1783-7F5C-0B2BF7964999}"/>
          </ac:spMkLst>
        </pc:spChg>
        <pc:spChg chg="add del">
          <ac:chgData name="عبدالله محمد" userId="afa0a7296d8b357b" providerId="LiveId" clId="{52D15FD7-1F8D-4B5B-A308-7ABCA4E1B104}" dt="2025-05-13T00:03:03.478" v="117" actId="26606"/>
          <ac:spMkLst>
            <pc:docMk/>
            <pc:sldMk cId="2827990880" sldId="267"/>
            <ac:spMk id="10" creationId="{D4771268-CB57-404A-9271-370EB28F6090}"/>
          </ac:spMkLst>
        </pc:spChg>
        <pc:spChg chg="add del">
          <ac:chgData name="عبدالله محمد" userId="afa0a7296d8b357b" providerId="LiveId" clId="{52D15FD7-1F8D-4B5B-A308-7ABCA4E1B104}" dt="2025-05-13T00:02:53.318" v="115" actId="26606"/>
          <ac:spMkLst>
            <pc:docMk/>
            <pc:sldMk cId="2827990880" sldId="267"/>
            <ac:spMk id="14" creationId="{1251F3F3-D023-45D2-A907-4981E9FF2D56}"/>
          </ac:spMkLst>
        </pc:spChg>
        <pc:spChg chg="add del">
          <ac:chgData name="عبدالله محمد" userId="afa0a7296d8b357b" providerId="LiveId" clId="{52D15FD7-1F8D-4B5B-A308-7ABCA4E1B104}" dt="2025-05-13T00:02:53.318" v="115" actId="26606"/>
          <ac:spMkLst>
            <pc:docMk/>
            <pc:sldMk cId="2827990880" sldId="267"/>
            <ac:spMk id="17" creationId="{2B97F24A-32CE-4C1C-A50D-3016B394DCFB}"/>
          </ac:spMkLst>
        </pc:spChg>
        <pc:spChg chg="add del">
          <ac:chgData name="عبدالله محمد" userId="afa0a7296d8b357b" providerId="LiveId" clId="{52D15FD7-1F8D-4B5B-A308-7ABCA4E1B104}" dt="2025-05-13T00:02:53.318" v="115" actId="26606"/>
          <ac:spMkLst>
            <pc:docMk/>
            <pc:sldMk cId="2827990880" sldId="267"/>
            <ac:spMk id="19" creationId="{6357EC4F-235E-4222-A36F-C7878ACE37F2}"/>
          </ac:spMkLst>
        </pc:spChg>
        <pc:spChg chg="add del">
          <ac:chgData name="عبدالله محمد" userId="afa0a7296d8b357b" providerId="LiveId" clId="{52D15FD7-1F8D-4B5B-A308-7ABCA4E1B104}" dt="2025-05-13T00:03:03.478" v="117" actId="26606"/>
          <ac:spMkLst>
            <pc:docMk/>
            <pc:sldMk cId="2827990880" sldId="267"/>
            <ac:spMk id="21" creationId="{A8908DB7-C3A6-4FCB-9820-CEE02B398C4A}"/>
          </ac:spMkLst>
        </pc:spChg>
        <pc:spChg chg="add del">
          <ac:chgData name="عبدالله محمد" userId="afa0a7296d8b357b" providerId="LiveId" clId="{52D15FD7-1F8D-4B5B-A308-7ABCA4E1B104}" dt="2025-05-13T00:03:03.478" v="117" actId="26606"/>
          <ac:spMkLst>
            <pc:docMk/>
            <pc:sldMk cId="2827990880" sldId="267"/>
            <ac:spMk id="22" creationId="{535742DD-1B16-4E9D-B715-0D74B4574A68}"/>
          </ac:spMkLst>
        </pc:spChg>
        <pc:spChg chg="add del">
          <ac:chgData name="عبدالله محمد" userId="afa0a7296d8b357b" providerId="LiveId" clId="{52D15FD7-1F8D-4B5B-A308-7ABCA4E1B104}" dt="2025-05-13T00:03:03.478" v="117" actId="26606"/>
          <ac:spMkLst>
            <pc:docMk/>
            <pc:sldMk cId="2827990880" sldId="267"/>
            <ac:spMk id="23" creationId="{00BE6536-8983-7482-405F-149C4AEFD418}"/>
          </ac:spMkLst>
        </pc:spChg>
        <pc:picChg chg="add mod">
          <ac:chgData name="عبدالله محمد" userId="afa0a7296d8b357b" providerId="LiveId" clId="{52D15FD7-1F8D-4B5B-A308-7ABCA4E1B104}" dt="2025-05-13T00:03:03.478" v="117" actId="26606"/>
          <ac:picMkLst>
            <pc:docMk/>
            <pc:sldMk cId="2827990880" sldId="267"/>
            <ac:picMk id="5" creationId="{BBF34F1F-530B-7002-1094-4D13C0353908}"/>
          </ac:picMkLst>
        </pc:picChg>
      </pc:sldChg>
      <pc:sldChg chg="new del">
        <pc:chgData name="عبدالله محمد" userId="afa0a7296d8b357b" providerId="LiveId" clId="{52D15FD7-1F8D-4B5B-A308-7ABCA4E1B104}" dt="2025-05-12T23:40:15.370" v="18" actId="47"/>
        <pc:sldMkLst>
          <pc:docMk/>
          <pc:sldMk cId="2614950550" sldId="268"/>
        </pc:sldMkLst>
      </pc:sldChg>
      <pc:sldChg chg="addSp delSp modSp add mod modTransition setBg">
        <pc:chgData name="عبدالله محمد" userId="afa0a7296d8b357b" providerId="LiveId" clId="{52D15FD7-1F8D-4B5B-A308-7ABCA4E1B104}" dt="2025-05-13T00:03:28.983" v="121" actId="26606"/>
        <pc:sldMkLst>
          <pc:docMk/>
          <pc:sldMk cId="3389233497" sldId="269"/>
        </pc:sldMkLst>
        <pc:spChg chg="mod">
          <ac:chgData name="عبدالله محمد" userId="afa0a7296d8b357b" providerId="LiveId" clId="{52D15FD7-1F8D-4B5B-A308-7ABCA4E1B104}" dt="2025-05-13T00:03:28.983" v="121" actId="26606"/>
          <ac:spMkLst>
            <pc:docMk/>
            <pc:sldMk cId="3389233497" sldId="269"/>
            <ac:spMk id="2" creationId="{FC392611-4B7B-0FC5-85C6-5CA3E84948D1}"/>
          </ac:spMkLst>
        </pc:spChg>
        <pc:spChg chg="add">
          <ac:chgData name="عبدالله محمد" userId="afa0a7296d8b357b" providerId="LiveId" clId="{52D15FD7-1F8D-4B5B-A308-7ABCA4E1B104}" dt="2025-05-13T00:03:28.983" v="121" actId="26606"/>
          <ac:spMkLst>
            <pc:docMk/>
            <pc:sldMk cId="3389233497" sldId="269"/>
            <ac:spMk id="7" creationId="{D4771268-CB57-404A-9271-370EB28F6090}"/>
          </ac:spMkLst>
        </pc:spChg>
        <pc:spChg chg="add del">
          <ac:chgData name="عبدالله محمد" userId="afa0a7296d8b357b" providerId="LiveId" clId="{52D15FD7-1F8D-4B5B-A308-7ABCA4E1B104}" dt="2025-05-13T00:03:06.455" v="120" actId="26606"/>
          <ac:spMkLst>
            <pc:docMk/>
            <pc:sldMk cId="3389233497" sldId="269"/>
            <ac:spMk id="10" creationId="{D4771268-CB57-404A-9271-370EB28F6090}"/>
          </ac:spMkLst>
        </pc:spChg>
        <pc:picChg chg="mod">
          <ac:chgData name="عبدالله محمد" userId="afa0a7296d8b357b" providerId="LiveId" clId="{52D15FD7-1F8D-4B5B-A308-7ABCA4E1B104}" dt="2025-05-13T00:03:28.983" v="121" actId="26606"/>
          <ac:picMkLst>
            <pc:docMk/>
            <pc:sldMk cId="3389233497" sldId="269"/>
            <ac:picMk id="5" creationId="{EAC62E03-0B57-7BFB-9564-43253E3C6E26}"/>
          </ac:picMkLst>
        </pc:picChg>
      </pc:sldChg>
      <pc:sldChg chg="addSp delSp modSp add mod modTransition setBg">
        <pc:chgData name="عبدالله محمد" userId="afa0a7296d8b357b" providerId="LiveId" clId="{52D15FD7-1F8D-4B5B-A308-7ABCA4E1B104}" dt="2025-05-13T00:03:32.418" v="122" actId="26606"/>
        <pc:sldMkLst>
          <pc:docMk/>
          <pc:sldMk cId="2663555215" sldId="270"/>
        </pc:sldMkLst>
        <pc:spChg chg="mod">
          <ac:chgData name="عبدالله محمد" userId="afa0a7296d8b357b" providerId="LiveId" clId="{52D15FD7-1F8D-4B5B-A308-7ABCA4E1B104}" dt="2025-05-13T00:03:32.418" v="122" actId="26606"/>
          <ac:spMkLst>
            <pc:docMk/>
            <pc:sldMk cId="2663555215" sldId="270"/>
            <ac:spMk id="2" creationId="{BCB767FA-555D-3877-CCE4-A6BE150FE64E}"/>
          </ac:spMkLst>
        </pc:spChg>
        <pc:spChg chg="add">
          <ac:chgData name="عبدالله محمد" userId="afa0a7296d8b357b" providerId="LiveId" clId="{52D15FD7-1F8D-4B5B-A308-7ABCA4E1B104}" dt="2025-05-13T00:03:32.418" v="122" actId="26606"/>
          <ac:spMkLst>
            <pc:docMk/>
            <pc:sldMk cId="2663555215" sldId="270"/>
            <ac:spMk id="7" creationId="{D4771268-CB57-404A-9271-370EB28F6090}"/>
          </ac:spMkLst>
        </pc:spChg>
        <pc:spChg chg="add del">
          <ac:chgData name="عبدالله محمد" userId="afa0a7296d8b357b" providerId="LiveId" clId="{52D15FD7-1F8D-4B5B-A308-7ABCA4E1B104}" dt="2025-05-13T00:03:05.623" v="119" actId="26606"/>
          <ac:spMkLst>
            <pc:docMk/>
            <pc:sldMk cId="2663555215" sldId="270"/>
            <ac:spMk id="10" creationId="{D4771268-CB57-404A-9271-370EB28F6090}"/>
          </ac:spMkLst>
        </pc:spChg>
        <pc:picChg chg="mod">
          <ac:chgData name="عبدالله محمد" userId="afa0a7296d8b357b" providerId="LiveId" clId="{52D15FD7-1F8D-4B5B-A308-7ABCA4E1B104}" dt="2025-05-13T00:03:32.418" v="122" actId="26606"/>
          <ac:picMkLst>
            <pc:docMk/>
            <pc:sldMk cId="2663555215" sldId="270"/>
            <ac:picMk id="5" creationId="{1042960E-DEDB-1903-BD43-4AE2443CCA69}"/>
          </ac:picMkLst>
        </pc:picChg>
      </pc:sldChg>
      <pc:sldChg chg="addSp delSp modSp new mod setBg">
        <pc:chgData name="عبدالله محمد" userId="afa0a7296d8b357b" providerId="LiveId" clId="{52D15FD7-1F8D-4B5B-A308-7ABCA4E1B104}" dt="2025-05-13T00:48:19.243" v="149" actId="26606"/>
        <pc:sldMkLst>
          <pc:docMk/>
          <pc:sldMk cId="1331191258" sldId="271"/>
        </pc:sldMkLst>
        <pc:spChg chg="mod">
          <ac:chgData name="عبدالله محمد" userId="afa0a7296d8b357b" providerId="LiveId" clId="{52D15FD7-1F8D-4B5B-A308-7ABCA4E1B104}" dt="2025-05-13T00:48:19.243" v="149" actId="26606"/>
          <ac:spMkLst>
            <pc:docMk/>
            <pc:sldMk cId="1331191258" sldId="271"/>
            <ac:spMk id="2" creationId="{801D5E5D-2E69-F8D3-AFF6-C5D68FED080D}"/>
          </ac:spMkLst>
        </pc:spChg>
        <pc:spChg chg="add del mod">
          <ac:chgData name="عبدالله محمد" userId="afa0a7296d8b357b" providerId="LiveId" clId="{52D15FD7-1F8D-4B5B-A308-7ABCA4E1B104}" dt="2025-05-13T00:48:19.243" v="149" actId="26606"/>
          <ac:spMkLst>
            <pc:docMk/>
            <pc:sldMk cId="1331191258" sldId="271"/>
            <ac:spMk id="3" creationId="{BE3FC2AC-C53E-03D4-C424-7258632955D4}"/>
          </ac:spMkLst>
        </pc:spChg>
        <pc:spChg chg="add">
          <ac:chgData name="عبدالله محمد" userId="afa0a7296d8b357b" providerId="LiveId" clId="{52D15FD7-1F8D-4B5B-A308-7ABCA4E1B104}" dt="2025-05-13T00:48:19.243" v="149" actId="26606"/>
          <ac:spMkLst>
            <pc:docMk/>
            <pc:sldMk cId="1331191258" sldId="271"/>
            <ac:spMk id="8" creationId="{777A147A-9ED8-46B4-8660-1B3C2AA880B5}"/>
          </ac:spMkLst>
        </pc:spChg>
        <pc:spChg chg="add del">
          <ac:chgData name="عبدالله محمد" userId="afa0a7296d8b357b" providerId="LiveId" clId="{52D15FD7-1F8D-4B5B-A308-7ABCA4E1B104}" dt="2025-05-13T00:48:19.236" v="148" actId="26606"/>
          <ac:spMkLst>
            <pc:docMk/>
            <pc:sldMk cId="1331191258" sldId="271"/>
            <ac:spMk id="10" creationId="{7025EFD5-738C-41B9-87FE-0C00E211BD8B}"/>
          </ac:spMkLst>
        </pc:spChg>
        <pc:spChg chg="add del">
          <ac:chgData name="عبدالله محمد" userId="afa0a7296d8b357b" providerId="LiveId" clId="{52D15FD7-1F8D-4B5B-A308-7ABCA4E1B104}" dt="2025-05-13T00:48:19.236" v="148" actId="26606"/>
          <ac:spMkLst>
            <pc:docMk/>
            <pc:sldMk cId="1331191258" sldId="271"/>
            <ac:spMk id="12" creationId="{835EF3DD-7D43-4A27-8967-A92FD8CC9365}"/>
          </ac:spMkLst>
        </pc:spChg>
        <pc:spChg chg="add">
          <ac:chgData name="عبدالله محمد" userId="afa0a7296d8b357b" providerId="LiveId" clId="{52D15FD7-1F8D-4B5B-A308-7ABCA4E1B104}" dt="2025-05-13T00:48:19.243" v="149" actId="26606"/>
          <ac:spMkLst>
            <pc:docMk/>
            <pc:sldMk cId="1331191258" sldId="271"/>
            <ac:spMk id="14" creationId="{5D6C15A0-C087-4593-8414-2B4EC1CDC3DE}"/>
          </ac:spMkLst>
        </pc:spChg>
        <pc:spChg chg="add">
          <ac:chgData name="عبدالله محمد" userId="afa0a7296d8b357b" providerId="LiveId" clId="{52D15FD7-1F8D-4B5B-A308-7ABCA4E1B104}" dt="2025-05-13T00:48:19.243" v="149" actId="26606"/>
          <ac:spMkLst>
            <pc:docMk/>
            <pc:sldMk cId="1331191258" sldId="271"/>
            <ac:spMk id="15" creationId="{BE3FC2AC-C53E-03D4-C424-7258632955D4}"/>
          </ac:spMkLst>
        </pc:spChg>
        <pc:graphicFrameChg chg="add del">
          <ac:chgData name="عبدالله محمد" userId="afa0a7296d8b357b" providerId="LiveId" clId="{52D15FD7-1F8D-4B5B-A308-7ABCA4E1B104}" dt="2025-05-13T00:48:09.179" v="146" actId="26606"/>
          <ac:graphicFrameMkLst>
            <pc:docMk/>
            <pc:sldMk cId="1331191258" sldId="271"/>
            <ac:graphicFrameMk id="5" creationId="{383F9FC9-67B2-5F99-D1CB-F05ECB5D08BD}"/>
          </ac:graphicFrameMkLst>
        </pc:graphicFrameChg>
        <pc:graphicFrameChg chg="add del">
          <ac:chgData name="عبدالله محمد" userId="afa0a7296d8b357b" providerId="LiveId" clId="{52D15FD7-1F8D-4B5B-A308-7ABCA4E1B104}" dt="2025-05-13T00:48:19.236" v="148" actId="26606"/>
          <ac:graphicFrameMkLst>
            <pc:docMk/>
            <pc:sldMk cId="1331191258" sldId="271"/>
            <ac:graphicFrameMk id="7" creationId="{8BF098B0-520F-16BF-0DA5-3E232CA22759}"/>
          </ac:graphicFrameMkLst>
        </pc:graphicFrameChg>
        <pc:picChg chg="add del">
          <ac:chgData name="عبدالله محمد" userId="afa0a7296d8b357b" providerId="LiveId" clId="{52D15FD7-1F8D-4B5B-A308-7ABCA4E1B104}" dt="2025-05-13T00:48:19.236" v="148" actId="26606"/>
          <ac:picMkLst>
            <pc:docMk/>
            <pc:sldMk cId="1331191258" sldId="271"/>
            <ac:picMk id="6" creationId="{90E29698-66D4-A813-A491-282BB893AC09}"/>
          </ac:picMkLst>
        </pc:picChg>
      </pc:sldChg>
      <pc:sldChg chg="addSp delSp modSp new mod setBg">
        <pc:chgData name="عبدالله محمد" userId="afa0a7296d8b357b" providerId="LiveId" clId="{52D15FD7-1F8D-4B5B-A308-7ABCA4E1B104}" dt="2025-05-13T00:48:39.234" v="150" actId="26606"/>
        <pc:sldMkLst>
          <pc:docMk/>
          <pc:sldMk cId="487400104" sldId="272"/>
        </pc:sldMkLst>
        <pc:spChg chg="mod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2" creationId="{38DB0F8F-9DD4-0663-B7CD-7972B6A1085D}"/>
          </ac:spMkLst>
        </pc:spChg>
        <pc:spChg chg="del">
          <ac:chgData name="عبدالله محمد" userId="afa0a7296d8b357b" providerId="LiveId" clId="{52D15FD7-1F8D-4B5B-A308-7ABCA4E1B104}" dt="2025-05-13T00:47:41.058" v="143"/>
          <ac:spMkLst>
            <pc:docMk/>
            <pc:sldMk cId="487400104" sldId="272"/>
            <ac:spMk id="3" creationId="{FAC4920B-68F6-4060-79DB-3EB41EF7D4C0}"/>
          </ac:spMkLst>
        </pc:spChg>
        <pc:spChg chg="add del mod">
          <ac:chgData name="عبدالله محمد" userId="afa0a7296d8b357b" providerId="LiveId" clId="{52D15FD7-1F8D-4B5B-A308-7ABCA4E1B104}" dt="2025-05-13T00:47:51.076" v="144" actId="26606"/>
          <ac:spMkLst>
            <pc:docMk/>
            <pc:sldMk cId="487400104" sldId="272"/>
            <ac:spMk id="4" creationId="{18567411-D7C2-3A9F-9C05-9CEAC74BBB4C}"/>
          </ac:spMkLst>
        </pc:spChg>
        <pc:spChg chg="add del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10" creationId="{0C541B88-1AE9-40C3-AFD5-967787C1979F}"/>
          </ac:spMkLst>
        </pc:spChg>
        <pc:spChg chg="add del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12" creationId="{E5F17139-31EE-46AC-B04F-DBBD852DD6CB}"/>
          </ac:spMkLst>
        </pc:spChg>
        <pc:spChg chg="add del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18" creationId="{89D16701-DA76-4F72-BB63-E2C3FFBDFE0F}"/>
          </ac:spMkLst>
        </pc:spChg>
        <pc:spChg chg="add del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20" creationId="{1CC28BE1-9DC6-43FE-9582-39F091098D77}"/>
          </ac:spMkLst>
        </pc:spChg>
        <pc:spChg chg="add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40" creationId="{35DB3719-6FDC-4E5D-891D-FF40B7300F64}"/>
          </ac:spMkLst>
        </pc:spChg>
        <pc:spChg chg="add">
          <ac:chgData name="عبدالله محمد" userId="afa0a7296d8b357b" providerId="LiveId" clId="{52D15FD7-1F8D-4B5B-A308-7ABCA4E1B104}" dt="2025-05-13T00:48:39.234" v="150" actId="26606"/>
          <ac:spMkLst>
            <pc:docMk/>
            <pc:sldMk cId="487400104" sldId="272"/>
            <ac:spMk id="42" creationId="{E0CBAC23-2E3F-4A90-BA59-F8299F6A5439}"/>
          </ac:spMkLst>
        </pc:spChg>
        <pc:grpChg chg="add del">
          <ac:chgData name="عبدالله محمد" userId="afa0a7296d8b357b" providerId="LiveId" clId="{52D15FD7-1F8D-4B5B-A308-7ABCA4E1B104}" dt="2025-05-13T00:48:39.234" v="150" actId="26606"/>
          <ac:grpSpMkLst>
            <pc:docMk/>
            <pc:sldMk cId="487400104" sldId="272"/>
            <ac:grpSpMk id="14" creationId="{7CF625D3-71A3-4F30-A096-8EF334E959D0}"/>
          </ac:grpSpMkLst>
        </pc:grpChg>
        <pc:grpChg chg="add del">
          <ac:chgData name="عبدالله محمد" userId="afa0a7296d8b357b" providerId="LiveId" clId="{52D15FD7-1F8D-4B5B-A308-7ABCA4E1B104}" dt="2025-05-13T00:48:39.234" v="150" actId="26606"/>
          <ac:grpSpMkLst>
            <pc:docMk/>
            <pc:sldMk cId="487400104" sldId="272"/>
            <ac:grpSpMk id="22" creationId="{AF9AF3F3-CE0C-4125-BDD7-346487FA0B40}"/>
          </ac:grpSpMkLst>
        </pc:grpChg>
        <pc:graphicFrameChg chg="add mod modGraphic">
          <ac:chgData name="عبدالله محمد" userId="afa0a7296d8b357b" providerId="LiveId" clId="{52D15FD7-1F8D-4B5B-A308-7ABCA4E1B104}" dt="2025-05-13T00:48:39.234" v="150" actId="26606"/>
          <ac:graphicFrameMkLst>
            <pc:docMk/>
            <pc:sldMk cId="487400104" sldId="272"/>
            <ac:graphicFrameMk id="6" creationId="{895CB662-8EAF-F6BD-EF3D-2B7D7DDF44CE}"/>
          </ac:graphicFrameMkLst>
        </pc:graphicFrameChg>
      </pc:sldChg>
      <pc:sldChg chg="addSp delSp modSp new mod setBg">
        <pc:chgData name="عبدالله محمد" userId="afa0a7296d8b357b" providerId="LiveId" clId="{52D15FD7-1F8D-4B5B-A308-7ABCA4E1B104}" dt="2025-05-13T00:56:14.739" v="213" actId="114"/>
        <pc:sldMkLst>
          <pc:docMk/>
          <pc:sldMk cId="2734658668" sldId="273"/>
        </pc:sldMkLst>
        <pc:spChg chg="mod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2" creationId="{E6611BB1-2556-CDD5-4475-C4FC3FB8EF34}"/>
          </ac:spMkLst>
        </pc:spChg>
        <pc:spChg chg="add del mod">
          <ac:chgData name="عبدالله محمد" userId="afa0a7296d8b357b" providerId="LiveId" clId="{52D15FD7-1F8D-4B5B-A308-7ABCA4E1B104}" dt="2025-05-13T00:50:55.522" v="170" actId="26606"/>
          <ac:spMkLst>
            <pc:docMk/>
            <pc:sldMk cId="2734658668" sldId="273"/>
            <ac:spMk id="3" creationId="{E1AD2C10-BE6B-316C-0234-6FA2B35BCEFD}"/>
          </ac:spMkLst>
        </pc:spChg>
        <pc:spChg chg="add del">
          <ac:chgData name="عبدالله محمد" userId="afa0a7296d8b357b" providerId="LiveId" clId="{52D15FD7-1F8D-4B5B-A308-7ABCA4E1B104}" dt="2025-05-13T00:50:55.500" v="169" actId="26606"/>
          <ac:spMkLst>
            <pc:docMk/>
            <pc:sldMk cId="2734658668" sldId="273"/>
            <ac:spMk id="8" creationId="{100EDD19-6802-4EC3-95CE-CFFAB042CFD6}"/>
          </ac:spMkLst>
        </pc:spChg>
        <pc:spChg chg="add del">
          <ac:chgData name="عبدالله محمد" userId="afa0a7296d8b357b" providerId="LiveId" clId="{52D15FD7-1F8D-4B5B-A308-7ABCA4E1B104}" dt="2025-05-13T00:50:34.633" v="163" actId="26606"/>
          <ac:spMkLst>
            <pc:docMk/>
            <pc:sldMk cId="2734658668" sldId="273"/>
            <ac:spMk id="9" creationId="{35DB3719-6FDC-4E5D-891D-FF40B7300F64}"/>
          </ac:spMkLst>
        </pc:spChg>
        <pc:spChg chg="add del">
          <ac:chgData name="عبدالله محمد" userId="afa0a7296d8b357b" providerId="LiveId" clId="{52D15FD7-1F8D-4B5B-A308-7ABCA4E1B104}" dt="2025-05-13T00:50:55.500" v="169" actId="26606"/>
          <ac:spMkLst>
            <pc:docMk/>
            <pc:sldMk cId="2734658668" sldId="273"/>
            <ac:spMk id="10" creationId="{DB17E863-922E-4C26-BD64-E8FD41D28661}"/>
          </ac:spMkLst>
        </pc:spChg>
        <pc:spChg chg="add del">
          <ac:chgData name="عبدالله محمد" userId="afa0a7296d8b357b" providerId="LiveId" clId="{52D15FD7-1F8D-4B5B-A308-7ABCA4E1B104}" dt="2025-05-13T00:50:34.633" v="163" actId="26606"/>
          <ac:spMkLst>
            <pc:docMk/>
            <pc:sldMk cId="2734658668" sldId="273"/>
            <ac:spMk id="11" creationId="{E0CBAC23-2E3F-4A90-BA59-F8299F6A5439}"/>
          </ac:spMkLst>
        </pc:spChg>
        <pc:spChg chg="add del">
          <ac:chgData name="عبدالله محمد" userId="afa0a7296d8b357b" providerId="LiveId" clId="{52D15FD7-1F8D-4B5B-A308-7ABCA4E1B104}" dt="2025-05-13T00:50:38.221" v="165" actId="26606"/>
          <ac:spMkLst>
            <pc:docMk/>
            <pc:sldMk cId="2734658668" sldId="273"/>
            <ac:spMk id="13" creationId="{35DB3719-6FDC-4E5D-891D-FF40B7300F64}"/>
          </ac:spMkLst>
        </pc:spChg>
        <pc:spChg chg="add del">
          <ac:chgData name="عبدالله محمد" userId="afa0a7296d8b357b" providerId="LiveId" clId="{52D15FD7-1F8D-4B5B-A308-7ABCA4E1B104}" dt="2025-05-13T00:50:38.221" v="165" actId="26606"/>
          <ac:spMkLst>
            <pc:docMk/>
            <pc:sldMk cId="2734658668" sldId="273"/>
            <ac:spMk id="14" creationId="{E0CBAC23-2E3F-4A90-BA59-F8299F6A5439}"/>
          </ac:spMkLst>
        </pc:spChg>
        <pc:spChg chg="add del">
          <ac:chgData name="عبدالله محمد" userId="afa0a7296d8b357b" providerId="LiveId" clId="{52D15FD7-1F8D-4B5B-A308-7ABCA4E1B104}" dt="2025-05-13T00:50:43.682" v="167" actId="26606"/>
          <ac:spMkLst>
            <pc:docMk/>
            <pc:sldMk cId="2734658668" sldId="273"/>
            <ac:spMk id="17" creationId="{2E442304-DDBD-4F7B-8017-36BCC863FB40}"/>
          </ac:spMkLst>
        </pc:spChg>
        <pc:spChg chg="add del">
          <ac:chgData name="عبدالله محمد" userId="afa0a7296d8b357b" providerId="LiveId" clId="{52D15FD7-1F8D-4B5B-A308-7ABCA4E1B104}" dt="2025-05-13T00:50:43.682" v="167" actId="26606"/>
          <ac:spMkLst>
            <pc:docMk/>
            <pc:sldMk cId="2734658668" sldId="273"/>
            <ac:spMk id="18" creationId="{5E107275-3853-46FD-A241-DE4355A42675}"/>
          </ac:spMkLst>
        </pc:spChg>
        <pc:spChg chg="add del">
          <ac:chgData name="عبدالله محمد" userId="afa0a7296d8b357b" providerId="LiveId" clId="{52D15FD7-1F8D-4B5B-A308-7ABCA4E1B104}" dt="2025-05-13T00:50:55.500" v="169" actId="26606"/>
          <ac:spMkLst>
            <pc:docMk/>
            <pc:sldMk cId="2734658668" sldId="273"/>
            <ac:spMk id="21" creationId="{E1AD2C10-BE6B-316C-0234-6FA2B35BCEFD}"/>
          </ac:spMkLst>
        </pc:spChg>
        <pc:spChg chg="add del">
          <ac:chgData name="عبدالله محمد" userId="afa0a7296d8b357b" providerId="LiveId" clId="{52D15FD7-1F8D-4B5B-A308-7ABCA4E1B104}" dt="2025-05-13T00:52:17.467" v="180" actId="26606"/>
          <ac:spMkLst>
            <pc:docMk/>
            <pc:sldMk cId="2734658668" sldId="273"/>
            <ac:spMk id="28" creationId="{C05CBC3C-2E5A-4839-8B9B-2E5A6ADF0F58}"/>
          </ac:spMkLst>
        </pc:spChg>
        <pc:spChg chg="add del">
          <ac:chgData name="عبدالله محمد" userId="afa0a7296d8b357b" providerId="LiveId" clId="{52D15FD7-1F8D-4B5B-A308-7ABCA4E1B104}" dt="2025-05-13T00:52:17.467" v="180" actId="26606"/>
          <ac:spMkLst>
            <pc:docMk/>
            <pc:sldMk cId="2734658668" sldId="273"/>
            <ac:spMk id="30" creationId="{DB5B423A-57CC-4C58-AA26-8E2E862B03A0}"/>
          </ac:spMkLst>
        </pc:spChg>
        <pc:spChg chg="add del">
          <ac:chgData name="عبدالله محمد" userId="afa0a7296d8b357b" providerId="LiveId" clId="{52D15FD7-1F8D-4B5B-A308-7ABCA4E1B104}" dt="2025-05-13T00:52:17.440" v="179" actId="26606"/>
          <ac:spMkLst>
            <pc:docMk/>
            <pc:sldMk cId="2734658668" sldId="273"/>
            <ac:spMk id="35" creationId="{2E442304-DDBD-4F7B-8017-36BCC863FB40}"/>
          </ac:spMkLst>
        </pc:spChg>
        <pc:spChg chg="add del">
          <ac:chgData name="عبدالله محمد" userId="afa0a7296d8b357b" providerId="LiveId" clId="{52D15FD7-1F8D-4B5B-A308-7ABCA4E1B104}" dt="2025-05-13T00:52:17.440" v="179" actId="26606"/>
          <ac:spMkLst>
            <pc:docMk/>
            <pc:sldMk cId="2734658668" sldId="273"/>
            <ac:spMk id="37" creationId="{5E107275-3853-46FD-A241-DE4355A42675}"/>
          </ac:spMkLst>
        </pc:spChg>
        <pc:spChg chg="add del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39" creationId="{C05CBC3C-2E5A-4839-8B9B-2E5A6ADF0F58}"/>
          </ac:spMkLst>
        </pc:spChg>
        <pc:spChg chg="add del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40" creationId="{DB5B423A-57CC-4C58-AA26-8E2E862B03A0}"/>
          </ac:spMkLst>
        </pc:spChg>
        <pc:spChg chg="add del">
          <ac:chgData name="عبدالله محمد" userId="afa0a7296d8b357b" providerId="LiveId" clId="{52D15FD7-1F8D-4B5B-A308-7ABCA4E1B104}" dt="2025-05-13T00:52:34.820" v="196" actId="26606"/>
          <ac:spMkLst>
            <pc:docMk/>
            <pc:sldMk cId="2734658668" sldId="273"/>
            <ac:spMk id="45" creationId="{C05CBC3C-2E5A-4839-8B9B-2E5A6ADF0F58}"/>
          </ac:spMkLst>
        </pc:spChg>
        <pc:spChg chg="add del">
          <ac:chgData name="عبدالله محمد" userId="afa0a7296d8b357b" providerId="LiveId" clId="{52D15FD7-1F8D-4B5B-A308-7ABCA4E1B104}" dt="2025-05-13T00:52:36.833" v="198" actId="26606"/>
          <ac:spMkLst>
            <pc:docMk/>
            <pc:sldMk cId="2734658668" sldId="273"/>
            <ac:spMk id="46" creationId="{CEEF22E7-C7EB-4303-91B7-B38A2A46C2B4}"/>
          </ac:spMkLst>
        </pc:spChg>
        <pc:spChg chg="add del">
          <ac:chgData name="عبدالله محمد" userId="afa0a7296d8b357b" providerId="LiveId" clId="{52D15FD7-1F8D-4B5B-A308-7ABCA4E1B104}" dt="2025-05-13T00:52:34.820" v="196" actId="26606"/>
          <ac:spMkLst>
            <pc:docMk/>
            <pc:sldMk cId="2734658668" sldId="273"/>
            <ac:spMk id="47" creationId="{DB5B423A-57CC-4C58-AA26-8E2E862B03A0}"/>
          </ac:spMkLst>
        </pc:spChg>
        <pc:spChg chg="add del">
          <ac:chgData name="عبدالله محمد" userId="afa0a7296d8b357b" providerId="LiveId" clId="{52D15FD7-1F8D-4B5B-A308-7ABCA4E1B104}" dt="2025-05-13T00:52:50.062" v="200" actId="26606"/>
          <ac:spMkLst>
            <pc:docMk/>
            <pc:sldMk cId="2734658668" sldId="273"/>
            <ac:spMk id="49" creationId="{B50AB553-2A96-4A92-96F2-93548E096954}"/>
          </ac:spMkLst>
        </pc:spChg>
        <pc:spChg chg="add del">
          <ac:chgData name="عبدالله محمد" userId="afa0a7296d8b357b" providerId="LiveId" clId="{52D15FD7-1F8D-4B5B-A308-7ABCA4E1B104}" dt="2025-05-13T00:52:54.329" v="202" actId="26606"/>
          <ac:spMkLst>
            <pc:docMk/>
            <pc:sldMk cId="2734658668" sldId="273"/>
            <ac:spMk id="51" creationId="{C05CBC3C-2E5A-4839-8B9B-2E5A6ADF0F58}"/>
          </ac:spMkLst>
        </pc:spChg>
        <pc:spChg chg="add del">
          <ac:chgData name="عبدالله محمد" userId="afa0a7296d8b357b" providerId="LiveId" clId="{52D15FD7-1F8D-4B5B-A308-7ABCA4E1B104}" dt="2025-05-13T00:52:54.329" v="202" actId="26606"/>
          <ac:spMkLst>
            <pc:docMk/>
            <pc:sldMk cId="2734658668" sldId="273"/>
            <ac:spMk id="52" creationId="{DB5B423A-57CC-4C58-AA26-8E2E862B03A0}"/>
          </ac:spMkLst>
        </pc:spChg>
        <pc:spChg chg="add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54" creationId="{BACC6370-2D7E-4714-9D71-7542949D7D5D}"/>
          </ac:spMkLst>
        </pc:spChg>
        <pc:spChg chg="add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55" creationId="{F68B3F68-107C-434F-AA38-110D5EA91B85}"/>
          </ac:spMkLst>
        </pc:spChg>
        <pc:spChg chg="add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56" creationId="{AAD0DBB9-1A4B-4391-81D4-CB19F9AB918A}"/>
          </ac:spMkLst>
        </pc:spChg>
        <pc:spChg chg="add">
          <ac:chgData name="عبدالله محمد" userId="afa0a7296d8b357b" providerId="LiveId" clId="{52D15FD7-1F8D-4B5B-A308-7ABCA4E1B104}" dt="2025-05-13T00:52:54.384" v="203" actId="26606"/>
          <ac:spMkLst>
            <pc:docMk/>
            <pc:sldMk cId="2734658668" sldId="273"/>
            <ac:spMk id="57" creationId="{063BBA22-50EA-4C4D-BE05-F1CE4E63AA56}"/>
          </ac:spMkLst>
        </pc:spChg>
        <pc:graphicFrameChg chg="add del">
          <ac:chgData name="عبدالله محمد" userId="afa0a7296d8b357b" providerId="LiveId" clId="{52D15FD7-1F8D-4B5B-A308-7ABCA4E1B104}" dt="2025-05-13T00:50:34.633" v="163" actId="26606"/>
          <ac:graphicFrameMkLst>
            <pc:docMk/>
            <pc:sldMk cId="2734658668" sldId="273"/>
            <ac:graphicFrameMk id="5" creationId="{71606421-20F0-C130-FAF8-24DE569B0174}"/>
          </ac:graphicFrameMkLst>
        </pc:graphicFrameChg>
        <pc:graphicFrameChg chg="add del">
          <ac:chgData name="عبدالله محمد" userId="afa0a7296d8b357b" providerId="LiveId" clId="{52D15FD7-1F8D-4B5B-A308-7ABCA4E1B104}" dt="2025-05-13T00:50:38.221" v="165" actId="26606"/>
          <ac:graphicFrameMkLst>
            <pc:docMk/>
            <pc:sldMk cId="2734658668" sldId="273"/>
            <ac:graphicFrameMk id="15" creationId="{F06F1F74-7BE7-DCEF-F41E-AB45AC4CE539}"/>
          </ac:graphicFrameMkLst>
        </pc:graphicFrameChg>
        <pc:graphicFrameChg chg="add del">
          <ac:chgData name="عبدالله محمد" userId="afa0a7296d8b357b" providerId="LiveId" clId="{52D15FD7-1F8D-4B5B-A308-7ABCA4E1B104}" dt="2025-05-13T00:50:43.682" v="167" actId="26606"/>
          <ac:graphicFrameMkLst>
            <pc:docMk/>
            <pc:sldMk cId="2734658668" sldId="273"/>
            <ac:graphicFrameMk id="19" creationId="{F66145C8-67BC-CD43-236B-E83515A7EDAB}"/>
          </ac:graphicFrameMkLst>
        </pc:graphicFrameChg>
        <pc:graphicFrameChg chg="add mod modGraphic">
          <ac:chgData name="عبدالله محمد" userId="afa0a7296d8b357b" providerId="LiveId" clId="{52D15FD7-1F8D-4B5B-A308-7ABCA4E1B104}" dt="2025-05-13T00:56:14.739" v="213" actId="114"/>
          <ac:graphicFrameMkLst>
            <pc:docMk/>
            <pc:sldMk cId="2734658668" sldId="273"/>
            <ac:graphicFrameMk id="23" creationId="{1B7CBEAA-9456-E48E-4022-B97BA618B925}"/>
          </ac:graphicFrameMkLst>
        </pc:graphicFrameChg>
        <pc:picChg chg="add del">
          <ac:chgData name="عبدالله محمد" userId="afa0a7296d8b357b" providerId="LiveId" clId="{52D15FD7-1F8D-4B5B-A308-7ABCA4E1B104}" dt="2025-05-13T00:52:36.833" v="198" actId="26606"/>
          <ac:picMkLst>
            <pc:docMk/>
            <pc:sldMk cId="2734658668" sldId="273"/>
            <ac:picMk id="42" creationId="{70E4BAFA-59B6-3589-22C5-2C4D2A62EEAE}"/>
          </ac:picMkLst>
        </pc:picChg>
        <pc:picChg chg="add del">
          <ac:chgData name="عبدالله محمد" userId="afa0a7296d8b357b" providerId="LiveId" clId="{52D15FD7-1F8D-4B5B-A308-7ABCA4E1B104}" dt="2025-05-13T00:52:50.062" v="200" actId="26606"/>
          <ac:picMkLst>
            <pc:docMk/>
            <pc:sldMk cId="2734658668" sldId="273"/>
            <ac:picMk id="48" creationId="{ED6C44DF-4A7C-CBCB-90FE-FB8A4175101F}"/>
          </ac:picMkLst>
        </pc:picChg>
      </pc:sldChg>
      <pc:sldChg chg="addSp delSp modSp new del mod setBg">
        <pc:chgData name="عبدالله محمد" userId="afa0a7296d8b357b" providerId="LiveId" clId="{52D15FD7-1F8D-4B5B-A308-7ABCA4E1B104}" dt="2025-05-13T01:00:04.327" v="245" actId="47"/>
        <pc:sldMkLst>
          <pc:docMk/>
          <pc:sldMk cId="3813535792" sldId="274"/>
        </pc:sldMkLst>
        <pc:spChg chg="mod">
          <ac:chgData name="عبدالله محمد" userId="afa0a7296d8b357b" providerId="LiveId" clId="{52D15FD7-1F8D-4B5B-A308-7ABCA4E1B104}" dt="2025-05-13T00:55:15.085" v="208" actId="26606"/>
          <ac:spMkLst>
            <pc:docMk/>
            <pc:sldMk cId="3813535792" sldId="274"/>
            <ac:spMk id="2" creationId="{5F5EE9C9-B78D-2296-8A53-A70BD90CF3A7}"/>
          </ac:spMkLst>
        </pc:spChg>
        <pc:spChg chg="del mod">
          <ac:chgData name="عبدالله محمد" userId="afa0a7296d8b357b" providerId="LiveId" clId="{52D15FD7-1F8D-4B5B-A308-7ABCA4E1B104}" dt="2025-05-13T00:55:15.085" v="208" actId="26606"/>
          <ac:spMkLst>
            <pc:docMk/>
            <pc:sldMk cId="3813535792" sldId="274"/>
            <ac:spMk id="3" creationId="{523F50BC-4F74-C79D-60CD-8AFDDA9074F8}"/>
          </ac:spMkLst>
        </pc:spChg>
        <pc:spChg chg="add">
          <ac:chgData name="عبدالله محمد" userId="afa0a7296d8b357b" providerId="LiveId" clId="{52D15FD7-1F8D-4B5B-A308-7ABCA4E1B104}" dt="2025-05-13T00:55:15.085" v="208" actId="26606"/>
          <ac:spMkLst>
            <pc:docMk/>
            <pc:sldMk cId="3813535792" sldId="274"/>
            <ac:spMk id="9" creationId="{2E442304-DDBD-4F7B-8017-36BCC863FB40}"/>
          </ac:spMkLst>
        </pc:spChg>
        <pc:spChg chg="add">
          <ac:chgData name="عبدالله محمد" userId="afa0a7296d8b357b" providerId="LiveId" clId="{52D15FD7-1F8D-4B5B-A308-7ABCA4E1B104}" dt="2025-05-13T00:55:15.085" v="208" actId="26606"/>
          <ac:spMkLst>
            <pc:docMk/>
            <pc:sldMk cId="3813535792" sldId="274"/>
            <ac:spMk id="11" creationId="{5E107275-3853-46FD-A241-DE4355A42675}"/>
          </ac:spMkLst>
        </pc:spChg>
        <pc:graphicFrameChg chg="add">
          <ac:chgData name="عبدالله محمد" userId="afa0a7296d8b357b" providerId="LiveId" clId="{52D15FD7-1F8D-4B5B-A308-7ABCA4E1B104}" dt="2025-05-13T00:55:15.085" v="208" actId="26606"/>
          <ac:graphicFrameMkLst>
            <pc:docMk/>
            <pc:sldMk cId="3813535792" sldId="274"/>
            <ac:graphicFrameMk id="5" creationId="{29A6A9B0-830E-8A07-458A-6073798D4B6F}"/>
          </ac:graphicFrameMkLst>
        </pc:graphicFrameChg>
        <pc:picChg chg="add del mod">
          <ac:chgData name="عبدالله محمد" userId="afa0a7296d8b357b" providerId="LiveId" clId="{52D15FD7-1F8D-4B5B-A308-7ABCA4E1B104}" dt="2025-05-13T00:58:43.546" v="225" actId="478"/>
          <ac:picMkLst>
            <pc:docMk/>
            <pc:sldMk cId="3813535792" sldId="274"/>
            <ac:picMk id="4" creationId="{8D79FDB4-C609-B93A-C336-4F5709E06138}"/>
          </ac:picMkLst>
        </pc:picChg>
      </pc:sldChg>
      <pc:sldChg chg="addSp delSp modSp new mod setBg">
        <pc:chgData name="عبدالله محمد" userId="afa0a7296d8b357b" providerId="LiveId" clId="{52D15FD7-1F8D-4B5B-A308-7ABCA4E1B104}" dt="2025-05-13T00:59:54.031" v="244" actId="26606"/>
        <pc:sldMkLst>
          <pc:docMk/>
          <pc:sldMk cId="2483847366" sldId="275"/>
        </pc:sldMkLst>
        <pc:spChg chg="add del">
          <ac:chgData name="عبدالله محمد" userId="afa0a7296d8b357b" providerId="LiveId" clId="{52D15FD7-1F8D-4B5B-A308-7ABCA4E1B104}" dt="2025-05-13T00:59:19.350" v="232" actId="26606"/>
          <ac:spMkLst>
            <pc:docMk/>
            <pc:sldMk cId="2483847366" sldId="275"/>
            <ac:spMk id="2" creationId="{529712E6-2A93-8E94-5222-1758A9DBEB91}"/>
          </ac:spMkLst>
        </pc:spChg>
        <pc:spChg chg="del">
          <ac:chgData name="عبدالله محمد" userId="afa0a7296d8b357b" providerId="LiveId" clId="{52D15FD7-1F8D-4B5B-A308-7ABCA4E1B104}" dt="2025-05-13T00:59:01.547" v="227" actId="931"/>
          <ac:spMkLst>
            <pc:docMk/>
            <pc:sldMk cId="2483847366" sldId="275"/>
            <ac:spMk id="3" creationId="{FF21193F-FB78-B935-DFEB-2BE072952C1D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10" creationId="{F3060C83-F051-4F0E-ABAD-AA0DFC48B218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12" creationId="{83C98ABE-055B-441F-B07E-44F97F083C39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14" creationId="{29FDB030-9B49-4CED-8CCD-4D99382388AC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16" creationId="{3783CA14-24A1-485C-8B30-D6A5D87987AD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18" creationId="{9A97C86A-04D6-40F7-AE84-31AB43E6A846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20" creationId="{FF9F2414-84E8-453E-B1F3-389FDE8192D9}"/>
          </ac:spMkLst>
        </pc:spChg>
        <pc:spChg chg="add del">
          <ac:chgData name="عبدالله محمد" userId="afa0a7296d8b357b" providerId="LiveId" clId="{52D15FD7-1F8D-4B5B-A308-7ABCA4E1B104}" dt="2025-05-13T00:59:19.334" v="231" actId="26606"/>
          <ac:spMkLst>
            <pc:docMk/>
            <pc:sldMk cId="2483847366" sldId="275"/>
            <ac:spMk id="22" creationId="{3ECA69A1-7536-43AC-85EF-C7106179F5ED}"/>
          </ac:spMkLst>
        </pc:spChg>
        <pc:spChg chg="add del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24" creationId="{57845966-6EFC-468A-9CC7-BAB4B95854E7}"/>
          </ac:spMkLst>
        </pc:spChg>
        <pc:spChg chg="add del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26" creationId="{ADAD1991-FFD1-4E94-ABAB-7560D33008E4}"/>
          </ac:spMkLst>
        </pc:spChg>
        <pc:spChg chg="add del">
          <ac:chgData name="عبدالله محمد" userId="afa0a7296d8b357b" providerId="LiveId" clId="{52D15FD7-1F8D-4B5B-A308-7ABCA4E1B104}" dt="2025-05-13T00:59:44.395" v="239" actId="26606"/>
          <ac:spMkLst>
            <pc:docMk/>
            <pc:sldMk cId="2483847366" sldId="275"/>
            <ac:spMk id="30" creationId="{24DF2CCD-BDDE-25EB-C2D4-7ACB9E90FFD8}"/>
          </ac:spMkLst>
        </pc:spChg>
        <pc:spChg chg="add del">
          <ac:chgData name="عبدالله محمد" userId="afa0a7296d8b357b" providerId="LiveId" clId="{52D15FD7-1F8D-4B5B-A308-7ABCA4E1B104}" dt="2025-05-13T00:59:30.493" v="235" actId="26606"/>
          <ac:spMkLst>
            <pc:docMk/>
            <pc:sldMk cId="2483847366" sldId="275"/>
            <ac:spMk id="31" creationId="{57845966-6EFC-468A-9CC7-BAB4B95854E7}"/>
          </ac:spMkLst>
        </pc:spChg>
        <pc:spChg chg="add del">
          <ac:chgData name="عبدالله محمد" userId="afa0a7296d8b357b" providerId="LiveId" clId="{52D15FD7-1F8D-4B5B-A308-7ABCA4E1B104}" dt="2025-05-13T00:59:30.493" v="235" actId="26606"/>
          <ac:spMkLst>
            <pc:docMk/>
            <pc:sldMk cId="2483847366" sldId="275"/>
            <ac:spMk id="35" creationId="{ADAD1991-FFD1-4E94-ABAB-7560D33008E4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37" creationId="{3783CA14-24A1-485C-8B30-D6A5D87987AD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38" creationId="{F3060C83-F051-4F0E-ABAD-AA0DFC48B218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39" creationId="{9A97C86A-04D6-40F7-AE84-31AB43E6A846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40" creationId="{83C98ABE-055B-441F-B07E-44F97F083C39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41" creationId="{FF9F2414-84E8-453E-B1F3-389FDE8192D9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42" creationId="{29FDB030-9B49-4CED-8CCD-4D99382388AC}"/>
          </ac:spMkLst>
        </pc:spChg>
        <pc:spChg chg="add del">
          <ac:chgData name="عبدالله محمد" userId="afa0a7296d8b357b" providerId="LiveId" clId="{52D15FD7-1F8D-4B5B-A308-7ABCA4E1B104}" dt="2025-05-13T00:59:42.270" v="237" actId="26606"/>
          <ac:spMkLst>
            <pc:docMk/>
            <pc:sldMk cId="2483847366" sldId="275"/>
            <ac:spMk id="43" creationId="{3ECA69A1-7536-43AC-85EF-C7106179F5ED}"/>
          </ac:spMkLst>
        </pc:spChg>
        <pc:spChg chg="add del">
          <ac:chgData name="عبدالله محمد" userId="afa0a7296d8b357b" providerId="LiveId" clId="{52D15FD7-1F8D-4B5B-A308-7ABCA4E1B104}" dt="2025-05-13T00:59:44.395" v="239" actId="26606"/>
          <ac:spMkLst>
            <pc:docMk/>
            <pc:sldMk cId="2483847366" sldId="275"/>
            <ac:spMk id="45" creationId="{743AA782-23D1-4521-8CAD-47662984AA08}"/>
          </ac:spMkLst>
        </pc:spChg>
        <pc:spChg chg="add del">
          <ac:chgData name="عبدالله محمد" userId="afa0a7296d8b357b" providerId="LiveId" clId="{52D15FD7-1F8D-4B5B-A308-7ABCA4E1B104}" dt="2025-05-13T00:59:44.395" v="239" actId="26606"/>
          <ac:spMkLst>
            <pc:docMk/>
            <pc:sldMk cId="2483847366" sldId="275"/>
            <ac:spMk id="46" creationId="{71877DBC-BB60-40F0-AC93-2ACDBAAE60CE}"/>
          </ac:spMkLst>
        </pc:spChg>
        <pc:spChg chg="add del">
          <ac:chgData name="عبدالله محمد" userId="afa0a7296d8b357b" providerId="LiveId" clId="{52D15FD7-1F8D-4B5B-A308-7ABCA4E1B104}" dt="2025-05-13T00:59:51.292" v="241" actId="26606"/>
          <ac:spMkLst>
            <pc:docMk/>
            <pc:sldMk cId="2483847366" sldId="275"/>
            <ac:spMk id="49" creationId="{913AE63C-D5B4-45D1-ACFC-648CFFCF9805}"/>
          </ac:spMkLst>
        </pc:spChg>
        <pc:spChg chg="add del">
          <ac:chgData name="عبدالله محمد" userId="afa0a7296d8b357b" providerId="LiveId" clId="{52D15FD7-1F8D-4B5B-A308-7ABCA4E1B104}" dt="2025-05-13T00:59:51.292" v="241" actId="26606"/>
          <ac:spMkLst>
            <pc:docMk/>
            <pc:sldMk cId="2483847366" sldId="275"/>
            <ac:spMk id="52" creationId="{D1945E2A-ABF1-415C-B37A-BD0A5C199036}"/>
          </ac:spMkLst>
        </pc:spChg>
        <pc:spChg chg="add del">
          <ac:chgData name="عبدالله محمد" userId="afa0a7296d8b357b" providerId="LiveId" clId="{52D15FD7-1F8D-4B5B-A308-7ABCA4E1B104}" dt="2025-05-13T00:59:51.292" v="241" actId="26606"/>
          <ac:spMkLst>
            <pc:docMk/>
            <pc:sldMk cId="2483847366" sldId="275"/>
            <ac:spMk id="58" creationId="{F10F2187-43CB-BD70-9756-3EB48AB8DAA1}"/>
          </ac:spMkLst>
        </pc:spChg>
        <pc:spChg chg="add del">
          <ac:chgData name="عبدالله محمد" userId="afa0a7296d8b357b" providerId="LiveId" clId="{52D15FD7-1F8D-4B5B-A308-7ABCA4E1B104}" dt="2025-05-13T00:59:54.011" v="243" actId="26606"/>
          <ac:spMkLst>
            <pc:docMk/>
            <pc:sldMk cId="2483847366" sldId="275"/>
            <ac:spMk id="60" creationId="{86FF76B9-219D-4469-AF87-0236D29032F1}"/>
          </ac:spMkLst>
        </pc:spChg>
        <pc:spChg chg="add del">
          <ac:chgData name="عبدالله محمد" userId="afa0a7296d8b357b" providerId="LiveId" clId="{52D15FD7-1F8D-4B5B-A308-7ABCA4E1B104}" dt="2025-05-13T00:59:54.011" v="243" actId="26606"/>
          <ac:spMkLst>
            <pc:docMk/>
            <pc:sldMk cId="2483847366" sldId="275"/>
            <ac:spMk id="63" creationId="{2E80C965-DB6D-4F81-9E9E-B027384D0BD6}"/>
          </ac:spMkLst>
        </pc:spChg>
        <pc:spChg chg="add del">
          <ac:chgData name="عبدالله محمد" userId="afa0a7296d8b357b" providerId="LiveId" clId="{52D15FD7-1F8D-4B5B-A308-7ABCA4E1B104}" dt="2025-05-13T00:59:54.011" v="243" actId="26606"/>
          <ac:spMkLst>
            <pc:docMk/>
            <pc:sldMk cId="2483847366" sldId="275"/>
            <ac:spMk id="64" creationId="{633C5E46-DAC5-4661-9C87-22B08E2A512F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66" creationId="{F3060C83-F051-4F0E-ABAD-AA0DFC48B218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67" creationId="{83C98ABE-055B-441F-B07E-44F97F083C39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68" creationId="{29FDB030-9B49-4CED-8CCD-4D99382388AC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69" creationId="{3783CA14-24A1-485C-8B30-D6A5D87987AD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70" creationId="{9A97C86A-04D6-40F7-AE84-31AB43E6A846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71" creationId="{FF9F2414-84E8-453E-B1F3-389FDE8192D9}"/>
          </ac:spMkLst>
        </pc:spChg>
        <pc:spChg chg="add">
          <ac:chgData name="عبدالله محمد" userId="afa0a7296d8b357b" providerId="LiveId" clId="{52D15FD7-1F8D-4B5B-A308-7ABCA4E1B104}" dt="2025-05-13T00:59:54.031" v="244" actId="26606"/>
          <ac:spMkLst>
            <pc:docMk/>
            <pc:sldMk cId="2483847366" sldId="275"/>
            <ac:spMk id="72" creationId="{3ECA69A1-7536-43AC-85EF-C7106179F5ED}"/>
          </ac:spMkLst>
        </pc:spChg>
        <pc:grpChg chg="add del">
          <ac:chgData name="عبدالله محمد" userId="afa0a7296d8b357b" providerId="LiveId" clId="{52D15FD7-1F8D-4B5B-A308-7ABCA4E1B104}" dt="2025-05-13T00:59:51.292" v="241" actId="26606"/>
          <ac:grpSpMkLst>
            <pc:docMk/>
            <pc:sldMk cId="2483847366" sldId="275"/>
            <ac:grpSpMk id="50" creationId="{601C064A-E6E4-44D2-B345-2BB7514A7007}"/>
          </ac:grpSpMkLst>
        </pc:grpChg>
        <pc:grpChg chg="add del">
          <ac:chgData name="عبدالله محمد" userId="afa0a7296d8b357b" providerId="LiveId" clId="{52D15FD7-1F8D-4B5B-A308-7ABCA4E1B104}" dt="2025-05-13T00:59:51.292" v="241" actId="26606"/>
          <ac:grpSpMkLst>
            <pc:docMk/>
            <pc:sldMk cId="2483847366" sldId="275"/>
            <ac:grpSpMk id="53" creationId="{BCCEE623-F22A-4681-990C-036558C13556}"/>
          </ac:grpSpMkLst>
        </pc:grpChg>
        <pc:grpChg chg="add del">
          <ac:chgData name="عبدالله محمد" userId="afa0a7296d8b357b" providerId="LiveId" clId="{52D15FD7-1F8D-4B5B-A308-7ABCA4E1B104}" dt="2025-05-13T00:59:54.011" v="243" actId="26606"/>
          <ac:grpSpMkLst>
            <pc:docMk/>
            <pc:sldMk cId="2483847366" sldId="275"/>
            <ac:grpSpMk id="61" creationId="{DB88BD78-87E1-424D-B479-C37D8E41B12E}"/>
          </ac:grpSpMkLst>
        </pc:grpChg>
        <pc:picChg chg="add mod">
          <ac:chgData name="عبدالله محمد" userId="afa0a7296d8b357b" providerId="LiveId" clId="{52D15FD7-1F8D-4B5B-A308-7ABCA4E1B104}" dt="2025-05-13T00:59:54.011" v="243" actId="26606"/>
          <ac:picMkLst>
            <pc:docMk/>
            <pc:sldMk cId="2483847366" sldId="275"/>
            <ac:picMk id="5" creationId="{3DE080C0-D6CD-2C14-2D03-9D5A6A07C879}"/>
          </ac:picMkLst>
        </pc:picChg>
        <pc:picChg chg="add del">
          <ac:chgData name="عبدالله محمد" userId="afa0a7296d8b357b" providerId="LiveId" clId="{52D15FD7-1F8D-4B5B-A308-7ABCA4E1B104}" dt="2025-05-13T00:59:54.031" v="244" actId="26606"/>
          <ac:picMkLst>
            <pc:docMk/>
            <pc:sldMk cId="2483847366" sldId="275"/>
            <ac:picMk id="25" creationId="{75554383-98AF-4A47-BB65-705FAAA4BE6A}"/>
          </ac:picMkLst>
        </pc:picChg>
        <pc:picChg chg="add del">
          <ac:chgData name="عبدالله محمد" userId="afa0a7296d8b357b" providerId="LiveId" clId="{52D15FD7-1F8D-4B5B-A308-7ABCA4E1B104}" dt="2025-05-13T00:59:30.493" v="235" actId="26606"/>
          <ac:picMkLst>
            <pc:docMk/>
            <pc:sldMk cId="2483847366" sldId="275"/>
            <ac:picMk id="33" creationId="{75554383-98AF-4A47-BB65-705FAAA4BE6A}"/>
          </ac:picMkLst>
        </pc:picChg>
      </pc:sldChg>
      <pc:sldChg chg="addSp delSp modSp new mod setBg">
        <pc:chgData name="عبدالله محمد" userId="afa0a7296d8b357b" providerId="LiveId" clId="{52D15FD7-1F8D-4B5B-A308-7ABCA4E1B104}" dt="2025-05-13T01:18:15.225" v="279" actId="14100"/>
        <pc:sldMkLst>
          <pc:docMk/>
          <pc:sldMk cId="2472961153" sldId="276"/>
        </pc:sldMkLst>
        <pc:spChg chg="mod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2" creationId="{DF5F671C-0B9F-AD3E-CF78-07E31D9DC52C}"/>
          </ac:spMkLst>
        </pc:spChg>
        <pc:spChg chg="del">
          <ac:chgData name="عبدالله محمد" userId="afa0a7296d8b357b" providerId="LiveId" clId="{52D15FD7-1F8D-4B5B-A308-7ABCA4E1B104}" dt="2025-05-13T01:15:22.655" v="248"/>
          <ac:spMkLst>
            <pc:docMk/>
            <pc:sldMk cId="2472961153" sldId="276"/>
            <ac:spMk id="3" creationId="{A0D9E58B-2D01-29F3-3F02-4BD35841E22C}"/>
          </ac:spMkLst>
        </pc:spChg>
        <pc:spChg chg="add del">
          <ac:chgData name="عبدالله محمد" userId="afa0a7296d8b357b" providerId="LiveId" clId="{52D15FD7-1F8D-4B5B-A308-7ABCA4E1B104}" dt="2025-05-13T01:15:32.499" v="250" actId="26606"/>
          <ac:spMkLst>
            <pc:docMk/>
            <pc:sldMk cId="2472961153" sldId="276"/>
            <ac:spMk id="9" creationId="{BACC6370-2D7E-4714-9D71-7542949D7D5D}"/>
          </ac:spMkLst>
        </pc:spChg>
        <pc:spChg chg="add del">
          <ac:chgData name="عبدالله محمد" userId="afa0a7296d8b357b" providerId="LiveId" clId="{52D15FD7-1F8D-4B5B-A308-7ABCA4E1B104}" dt="2025-05-13T01:15:32.499" v="250" actId="26606"/>
          <ac:spMkLst>
            <pc:docMk/>
            <pc:sldMk cId="2472961153" sldId="276"/>
            <ac:spMk id="11" creationId="{F68B3F68-107C-434F-AA38-110D5EA91B85}"/>
          </ac:spMkLst>
        </pc:spChg>
        <pc:spChg chg="add del">
          <ac:chgData name="عبدالله محمد" userId="afa0a7296d8b357b" providerId="LiveId" clId="{52D15FD7-1F8D-4B5B-A308-7ABCA4E1B104}" dt="2025-05-13T01:15:32.499" v="250" actId="26606"/>
          <ac:spMkLst>
            <pc:docMk/>
            <pc:sldMk cId="2472961153" sldId="276"/>
            <ac:spMk id="13" creationId="{AAD0DBB9-1A4B-4391-81D4-CB19F9AB918A}"/>
          </ac:spMkLst>
        </pc:spChg>
        <pc:spChg chg="add del">
          <ac:chgData name="عبدالله محمد" userId="afa0a7296d8b357b" providerId="LiveId" clId="{52D15FD7-1F8D-4B5B-A308-7ABCA4E1B104}" dt="2025-05-13T01:15:32.499" v="250" actId="26606"/>
          <ac:spMkLst>
            <pc:docMk/>
            <pc:sldMk cId="2472961153" sldId="276"/>
            <ac:spMk id="15" creationId="{063BBA22-50EA-4C4D-BE05-F1CE4E63AA56}"/>
          </ac:spMkLst>
        </pc:spChg>
        <pc:spChg chg="add del">
          <ac:chgData name="عبدالله محمد" userId="afa0a7296d8b357b" providerId="LiveId" clId="{52D15FD7-1F8D-4B5B-A308-7ABCA4E1B104}" dt="2025-05-13T01:15:36.605" v="252" actId="26606"/>
          <ac:spMkLst>
            <pc:docMk/>
            <pc:sldMk cId="2472961153" sldId="276"/>
            <ac:spMk id="17" creationId="{53B021B3-DE93-4AB7-8A18-CF5F1CED88B8}"/>
          </ac:spMkLst>
        </pc:spChg>
        <pc:spChg chg="add del">
          <ac:chgData name="عبدالله محمد" userId="afa0a7296d8b357b" providerId="LiveId" clId="{52D15FD7-1F8D-4B5B-A308-7ABCA4E1B104}" dt="2025-05-13T01:15:36.605" v="252" actId="26606"/>
          <ac:spMkLst>
            <pc:docMk/>
            <pc:sldMk cId="2472961153" sldId="276"/>
            <ac:spMk id="18" creationId="{52D502E5-F6B4-4D58-B4AE-FC466FF15EE8}"/>
          </ac:spMkLst>
        </pc:spChg>
        <pc:spChg chg="add del">
          <ac:chgData name="عبدالله محمد" userId="afa0a7296d8b357b" providerId="LiveId" clId="{52D15FD7-1F8D-4B5B-A308-7ABCA4E1B104}" dt="2025-05-13T01:15:36.605" v="252" actId="26606"/>
          <ac:spMkLst>
            <pc:docMk/>
            <pc:sldMk cId="2472961153" sldId="276"/>
            <ac:spMk id="19" creationId="{9DECDBF4-02B6-4BB4-B65B-B8107AD6A9E8}"/>
          </ac:spMkLst>
        </pc:spChg>
        <pc:spChg chg="add del">
          <ac:chgData name="عبدالله محمد" userId="afa0a7296d8b357b" providerId="LiveId" clId="{52D15FD7-1F8D-4B5B-A308-7ABCA4E1B104}" dt="2025-05-13T01:15:44.393" v="254" actId="26606"/>
          <ac:spMkLst>
            <pc:docMk/>
            <pc:sldMk cId="2472961153" sldId="276"/>
            <ac:spMk id="21" creationId="{53B021B3-DE93-4AB7-8A18-CF5F1CED88B8}"/>
          </ac:spMkLst>
        </pc:spChg>
        <pc:spChg chg="add del">
          <ac:chgData name="عبدالله محمد" userId="afa0a7296d8b357b" providerId="LiveId" clId="{52D15FD7-1F8D-4B5B-A308-7ABCA4E1B104}" dt="2025-05-13T01:15:44.393" v="254" actId="26606"/>
          <ac:spMkLst>
            <pc:docMk/>
            <pc:sldMk cId="2472961153" sldId="276"/>
            <ac:spMk id="22" creationId="{52D502E5-F6B4-4D58-B4AE-FC466FF15EE8}"/>
          </ac:spMkLst>
        </pc:spChg>
        <pc:spChg chg="add del">
          <ac:chgData name="عبدالله محمد" userId="afa0a7296d8b357b" providerId="LiveId" clId="{52D15FD7-1F8D-4B5B-A308-7ABCA4E1B104}" dt="2025-05-13T01:15:44.393" v="254" actId="26606"/>
          <ac:spMkLst>
            <pc:docMk/>
            <pc:sldMk cId="2472961153" sldId="276"/>
            <ac:spMk id="23" creationId="{9DECDBF4-02B6-4BB4-B65B-B8107AD6A9E8}"/>
          </ac:spMkLst>
        </pc:spChg>
        <pc:spChg chg="add del">
          <ac:chgData name="عبدالله محمد" userId="afa0a7296d8b357b" providerId="LiveId" clId="{52D15FD7-1F8D-4B5B-A308-7ABCA4E1B104}" dt="2025-05-13T01:15:46.582" v="256" actId="26606"/>
          <ac:spMkLst>
            <pc:docMk/>
            <pc:sldMk cId="2472961153" sldId="276"/>
            <ac:spMk id="25" creationId="{A3363022-C969-41E9-8EB2-E4C94908C1FA}"/>
          </ac:spMkLst>
        </pc:spChg>
        <pc:spChg chg="add del">
          <ac:chgData name="عبدالله محمد" userId="afa0a7296d8b357b" providerId="LiveId" clId="{52D15FD7-1F8D-4B5B-A308-7ABCA4E1B104}" dt="2025-05-13T01:15:46.582" v="256" actId="26606"/>
          <ac:spMkLst>
            <pc:docMk/>
            <pc:sldMk cId="2472961153" sldId="276"/>
            <ac:spMk id="26" creationId="{8D1AD6B3-BE88-4CEB-BA17-790657CC4729}"/>
          </ac:spMkLst>
        </pc:spChg>
        <pc:spChg chg="add del">
          <ac:chgData name="عبدالله محمد" userId="afa0a7296d8b357b" providerId="LiveId" clId="{52D15FD7-1F8D-4B5B-A308-7ABCA4E1B104}" dt="2025-05-13T01:16:25.088" v="258" actId="26606"/>
          <ac:spMkLst>
            <pc:docMk/>
            <pc:sldMk cId="2472961153" sldId="276"/>
            <ac:spMk id="30" creationId="{5ACC6BB2-28F8-4405-829D-0562733BEE7A}"/>
          </ac:spMkLst>
        </pc:spChg>
        <pc:spChg chg="add del">
          <ac:chgData name="عبدالله محمد" userId="afa0a7296d8b357b" providerId="LiveId" clId="{52D15FD7-1F8D-4B5B-A308-7ABCA4E1B104}" dt="2025-05-13T01:16:25.088" v="258" actId="26606"/>
          <ac:spMkLst>
            <pc:docMk/>
            <pc:sldMk cId="2472961153" sldId="276"/>
            <ac:spMk id="31" creationId="{5C2E53F0-AD54-4A55-99A0-EC896CE3C233}"/>
          </ac:spMkLst>
        </pc:spChg>
        <pc:spChg chg="add del">
          <ac:chgData name="عبدالله محمد" userId="afa0a7296d8b357b" providerId="LiveId" clId="{52D15FD7-1F8D-4B5B-A308-7ABCA4E1B104}" dt="2025-05-13T01:16:25.088" v="258" actId="26606"/>
          <ac:spMkLst>
            <pc:docMk/>
            <pc:sldMk cId="2472961153" sldId="276"/>
            <ac:spMk id="32" creationId="{D15F19F8-85EE-477A-ACBA-4B6D069780E5}"/>
          </ac:spMkLst>
        </pc:spChg>
        <pc:spChg chg="add del">
          <ac:chgData name="عبدالله محمد" userId="afa0a7296d8b357b" providerId="LiveId" clId="{52D15FD7-1F8D-4B5B-A308-7ABCA4E1B104}" dt="2025-05-13T01:16:25.088" v="258" actId="26606"/>
          <ac:spMkLst>
            <pc:docMk/>
            <pc:sldMk cId="2472961153" sldId="276"/>
            <ac:spMk id="33" creationId="{92C3387C-D24F-4737-8A37-1DC5CFF09CFA}"/>
          </ac:spMkLst>
        </pc:spChg>
        <pc:spChg chg="add del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35" creationId="{53B021B3-DE93-4AB7-8A18-CF5F1CED88B8}"/>
          </ac:spMkLst>
        </pc:spChg>
        <pc:spChg chg="add del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36" creationId="{52D502E5-F6B4-4D58-B4AE-FC466FF15EE8}"/>
          </ac:spMkLst>
        </pc:spChg>
        <pc:spChg chg="add del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37" creationId="{9DECDBF4-02B6-4BB4-B65B-B8107AD6A9E8}"/>
          </ac:spMkLst>
        </pc:spChg>
        <pc:spChg chg="add del">
          <ac:chgData name="عبدالله محمد" userId="afa0a7296d8b357b" providerId="LiveId" clId="{52D15FD7-1F8D-4B5B-A308-7ABCA4E1B104}" dt="2025-05-13T01:17:34.536" v="270" actId="26606"/>
          <ac:spMkLst>
            <pc:docMk/>
            <pc:sldMk cId="2472961153" sldId="276"/>
            <ac:spMk id="42" creationId="{53B021B3-DE93-4AB7-8A18-CF5F1CED88B8}"/>
          </ac:spMkLst>
        </pc:spChg>
        <pc:spChg chg="add del">
          <ac:chgData name="عبدالله محمد" userId="afa0a7296d8b357b" providerId="LiveId" clId="{52D15FD7-1F8D-4B5B-A308-7ABCA4E1B104}" dt="2025-05-13T01:17:34.536" v="270" actId="26606"/>
          <ac:spMkLst>
            <pc:docMk/>
            <pc:sldMk cId="2472961153" sldId="276"/>
            <ac:spMk id="44" creationId="{52D502E5-F6B4-4D58-B4AE-FC466FF15EE8}"/>
          </ac:spMkLst>
        </pc:spChg>
        <pc:spChg chg="add del">
          <ac:chgData name="عبدالله محمد" userId="afa0a7296d8b357b" providerId="LiveId" clId="{52D15FD7-1F8D-4B5B-A308-7ABCA4E1B104}" dt="2025-05-13T01:17:34.536" v="270" actId="26606"/>
          <ac:spMkLst>
            <pc:docMk/>
            <pc:sldMk cId="2472961153" sldId="276"/>
            <ac:spMk id="46" creationId="{9DECDBF4-02B6-4BB4-B65B-B8107AD6A9E8}"/>
          </ac:spMkLst>
        </pc:spChg>
        <pc:spChg chg="add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48" creationId="{19D32F93-50AC-4C46-A5DB-291C60DDB7BD}"/>
          </ac:spMkLst>
        </pc:spChg>
        <pc:spChg chg="add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49" creationId="{827DC2C4-B485-428A-BF4A-472D2967F47F}"/>
          </ac:spMkLst>
        </pc:spChg>
        <pc:spChg chg="add">
          <ac:chgData name="عبدالله محمد" userId="afa0a7296d8b357b" providerId="LiveId" clId="{52D15FD7-1F8D-4B5B-A308-7ABCA4E1B104}" dt="2025-05-13T01:17:34.590" v="271" actId="26606"/>
          <ac:spMkLst>
            <pc:docMk/>
            <pc:sldMk cId="2472961153" sldId="276"/>
            <ac:spMk id="50" creationId="{EE04B5EB-F158-4507-90DD-BD23620C7CC9}"/>
          </ac:spMkLst>
        </pc:spChg>
        <pc:grpChg chg="add del">
          <ac:chgData name="عبدالله محمد" userId="afa0a7296d8b357b" providerId="LiveId" clId="{52D15FD7-1F8D-4B5B-A308-7ABCA4E1B104}" dt="2025-05-13T01:15:46.582" v="256" actId="26606"/>
          <ac:grpSpMkLst>
            <pc:docMk/>
            <pc:sldMk cId="2472961153" sldId="276"/>
            <ac:grpSpMk id="27" creationId="{89D1390B-7E13-4B4F-9CB2-391063412E54}"/>
          </ac:grpSpMkLst>
        </pc:grpChg>
        <pc:graphicFrameChg chg="add mod modGraphic">
          <ac:chgData name="عبدالله محمد" userId="afa0a7296d8b357b" providerId="LiveId" clId="{52D15FD7-1F8D-4B5B-A308-7ABCA4E1B104}" dt="2025-05-13T01:18:15.225" v="279" actId="14100"/>
          <ac:graphicFrameMkLst>
            <pc:docMk/>
            <pc:sldMk cId="2472961153" sldId="276"/>
            <ac:graphicFrameMk id="4" creationId="{888DB84F-A882-F8FC-CA08-130DC3A5F4FD}"/>
          </ac:graphicFrameMkLst>
        </pc:graphicFrameChg>
      </pc:sldChg>
      <pc:sldChg chg="addSp delSp modSp new mod setBg">
        <pc:chgData name="عبدالله محمد" userId="afa0a7296d8b357b" providerId="LiveId" clId="{52D15FD7-1F8D-4B5B-A308-7ABCA4E1B104}" dt="2025-05-13T01:21:59.269" v="289" actId="26606"/>
        <pc:sldMkLst>
          <pc:docMk/>
          <pc:sldMk cId="3384251757" sldId="277"/>
        </pc:sldMkLst>
        <pc:spChg chg="mod">
          <ac:chgData name="عبدالله محمد" userId="afa0a7296d8b357b" providerId="LiveId" clId="{52D15FD7-1F8D-4B5B-A308-7ABCA4E1B104}" dt="2025-05-13T01:21:59.269" v="289" actId="26606"/>
          <ac:spMkLst>
            <pc:docMk/>
            <pc:sldMk cId="3384251757" sldId="277"/>
            <ac:spMk id="2" creationId="{D8984E9C-90AB-6657-722F-1AA10488555C}"/>
          </ac:spMkLst>
        </pc:spChg>
        <pc:spChg chg="del">
          <ac:chgData name="عبدالله محمد" userId="afa0a7296d8b357b" providerId="LiveId" clId="{52D15FD7-1F8D-4B5B-A308-7ABCA4E1B104}" dt="2025-05-13T01:20:02.399" v="281" actId="931"/>
          <ac:spMkLst>
            <pc:docMk/>
            <pc:sldMk cId="3384251757" sldId="277"/>
            <ac:spMk id="3" creationId="{616D3562-C8E7-CF27-8061-B36CDDCAF10E}"/>
          </ac:spMkLst>
        </pc:spChg>
        <pc:spChg chg="add del">
          <ac:chgData name="عبدالله محمد" userId="afa0a7296d8b357b" providerId="LiveId" clId="{52D15FD7-1F8D-4B5B-A308-7ABCA4E1B104}" dt="2025-05-13T01:21:59.259" v="288" actId="26606"/>
          <ac:spMkLst>
            <pc:docMk/>
            <pc:sldMk cId="3384251757" sldId="277"/>
            <ac:spMk id="10" creationId="{20D5D19D-0789-4518-B5DC-D47ADF69D25A}"/>
          </ac:spMkLst>
        </pc:spChg>
        <pc:spChg chg="add">
          <ac:chgData name="عبدالله محمد" userId="afa0a7296d8b357b" providerId="LiveId" clId="{52D15FD7-1F8D-4B5B-A308-7ABCA4E1B104}" dt="2025-05-13T01:21:59.269" v="289" actId="26606"/>
          <ac:spMkLst>
            <pc:docMk/>
            <pc:sldMk cId="3384251757" sldId="277"/>
            <ac:spMk id="16" creationId="{AF2F604E-43BE-4DC3-B983-E071523364F8}"/>
          </ac:spMkLst>
        </pc:spChg>
        <pc:spChg chg="add del">
          <ac:chgData name="عبدالله محمد" userId="afa0a7296d8b357b" providerId="LiveId" clId="{52D15FD7-1F8D-4B5B-A308-7ABCA4E1B104}" dt="2025-05-13T01:21:59.259" v="288" actId="26606"/>
          <ac:spMkLst>
            <pc:docMk/>
            <pc:sldMk cId="3384251757" sldId="277"/>
            <ac:spMk id="17" creationId="{B81933D1-5615-42C7-9C0B-4EB7105CCE2D}"/>
          </ac:spMkLst>
        </pc:spChg>
        <pc:spChg chg="add">
          <ac:chgData name="عبدالله محمد" userId="afa0a7296d8b357b" providerId="LiveId" clId="{52D15FD7-1F8D-4B5B-A308-7ABCA4E1B104}" dt="2025-05-13T01:21:59.269" v="289" actId="26606"/>
          <ac:spMkLst>
            <pc:docMk/>
            <pc:sldMk cId="3384251757" sldId="277"/>
            <ac:spMk id="18" creationId="{08C9B587-E65E-4B52-B37C-ABEBB6E87928}"/>
          </ac:spMkLst>
        </pc:spChg>
        <pc:spChg chg="add del">
          <ac:chgData name="عبدالله محمد" userId="afa0a7296d8b357b" providerId="LiveId" clId="{52D15FD7-1F8D-4B5B-A308-7ABCA4E1B104}" dt="2025-05-13T01:21:59.259" v="288" actId="26606"/>
          <ac:spMkLst>
            <pc:docMk/>
            <pc:sldMk cId="3384251757" sldId="277"/>
            <ac:spMk id="19" creationId="{19C9EAEA-39D0-4B0E-A0EB-51E7B26740B1}"/>
          </ac:spMkLst>
        </pc:spChg>
        <pc:spChg chg="add">
          <ac:chgData name="عبدالله محمد" userId="afa0a7296d8b357b" providerId="LiveId" clId="{52D15FD7-1F8D-4B5B-A308-7ABCA4E1B104}" dt="2025-05-13T01:21:59.269" v="289" actId="26606"/>
          <ac:spMkLst>
            <pc:docMk/>
            <pc:sldMk cId="3384251757" sldId="277"/>
            <ac:spMk id="21" creationId="{5DCB5928-DC7D-4612-9922-441966E15627}"/>
          </ac:spMkLst>
        </pc:spChg>
        <pc:spChg chg="add">
          <ac:chgData name="عبدالله محمد" userId="afa0a7296d8b357b" providerId="LiveId" clId="{52D15FD7-1F8D-4B5B-A308-7ABCA4E1B104}" dt="2025-05-13T01:21:59.269" v="289" actId="26606"/>
          <ac:spMkLst>
            <pc:docMk/>
            <pc:sldMk cId="3384251757" sldId="277"/>
            <ac:spMk id="22" creationId="{682C1161-1736-45EC-99B7-33F3CAE9D517}"/>
          </ac:spMkLst>
        </pc:spChg>
        <pc:spChg chg="add">
          <ac:chgData name="عبدالله محمد" userId="afa0a7296d8b357b" providerId="LiveId" clId="{52D15FD7-1F8D-4B5B-A308-7ABCA4E1B104}" dt="2025-05-13T01:21:59.269" v="289" actId="26606"/>
          <ac:spMkLst>
            <pc:docMk/>
            <pc:sldMk cId="3384251757" sldId="277"/>
            <ac:spMk id="23" creationId="{84D4DDB8-B68F-45B0-9F62-C4279996F672}"/>
          </ac:spMkLst>
        </pc:spChg>
        <pc:grpChg chg="add del">
          <ac:chgData name="عبدالله محمد" userId="afa0a7296d8b357b" providerId="LiveId" clId="{52D15FD7-1F8D-4B5B-A308-7ABCA4E1B104}" dt="2025-05-13T01:21:59.259" v="288" actId="26606"/>
          <ac:grpSpMkLst>
            <pc:docMk/>
            <pc:sldMk cId="3384251757" sldId="277"/>
            <ac:grpSpMk id="12" creationId="{032D8612-31EB-44CF-A1D0-14FD4C705424}"/>
          </ac:grpSpMkLst>
        </pc:grpChg>
        <pc:picChg chg="add mod">
          <ac:chgData name="عبدالله محمد" userId="afa0a7296d8b357b" providerId="LiveId" clId="{52D15FD7-1F8D-4B5B-A308-7ABCA4E1B104}" dt="2025-05-13T01:21:59.269" v="289" actId="26606"/>
          <ac:picMkLst>
            <pc:docMk/>
            <pc:sldMk cId="3384251757" sldId="277"/>
            <ac:picMk id="5" creationId="{83015D12-A4BA-F09D-2E4E-DC1990ACC02A}"/>
          </ac:picMkLst>
        </pc:picChg>
      </pc:sldChg>
      <pc:sldMasterChg chg="modTransition modSldLayout">
        <pc:chgData name="عبدالله محمد" userId="afa0a7296d8b357b" providerId="LiveId" clId="{52D15FD7-1F8D-4B5B-A308-7ABCA4E1B104}" dt="2025-05-12T23:56:40.911" v="65"/>
        <pc:sldMasterMkLst>
          <pc:docMk/>
          <pc:sldMasterMk cId="2209977519" sldId="2147483648"/>
        </pc:sldMasterMkLst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3168075583" sldId="2147483649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2614314258" sldId="2147483650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960648375" sldId="2147483651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2782244947" sldId="2147483652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990158736" sldId="2147483653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727027711" sldId="2147483654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1212999818" sldId="2147483655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1840726560" sldId="2147483656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3889236939" sldId="2147483657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2910927964" sldId="2147483658"/>
          </pc:sldLayoutMkLst>
        </pc:sldLayoutChg>
        <pc:sldLayoutChg chg="modTransition">
          <pc:chgData name="عبدالله محمد" userId="afa0a7296d8b357b" providerId="LiveId" clId="{52D15FD7-1F8D-4B5B-A308-7ABCA4E1B104}" dt="2025-05-12T23:56:40.911" v="65"/>
          <pc:sldLayoutMkLst>
            <pc:docMk/>
            <pc:sldMasterMk cId="2209977519" sldId="2147483648"/>
            <pc:sldLayoutMk cId="3612223792" sldId="2147483659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4" Type="http://schemas.openxmlformats.org/officeDocument/2006/relationships/image" Target="../media/image1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CC037A-A9F6-45E3-8420-A902F585B6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7CB9C20F-E8D2-4250-A643-5289950EF61F}">
      <dgm:prSet/>
      <dgm:spPr/>
      <dgm:t>
        <a:bodyPr/>
        <a:lstStyle/>
        <a:p>
          <a:pPr>
            <a:defRPr cap="all"/>
          </a:pPr>
          <a:r>
            <a:rPr lang="en-US"/>
            <a:t>Develop an interactive app for French-English translation using the T5 model.</a:t>
          </a:r>
        </a:p>
      </dgm:t>
    </dgm:pt>
    <dgm:pt modelId="{2F5D5A69-6F18-44DA-A4FE-78DF52C1EF3D}" type="parTrans" cxnId="{5DC41198-74DD-4AE2-9DF3-E6BC2750C107}">
      <dgm:prSet/>
      <dgm:spPr/>
      <dgm:t>
        <a:bodyPr/>
        <a:lstStyle/>
        <a:p>
          <a:endParaRPr lang="en-US"/>
        </a:p>
      </dgm:t>
    </dgm:pt>
    <dgm:pt modelId="{E9C5FD15-93CF-4FD7-B35C-69103095C564}" type="sibTrans" cxnId="{5DC41198-74DD-4AE2-9DF3-E6BC2750C107}">
      <dgm:prSet/>
      <dgm:spPr/>
      <dgm:t>
        <a:bodyPr/>
        <a:lstStyle/>
        <a:p>
          <a:endParaRPr lang="en-US"/>
        </a:p>
      </dgm:t>
    </dgm:pt>
    <dgm:pt modelId="{A8984316-AC30-4687-87AA-91D0639DD2DF}">
      <dgm:prSet/>
      <dgm:spPr/>
      <dgm:t>
        <a:bodyPr/>
        <a:lstStyle/>
        <a:p>
          <a:pPr>
            <a:defRPr cap="all"/>
          </a:pPr>
          <a:r>
            <a:rPr lang="en-US"/>
            <a:t>User-friendly interface for a smooth experience.</a:t>
          </a:r>
        </a:p>
      </dgm:t>
    </dgm:pt>
    <dgm:pt modelId="{DCDD645C-EA5C-4B3B-A2AC-FFF002314F89}" type="parTrans" cxnId="{8B6B4F01-7BBB-40B4-8161-22B6BFB9F53F}">
      <dgm:prSet/>
      <dgm:spPr/>
      <dgm:t>
        <a:bodyPr/>
        <a:lstStyle/>
        <a:p>
          <a:endParaRPr lang="en-US"/>
        </a:p>
      </dgm:t>
    </dgm:pt>
    <dgm:pt modelId="{584D2326-1866-4A47-BFFC-81EF5EFA99DA}" type="sibTrans" cxnId="{8B6B4F01-7BBB-40B4-8161-22B6BFB9F53F}">
      <dgm:prSet/>
      <dgm:spPr/>
      <dgm:t>
        <a:bodyPr/>
        <a:lstStyle/>
        <a:p>
          <a:endParaRPr lang="en-US"/>
        </a:p>
      </dgm:t>
    </dgm:pt>
    <dgm:pt modelId="{7280A3AF-9843-41EC-83C2-A60E7C2B6DF4}" type="pres">
      <dgm:prSet presAssocID="{9ACC037A-A9F6-45E3-8420-A902F585B637}" presName="root" presStyleCnt="0">
        <dgm:presLayoutVars>
          <dgm:dir/>
          <dgm:resizeHandles val="exact"/>
        </dgm:presLayoutVars>
      </dgm:prSet>
      <dgm:spPr/>
    </dgm:pt>
    <dgm:pt modelId="{B2811F25-9C7E-4A4E-B126-B7F50D0D27A9}" type="pres">
      <dgm:prSet presAssocID="{7CB9C20F-E8D2-4250-A643-5289950EF61F}" presName="compNode" presStyleCnt="0"/>
      <dgm:spPr/>
    </dgm:pt>
    <dgm:pt modelId="{62525206-D432-4F17-A0AE-5365F18802BB}" type="pres">
      <dgm:prSet presAssocID="{7CB9C20F-E8D2-4250-A643-5289950EF61F}" presName="iconBgRect" presStyleLbl="bgShp" presStyleIdx="0" presStyleCnt="2"/>
      <dgm:spPr/>
    </dgm:pt>
    <dgm:pt modelId="{1A04F21E-4E50-4BBE-942C-C3D9F9A48668}" type="pres">
      <dgm:prSet presAssocID="{7CB9C20F-E8D2-4250-A643-5289950EF61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عناوين فرعية"/>
        </a:ext>
      </dgm:extLst>
    </dgm:pt>
    <dgm:pt modelId="{0692795B-E7C5-4CB1-8865-B1D13F23DDDE}" type="pres">
      <dgm:prSet presAssocID="{7CB9C20F-E8D2-4250-A643-5289950EF61F}" presName="spaceRect" presStyleCnt="0"/>
      <dgm:spPr/>
    </dgm:pt>
    <dgm:pt modelId="{B6CEF016-4398-407B-918E-CD482517FEFB}" type="pres">
      <dgm:prSet presAssocID="{7CB9C20F-E8D2-4250-A643-5289950EF61F}" presName="textRect" presStyleLbl="revTx" presStyleIdx="0" presStyleCnt="2">
        <dgm:presLayoutVars>
          <dgm:chMax val="1"/>
          <dgm:chPref val="1"/>
        </dgm:presLayoutVars>
      </dgm:prSet>
      <dgm:spPr/>
    </dgm:pt>
    <dgm:pt modelId="{E14116DE-96EA-43D8-84D7-18A4C18FD80C}" type="pres">
      <dgm:prSet presAssocID="{E9C5FD15-93CF-4FD7-B35C-69103095C564}" presName="sibTrans" presStyleCnt="0"/>
      <dgm:spPr/>
    </dgm:pt>
    <dgm:pt modelId="{915A4DEC-3125-4F2B-8094-984435440E2D}" type="pres">
      <dgm:prSet presAssocID="{A8984316-AC30-4687-87AA-91D0639DD2DF}" presName="compNode" presStyleCnt="0"/>
      <dgm:spPr/>
    </dgm:pt>
    <dgm:pt modelId="{55CD99ED-C956-406F-9E3D-B4EC2F7C6AD1}" type="pres">
      <dgm:prSet presAssocID="{A8984316-AC30-4687-87AA-91D0639DD2DF}" presName="iconBgRect" presStyleLbl="bgShp" presStyleIdx="1" presStyleCnt="2"/>
      <dgm:spPr/>
    </dgm:pt>
    <dgm:pt modelId="{B0D402CD-3B50-4F19-A09E-43152F435E16}" type="pres">
      <dgm:prSet presAssocID="{A8984316-AC30-4687-87AA-91D0639DD2D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28117AE-E54B-4A35-97C2-0EFBB1E94C34}" type="pres">
      <dgm:prSet presAssocID="{A8984316-AC30-4687-87AA-91D0639DD2DF}" presName="spaceRect" presStyleCnt="0"/>
      <dgm:spPr/>
    </dgm:pt>
    <dgm:pt modelId="{3D81D5A9-5F42-4C67-846E-00C0485FB400}" type="pres">
      <dgm:prSet presAssocID="{A8984316-AC30-4687-87AA-91D0639DD2DF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B6B4F01-7BBB-40B4-8161-22B6BFB9F53F}" srcId="{9ACC037A-A9F6-45E3-8420-A902F585B637}" destId="{A8984316-AC30-4687-87AA-91D0639DD2DF}" srcOrd="1" destOrd="0" parTransId="{DCDD645C-EA5C-4B3B-A2AC-FFF002314F89}" sibTransId="{584D2326-1866-4A47-BFFC-81EF5EFA99DA}"/>
    <dgm:cxn modelId="{71E1F70C-366C-44D8-BFA8-A51ED2F17B89}" type="presOf" srcId="{7CB9C20F-E8D2-4250-A643-5289950EF61F}" destId="{B6CEF016-4398-407B-918E-CD482517FEFB}" srcOrd="0" destOrd="0" presId="urn:microsoft.com/office/officeart/2018/5/layout/IconCircleLabelList"/>
    <dgm:cxn modelId="{5DC41198-74DD-4AE2-9DF3-E6BC2750C107}" srcId="{9ACC037A-A9F6-45E3-8420-A902F585B637}" destId="{7CB9C20F-E8D2-4250-A643-5289950EF61F}" srcOrd="0" destOrd="0" parTransId="{2F5D5A69-6F18-44DA-A4FE-78DF52C1EF3D}" sibTransId="{E9C5FD15-93CF-4FD7-B35C-69103095C564}"/>
    <dgm:cxn modelId="{B660D7D1-394B-450E-8EDE-D07C5EBA0BAB}" type="presOf" srcId="{A8984316-AC30-4687-87AA-91D0639DD2DF}" destId="{3D81D5A9-5F42-4C67-846E-00C0485FB400}" srcOrd="0" destOrd="0" presId="urn:microsoft.com/office/officeart/2018/5/layout/IconCircleLabelList"/>
    <dgm:cxn modelId="{8DDFE5D9-2818-4607-AEDD-357C1B7972D9}" type="presOf" srcId="{9ACC037A-A9F6-45E3-8420-A902F585B637}" destId="{7280A3AF-9843-41EC-83C2-A60E7C2B6DF4}" srcOrd="0" destOrd="0" presId="urn:microsoft.com/office/officeart/2018/5/layout/IconCircleLabelList"/>
    <dgm:cxn modelId="{414588BE-4025-4666-B938-44C06D289463}" type="presParOf" srcId="{7280A3AF-9843-41EC-83C2-A60E7C2B6DF4}" destId="{B2811F25-9C7E-4A4E-B126-B7F50D0D27A9}" srcOrd="0" destOrd="0" presId="urn:microsoft.com/office/officeart/2018/5/layout/IconCircleLabelList"/>
    <dgm:cxn modelId="{81C83615-4328-45EE-B05D-8D7DF0198F9C}" type="presParOf" srcId="{B2811F25-9C7E-4A4E-B126-B7F50D0D27A9}" destId="{62525206-D432-4F17-A0AE-5365F18802BB}" srcOrd="0" destOrd="0" presId="urn:microsoft.com/office/officeart/2018/5/layout/IconCircleLabelList"/>
    <dgm:cxn modelId="{8B322980-0F10-40E7-8CB8-7CD7134DAF2C}" type="presParOf" srcId="{B2811F25-9C7E-4A4E-B126-B7F50D0D27A9}" destId="{1A04F21E-4E50-4BBE-942C-C3D9F9A48668}" srcOrd="1" destOrd="0" presId="urn:microsoft.com/office/officeart/2018/5/layout/IconCircleLabelList"/>
    <dgm:cxn modelId="{0BBCFC40-431A-4F34-9887-228D65BE6A09}" type="presParOf" srcId="{B2811F25-9C7E-4A4E-B126-B7F50D0D27A9}" destId="{0692795B-E7C5-4CB1-8865-B1D13F23DDDE}" srcOrd="2" destOrd="0" presId="urn:microsoft.com/office/officeart/2018/5/layout/IconCircleLabelList"/>
    <dgm:cxn modelId="{C14B7626-12BA-43ED-A3ED-1DC152814BB8}" type="presParOf" srcId="{B2811F25-9C7E-4A4E-B126-B7F50D0D27A9}" destId="{B6CEF016-4398-407B-918E-CD482517FEFB}" srcOrd="3" destOrd="0" presId="urn:microsoft.com/office/officeart/2018/5/layout/IconCircleLabelList"/>
    <dgm:cxn modelId="{76B9F869-1938-44E5-9DBF-9C2BB16D803B}" type="presParOf" srcId="{7280A3AF-9843-41EC-83C2-A60E7C2B6DF4}" destId="{E14116DE-96EA-43D8-84D7-18A4C18FD80C}" srcOrd="1" destOrd="0" presId="urn:microsoft.com/office/officeart/2018/5/layout/IconCircleLabelList"/>
    <dgm:cxn modelId="{E92BE5F6-406D-4265-B75B-B87EAA8904FA}" type="presParOf" srcId="{7280A3AF-9843-41EC-83C2-A60E7C2B6DF4}" destId="{915A4DEC-3125-4F2B-8094-984435440E2D}" srcOrd="2" destOrd="0" presId="urn:microsoft.com/office/officeart/2018/5/layout/IconCircleLabelList"/>
    <dgm:cxn modelId="{05E39C90-BB03-4CA5-96E0-4EE8E02249EB}" type="presParOf" srcId="{915A4DEC-3125-4F2B-8094-984435440E2D}" destId="{55CD99ED-C956-406F-9E3D-B4EC2F7C6AD1}" srcOrd="0" destOrd="0" presId="urn:microsoft.com/office/officeart/2018/5/layout/IconCircleLabelList"/>
    <dgm:cxn modelId="{4DD4FF88-6CFB-4119-AF4C-D958B987666D}" type="presParOf" srcId="{915A4DEC-3125-4F2B-8094-984435440E2D}" destId="{B0D402CD-3B50-4F19-A09E-43152F435E16}" srcOrd="1" destOrd="0" presId="urn:microsoft.com/office/officeart/2018/5/layout/IconCircleLabelList"/>
    <dgm:cxn modelId="{87E5DE21-2E46-4216-9F7A-8F90AA54D35C}" type="presParOf" srcId="{915A4DEC-3125-4F2B-8094-984435440E2D}" destId="{E28117AE-E54B-4A35-97C2-0EFBB1E94C34}" srcOrd="2" destOrd="0" presId="urn:microsoft.com/office/officeart/2018/5/layout/IconCircleLabelList"/>
    <dgm:cxn modelId="{3833A477-D5EB-4A1F-AE68-465341AF24D9}" type="presParOf" srcId="{915A4DEC-3125-4F2B-8094-984435440E2D}" destId="{3D81D5A9-5F42-4C67-846E-00C0485FB400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C80CE2F-8A52-4B82-A6D0-FF8AB3BD6E1E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6078647B-236F-430F-A417-163C02D0BC4E}">
      <dgm:prSet/>
      <dgm:spPr/>
      <dgm:t>
        <a:bodyPr/>
        <a:lstStyle/>
        <a:p>
          <a:r>
            <a:rPr lang="en-US"/>
            <a:t>Language learners</a:t>
          </a:r>
        </a:p>
      </dgm:t>
    </dgm:pt>
    <dgm:pt modelId="{65E4A2E7-AFFB-41EE-81E0-393A3A9454C9}" type="parTrans" cxnId="{B468CFFD-7231-42C2-B083-027265F00E26}">
      <dgm:prSet/>
      <dgm:spPr/>
      <dgm:t>
        <a:bodyPr/>
        <a:lstStyle/>
        <a:p>
          <a:endParaRPr lang="en-US"/>
        </a:p>
      </dgm:t>
    </dgm:pt>
    <dgm:pt modelId="{907C3FD5-98F6-400E-85A6-3116541A21D5}" type="sibTrans" cxnId="{B468CFFD-7231-42C2-B083-027265F00E26}">
      <dgm:prSet/>
      <dgm:spPr/>
      <dgm:t>
        <a:bodyPr/>
        <a:lstStyle/>
        <a:p>
          <a:endParaRPr lang="en-US"/>
        </a:p>
      </dgm:t>
    </dgm:pt>
    <dgm:pt modelId="{0CC477FF-2F03-4E62-8877-2E907AC617DC}">
      <dgm:prSet/>
      <dgm:spPr/>
      <dgm:t>
        <a:bodyPr/>
        <a:lstStyle/>
        <a:p>
          <a:r>
            <a:rPr lang="en-US"/>
            <a:t>Travelers</a:t>
          </a:r>
        </a:p>
      </dgm:t>
    </dgm:pt>
    <dgm:pt modelId="{07B3AA6F-75AC-41F9-9289-E07C9CCACBDE}" type="parTrans" cxnId="{70BDD577-0BEE-4C40-82CB-A29E71A0AA32}">
      <dgm:prSet/>
      <dgm:spPr/>
      <dgm:t>
        <a:bodyPr/>
        <a:lstStyle/>
        <a:p>
          <a:endParaRPr lang="en-US"/>
        </a:p>
      </dgm:t>
    </dgm:pt>
    <dgm:pt modelId="{F53DDE4A-4775-495A-9936-88DE9A2C35C3}" type="sibTrans" cxnId="{70BDD577-0BEE-4C40-82CB-A29E71A0AA32}">
      <dgm:prSet/>
      <dgm:spPr/>
      <dgm:t>
        <a:bodyPr/>
        <a:lstStyle/>
        <a:p>
          <a:endParaRPr lang="en-US"/>
        </a:p>
      </dgm:t>
    </dgm:pt>
    <dgm:pt modelId="{F5C5A91C-C2A3-46D1-BCDB-B41BB8C60F44}">
      <dgm:prSet/>
      <dgm:spPr/>
      <dgm:t>
        <a:bodyPr/>
        <a:lstStyle/>
        <a:p>
          <a:r>
            <a:rPr lang="en-US"/>
            <a:t>Educators and students</a:t>
          </a:r>
        </a:p>
      </dgm:t>
    </dgm:pt>
    <dgm:pt modelId="{8E1057C2-D828-4E1A-9BBD-C2640A372EF7}" type="parTrans" cxnId="{421080DB-7F88-4A42-BF72-EFA4FDE19A8F}">
      <dgm:prSet/>
      <dgm:spPr/>
      <dgm:t>
        <a:bodyPr/>
        <a:lstStyle/>
        <a:p>
          <a:endParaRPr lang="en-US"/>
        </a:p>
      </dgm:t>
    </dgm:pt>
    <dgm:pt modelId="{E382E41E-519F-4B9D-AAE1-C47EE357F450}" type="sibTrans" cxnId="{421080DB-7F88-4A42-BF72-EFA4FDE19A8F}">
      <dgm:prSet/>
      <dgm:spPr/>
      <dgm:t>
        <a:bodyPr/>
        <a:lstStyle/>
        <a:p>
          <a:endParaRPr lang="en-US"/>
        </a:p>
      </dgm:t>
    </dgm:pt>
    <dgm:pt modelId="{93E16637-CCEC-423B-A1E2-CA865754EFFB}">
      <dgm:prSet/>
      <dgm:spPr/>
      <dgm:t>
        <a:bodyPr/>
        <a:lstStyle/>
        <a:p>
          <a:r>
            <a:rPr lang="en-US"/>
            <a:t>Researchers needing accurate translations</a:t>
          </a:r>
        </a:p>
      </dgm:t>
    </dgm:pt>
    <dgm:pt modelId="{B296A82E-84C7-48D7-A8CA-26A370BBB763}" type="parTrans" cxnId="{C6E00494-8C6F-49F7-B5DB-F5E8B849334E}">
      <dgm:prSet/>
      <dgm:spPr/>
      <dgm:t>
        <a:bodyPr/>
        <a:lstStyle/>
        <a:p>
          <a:endParaRPr lang="en-US"/>
        </a:p>
      </dgm:t>
    </dgm:pt>
    <dgm:pt modelId="{8760DE5D-0FFD-4DB7-9BA2-1D2E4CFC4FBA}" type="sibTrans" cxnId="{C6E00494-8C6F-49F7-B5DB-F5E8B849334E}">
      <dgm:prSet/>
      <dgm:spPr/>
      <dgm:t>
        <a:bodyPr/>
        <a:lstStyle/>
        <a:p>
          <a:endParaRPr lang="en-US"/>
        </a:p>
      </dgm:t>
    </dgm:pt>
    <dgm:pt modelId="{E304B876-03E0-44E5-9F99-65B37712C8B0}" type="pres">
      <dgm:prSet presAssocID="{0C80CE2F-8A52-4B82-A6D0-FF8AB3BD6E1E}" presName="root" presStyleCnt="0">
        <dgm:presLayoutVars>
          <dgm:dir/>
          <dgm:resizeHandles val="exact"/>
        </dgm:presLayoutVars>
      </dgm:prSet>
      <dgm:spPr/>
    </dgm:pt>
    <dgm:pt modelId="{D071EEE5-C649-4151-8B4B-5B721A68062B}" type="pres">
      <dgm:prSet presAssocID="{0C80CE2F-8A52-4B82-A6D0-FF8AB3BD6E1E}" presName="container" presStyleCnt="0">
        <dgm:presLayoutVars>
          <dgm:dir/>
          <dgm:resizeHandles val="exact"/>
        </dgm:presLayoutVars>
      </dgm:prSet>
      <dgm:spPr/>
    </dgm:pt>
    <dgm:pt modelId="{322F6656-6E61-495D-A228-782929A9FF58}" type="pres">
      <dgm:prSet presAssocID="{6078647B-236F-430F-A417-163C02D0BC4E}" presName="compNode" presStyleCnt="0"/>
      <dgm:spPr/>
    </dgm:pt>
    <dgm:pt modelId="{D88FD5A5-4701-40A4-A990-B02FAA163DCB}" type="pres">
      <dgm:prSet presAssocID="{6078647B-236F-430F-A417-163C02D0BC4E}" presName="iconBgRect" presStyleLbl="bgShp" presStyleIdx="0" presStyleCnt="4"/>
      <dgm:spPr/>
    </dgm:pt>
    <dgm:pt modelId="{0C5F8F95-8018-4405-A64A-105B7DA207A2}" type="pres">
      <dgm:prSet presAssocID="{6078647B-236F-430F-A417-163C02D0BC4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دردشة"/>
        </a:ext>
      </dgm:extLst>
    </dgm:pt>
    <dgm:pt modelId="{339A9205-B2C0-455D-9D6C-3A63D9D06DE2}" type="pres">
      <dgm:prSet presAssocID="{6078647B-236F-430F-A417-163C02D0BC4E}" presName="spaceRect" presStyleCnt="0"/>
      <dgm:spPr/>
    </dgm:pt>
    <dgm:pt modelId="{B30A486E-57F6-497D-B327-EEDECB9F05E0}" type="pres">
      <dgm:prSet presAssocID="{6078647B-236F-430F-A417-163C02D0BC4E}" presName="textRect" presStyleLbl="revTx" presStyleIdx="0" presStyleCnt="4">
        <dgm:presLayoutVars>
          <dgm:chMax val="1"/>
          <dgm:chPref val="1"/>
        </dgm:presLayoutVars>
      </dgm:prSet>
      <dgm:spPr/>
    </dgm:pt>
    <dgm:pt modelId="{1298A169-B354-44D9-A231-669BD03A5ACC}" type="pres">
      <dgm:prSet presAssocID="{907C3FD5-98F6-400E-85A6-3116541A21D5}" presName="sibTrans" presStyleLbl="sibTrans2D1" presStyleIdx="0" presStyleCnt="0"/>
      <dgm:spPr/>
    </dgm:pt>
    <dgm:pt modelId="{A0AD4D49-9772-458D-9E23-09F313925C48}" type="pres">
      <dgm:prSet presAssocID="{0CC477FF-2F03-4E62-8877-2E907AC617DC}" presName="compNode" presStyleCnt="0"/>
      <dgm:spPr/>
    </dgm:pt>
    <dgm:pt modelId="{8AD172E7-E8EE-4941-9460-B067CF36BC09}" type="pres">
      <dgm:prSet presAssocID="{0CC477FF-2F03-4E62-8877-2E907AC617DC}" presName="iconBgRect" presStyleLbl="bgShp" presStyleIdx="1" presStyleCnt="4"/>
      <dgm:spPr/>
    </dgm:pt>
    <dgm:pt modelId="{034D5B69-D4D5-4258-8268-D12F0DADEFE2}" type="pres">
      <dgm:prSet presAssocID="{0CC477FF-2F03-4E62-8877-2E907AC617D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untain scene"/>
        </a:ext>
      </dgm:extLst>
    </dgm:pt>
    <dgm:pt modelId="{021C8684-3E9E-435E-AC4C-6FC2152954E4}" type="pres">
      <dgm:prSet presAssocID="{0CC477FF-2F03-4E62-8877-2E907AC617DC}" presName="spaceRect" presStyleCnt="0"/>
      <dgm:spPr/>
    </dgm:pt>
    <dgm:pt modelId="{EF2BABEC-CB39-48A7-B0B6-5D00BC8408AA}" type="pres">
      <dgm:prSet presAssocID="{0CC477FF-2F03-4E62-8877-2E907AC617DC}" presName="textRect" presStyleLbl="revTx" presStyleIdx="1" presStyleCnt="4">
        <dgm:presLayoutVars>
          <dgm:chMax val="1"/>
          <dgm:chPref val="1"/>
        </dgm:presLayoutVars>
      </dgm:prSet>
      <dgm:spPr/>
    </dgm:pt>
    <dgm:pt modelId="{A48CD3A9-1074-40CB-A163-44B6D811C851}" type="pres">
      <dgm:prSet presAssocID="{F53DDE4A-4775-495A-9936-88DE9A2C35C3}" presName="sibTrans" presStyleLbl="sibTrans2D1" presStyleIdx="0" presStyleCnt="0"/>
      <dgm:spPr/>
    </dgm:pt>
    <dgm:pt modelId="{E181FA5D-8F31-4BD2-B841-456DE741BB24}" type="pres">
      <dgm:prSet presAssocID="{F5C5A91C-C2A3-46D1-BCDB-B41BB8C60F44}" presName="compNode" presStyleCnt="0"/>
      <dgm:spPr/>
    </dgm:pt>
    <dgm:pt modelId="{8A32408F-2281-41AA-8D27-5EB1A8796342}" type="pres">
      <dgm:prSet presAssocID="{F5C5A91C-C2A3-46D1-BCDB-B41BB8C60F44}" presName="iconBgRect" presStyleLbl="bgShp" presStyleIdx="2" presStyleCnt="4"/>
      <dgm:spPr/>
    </dgm:pt>
    <dgm:pt modelId="{8190010E-AC86-4F4F-8AE3-C9884F1AE627}" type="pres">
      <dgm:prSet presAssocID="{F5C5A91C-C2A3-46D1-BCDB-B41BB8C60F4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مدرس"/>
        </a:ext>
      </dgm:extLst>
    </dgm:pt>
    <dgm:pt modelId="{8F56A45C-3885-4185-AAAD-C8B962599EC1}" type="pres">
      <dgm:prSet presAssocID="{F5C5A91C-C2A3-46D1-BCDB-B41BB8C60F44}" presName="spaceRect" presStyleCnt="0"/>
      <dgm:spPr/>
    </dgm:pt>
    <dgm:pt modelId="{7E6B583A-F707-4414-824C-8D5BCDEB08FB}" type="pres">
      <dgm:prSet presAssocID="{F5C5A91C-C2A3-46D1-BCDB-B41BB8C60F44}" presName="textRect" presStyleLbl="revTx" presStyleIdx="2" presStyleCnt="4">
        <dgm:presLayoutVars>
          <dgm:chMax val="1"/>
          <dgm:chPref val="1"/>
        </dgm:presLayoutVars>
      </dgm:prSet>
      <dgm:spPr/>
    </dgm:pt>
    <dgm:pt modelId="{8A88B2B0-ACE3-4C4A-8939-18EEF414F567}" type="pres">
      <dgm:prSet presAssocID="{E382E41E-519F-4B9D-AAE1-C47EE357F450}" presName="sibTrans" presStyleLbl="sibTrans2D1" presStyleIdx="0" presStyleCnt="0"/>
      <dgm:spPr/>
    </dgm:pt>
    <dgm:pt modelId="{90CEB9C1-12A7-4946-A6E9-5DE87A738CFE}" type="pres">
      <dgm:prSet presAssocID="{93E16637-CCEC-423B-A1E2-CA865754EFFB}" presName="compNode" presStyleCnt="0"/>
      <dgm:spPr/>
    </dgm:pt>
    <dgm:pt modelId="{CF218E75-4FC9-4563-8985-8D38B0F7C6B4}" type="pres">
      <dgm:prSet presAssocID="{93E16637-CCEC-423B-A1E2-CA865754EFFB}" presName="iconBgRect" presStyleLbl="bgShp" presStyleIdx="3" presStyleCnt="4"/>
      <dgm:spPr/>
    </dgm:pt>
    <dgm:pt modelId="{AE007CAB-ECF6-4ADF-B4B2-5AFC42496852}" type="pres">
      <dgm:prSet presAssocID="{93E16637-CCEC-423B-A1E2-CA865754EF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75D4D3DF-22CA-4096-989B-03593EC13FB7}" type="pres">
      <dgm:prSet presAssocID="{93E16637-CCEC-423B-A1E2-CA865754EFFB}" presName="spaceRect" presStyleCnt="0"/>
      <dgm:spPr/>
    </dgm:pt>
    <dgm:pt modelId="{6A9A4F09-FF9C-43D4-973B-7B6C19D2CD14}" type="pres">
      <dgm:prSet presAssocID="{93E16637-CCEC-423B-A1E2-CA865754EFFB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955AEA03-2027-4B99-AD06-7AF89D947B41}" type="presOf" srcId="{F53DDE4A-4775-495A-9936-88DE9A2C35C3}" destId="{A48CD3A9-1074-40CB-A163-44B6D811C851}" srcOrd="0" destOrd="0" presId="urn:microsoft.com/office/officeart/2018/2/layout/IconCircleList"/>
    <dgm:cxn modelId="{ACE5C005-38DA-4B58-AE93-3327B9D6C07E}" type="presOf" srcId="{0CC477FF-2F03-4E62-8877-2E907AC617DC}" destId="{EF2BABEC-CB39-48A7-B0B6-5D00BC8408AA}" srcOrd="0" destOrd="0" presId="urn:microsoft.com/office/officeart/2018/2/layout/IconCircleList"/>
    <dgm:cxn modelId="{9AC9DF08-DF45-4CCD-B3EA-9445C768E739}" type="presOf" srcId="{F5C5A91C-C2A3-46D1-BCDB-B41BB8C60F44}" destId="{7E6B583A-F707-4414-824C-8D5BCDEB08FB}" srcOrd="0" destOrd="0" presId="urn:microsoft.com/office/officeart/2018/2/layout/IconCircleList"/>
    <dgm:cxn modelId="{6ADE7409-509F-4B2F-9B67-B5B5B2A8CA9E}" type="presOf" srcId="{907C3FD5-98F6-400E-85A6-3116541A21D5}" destId="{1298A169-B354-44D9-A231-669BD03A5ACC}" srcOrd="0" destOrd="0" presId="urn:microsoft.com/office/officeart/2018/2/layout/IconCircleList"/>
    <dgm:cxn modelId="{369CEF12-B92E-42B8-AD44-AEF28E0575F8}" type="presOf" srcId="{93E16637-CCEC-423B-A1E2-CA865754EFFB}" destId="{6A9A4F09-FF9C-43D4-973B-7B6C19D2CD14}" srcOrd="0" destOrd="0" presId="urn:microsoft.com/office/officeart/2018/2/layout/IconCircleList"/>
    <dgm:cxn modelId="{70BDD577-0BEE-4C40-82CB-A29E71A0AA32}" srcId="{0C80CE2F-8A52-4B82-A6D0-FF8AB3BD6E1E}" destId="{0CC477FF-2F03-4E62-8877-2E907AC617DC}" srcOrd="1" destOrd="0" parTransId="{07B3AA6F-75AC-41F9-9289-E07C9CCACBDE}" sibTransId="{F53DDE4A-4775-495A-9936-88DE9A2C35C3}"/>
    <dgm:cxn modelId="{C6E00494-8C6F-49F7-B5DB-F5E8B849334E}" srcId="{0C80CE2F-8A52-4B82-A6D0-FF8AB3BD6E1E}" destId="{93E16637-CCEC-423B-A1E2-CA865754EFFB}" srcOrd="3" destOrd="0" parTransId="{B296A82E-84C7-48D7-A8CA-26A370BBB763}" sibTransId="{8760DE5D-0FFD-4DB7-9BA2-1D2E4CFC4FBA}"/>
    <dgm:cxn modelId="{6D8A96AE-6996-4850-981C-10D1181068F7}" type="presOf" srcId="{6078647B-236F-430F-A417-163C02D0BC4E}" destId="{B30A486E-57F6-497D-B327-EEDECB9F05E0}" srcOrd="0" destOrd="0" presId="urn:microsoft.com/office/officeart/2018/2/layout/IconCircleList"/>
    <dgm:cxn modelId="{365608BF-41A9-4FAB-8720-381C6F9CC3A6}" type="presOf" srcId="{E382E41E-519F-4B9D-AAE1-C47EE357F450}" destId="{8A88B2B0-ACE3-4C4A-8939-18EEF414F567}" srcOrd="0" destOrd="0" presId="urn:microsoft.com/office/officeart/2018/2/layout/IconCircleList"/>
    <dgm:cxn modelId="{421080DB-7F88-4A42-BF72-EFA4FDE19A8F}" srcId="{0C80CE2F-8A52-4B82-A6D0-FF8AB3BD6E1E}" destId="{F5C5A91C-C2A3-46D1-BCDB-B41BB8C60F44}" srcOrd="2" destOrd="0" parTransId="{8E1057C2-D828-4E1A-9BBD-C2640A372EF7}" sibTransId="{E382E41E-519F-4B9D-AAE1-C47EE357F450}"/>
    <dgm:cxn modelId="{C99DBBFD-BA95-417D-8BFC-1E06BBC5E071}" type="presOf" srcId="{0C80CE2F-8A52-4B82-A6D0-FF8AB3BD6E1E}" destId="{E304B876-03E0-44E5-9F99-65B37712C8B0}" srcOrd="0" destOrd="0" presId="urn:microsoft.com/office/officeart/2018/2/layout/IconCircleList"/>
    <dgm:cxn modelId="{B468CFFD-7231-42C2-B083-027265F00E26}" srcId="{0C80CE2F-8A52-4B82-A6D0-FF8AB3BD6E1E}" destId="{6078647B-236F-430F-A417-163C02D0BC4E}" srcOrd="0" destOrd="0" parTransId="{65E4A2E7-AFFB-41EE-81E0-393A3A9454C9}" sibTransId="{907C3FD5-98F6-400E-85A6-3116541A21D5}"/>
    <dgm:cxn modelId="{4C58CC37-00CB-40B2-B6C7-2FC7B08B4930}" type="presParOf" srcId="{E304B876-03E0-44E5-9F99-65B37712C8B0}" destId="{D071EEE5-C649-4151-8B4B-5B721A68062B}" srcOrd="0" destOrd="0" presId="urn:microsoft.com/office/officeart/2018/2/layout/IconCircleList"/>
    <dgm:cxn modelId="{551379BA-99E1-4184-809A-584B478AEDF4}" type="presParOf" srcId="{D071EEE5-C649-4151-8B4B-5B721A68062B}" destId="{322F6656-6E61-495D-A228-782929A9FF58}" srcOrd="0" destOrd="0" presId="urn:microsoft.com/office/officeart/2018/2/layout/IconCircleList"/>
    <dgm:cxn modelId="{39F1AC2E-E29B-4AA4-961B-2847622D749A}" type="presParOf" srcId="{322F6656-6E61-495D-A228-782929A9FF58}" destId="{D88FD5A5-4701-40A4-A990-B02FAA163DCB}" srcOrd="0" destOrd="0" presId="urn:microsoft.com/office/officeart/2018/2/layout/IconCircleList"/>
    <dgm:cxn modelId="{F4B44D88-5CB4-4317-8FF2-F1A661E351CE}" type="presParOf" srcId="{322F6656-6E61-495D-A228-782929A9FF58}" destId="{0C5F8F95-8018-4405-A64A-105B7DA207A2}" srcOrd="1" destOrd="0" presId="urn:microsoft.com/office/officeart/2018/2/layout/IconCircleList"/>
    <dgm:cxn modelId="{7F85666A-401F-4E7B-8D36-E962B7919D64}" type="presParOf" srcId="{322F6656-6E61-495D-A228-782929A9FF58}" destId="{339A9205-B2C0-455D-9D6C-3A63D9D06DE2}" srcOrd="2" destOrd="0" presId="urn:microsoft.com/office/officeart/2018/2/layout/IconCircleList"/>
    <dgm:cxn modelId="{4EE3E7F8-1EAF-4B71-B110-7ABDE74CED7A}" type="presParOf" srcId="{322F6656-6E61-495D-A228-782929A9FF58}" destId="{B30A486E-57F6-497D-B327-EEDECB9F05E0}" srcOrd="3" destOrd="0" presId="urn:microsoft.com/office/officeart/2018/2/layout/IconCircleList"/>
    <dgm:cxn modelId="{CB1230C4-05E3-4C29-A053-2E37CCE3DD6E}" type="presParOf" srcId="{D071EEE5-C649-4151-8B4B-5B721A68062B}" destId="{1298A169-B354-44D9-A231-669BD03A5ACC}" srcOrd="1" destOrd="0" presId="urn:microsoft.com/office/officeart/2018/2/layout/IconCircleList"/>
    <dgm:cxn modelId="{7C265812-E617-4253-ADE8-757AB7790F34}" type="presParOf" srcId="{D071EEE5-C649-4151-8B4B-5B721A68062B}" destId="{A0AD4D49-9772-458D-9E23-09F313925C48}" srcOrd="2" destOrd="0" presId="urn:microsoft.com/office/officeart/2018/2/layout/IconCircleList"/>
    <dgm:cxn modelId="{1F3561EB-6B65-4D83-AFD8-54CA10389332}" type="presParOf" srcId="{A0AD4D49-9772-458D-9E23-09F313925C48}" destId="{8AD172E7-E8EE-4941-9460-B067CF36BC09}" srcOrd="0" destOrd="0" presId="urn:microsoft.com/office/officeart/2018/2/layout/IconCircleList"/>
    <dgm:cxn modelId="{4878ED0F-9A7F-4A2A-8A5D-C0C1C190316C}" type="presParOf" srcId="{A0AD4D49-9772-458D-9E23-09F313925C48}" destId="{034D5B69-D4D5-4258-8268-D12F0DADEFE2}" srcOrd="1" destOrd="0" presId="urn:microsoft.com/office/officeart/2018/2/layout/IconCircleList"/>
    <dgm:cxn modelId="{FD64075B-01BF-40A5-B764-B203E73F731D}" type="presParOf" srcId="{A0AD4D49-9772-458D-9E23-09F313925C48}" destId="{021C8684-3E9E-435E-AC4C-6FC2152954E4}" srcOrd="2" destOrd="0" presId="urn:microsoft.com/office/officeart/2018/2/layout/IconCircleList"/>
    <dgm:cxn modelId="{23A7F2E8-E584-4E35-A0DD-75D8DFC19C9D}" type="presParOf" srcId="{A0AD4D49-9772-458D-9E23-09F313925C48}" destId="{EF2BABEC-CB39-48A7-B0B6-5D00BC8408AA}" srcOrd="3" destOrd="0" presId="urn:microsoft.com/office/officeart/2018/2/layout/IconCircleList"/>
    <dgm:cxn modelId="{CB8804B8-FB1C-42E7-973E-7593B69190A4}" type="presParOf" srcId="{D071EEE5-C649-4151-8B4B-5B721A68062B}" destId="{A48CD3A9-1074-40CB-A163-44B6D811C851}" srcOrd="3" destOrd="0" presId="urn:microsoft.com/office/officeart/2018/2/layout/IconCircleList"/>
    <dgm:cxn modelId="{0B451673-D93E-46F4-AA0A-7EFC0904A002}" type="presParOf" srcId="{D071EEE5-C649-4151-8B4B-5B721A68062B}" destId="{E181FA5D-8F31-4BD2-B841-456DE741BB24}" srcOrd="4" destOrd="0" presId="urn:microsoft.com/office/officeart/2018/2/layout/IconCircleList"/>
    <dgm:cxn modelId="{6D1B8B8C-2EB5-46BA-A2E3-107CD2D39D44}" type="presParOf" srcId="{E181FA5D-8F31-4BD2-B841-456DE741BB24}" destId="{8A32408F-2281-41AA-8D27-5EB1A8796342}" srcOrd="0" destOrd="0" presId="urn:microsoft.com/office/officeart/2018/2/layout/IconCircleList"/>
    <dgm:cxn modelId="{DE87DFDB-3F0C-4162-BA69-E8C16825BFB6}" type="presParOf" srcId="{E181FA5D-8F31-4BD2-B841-456DE741BB24}" destId="{8190010E-AC86-4F4F-8AE3-C9884F1AE627}" srcOrd="1" destOrd="0" presId="urn:microsoft.com/office/officeart/2018/2/layout/IconCircleList"/>
    <dgm:cxn modelId="{DD35AB1D-C788-403C-96CE-63DC9DB30E2B}" type="presParOf" srcId="{E181FA5D-8F31-4BD2-B841-456DE741BB24}" destId="{8F56A45C-3885-4185-AAAD-C8B962599EC1}" srcOrd="2" destOrd="0" presId="urn:microsoft.com/office/officeart/2018/2/layout/IconCircleList"/>
    <dgm:cxn modelId="{772CCA5B-2AAB-4689-B48C-5A9EA0D49078}" type="presParOf" srcId="{E181FA5D-8F31-4BD2-B841-456DE741BB24}" destId="{7E6B583A-F707-4414-824C-8D5BCDEB08FB}" srcOrd="3" destOrd="0" presId="urn:microsoft.com/office/officeart/2018/2/layout/IconCircleList"/>
    <dgm:cxn modelId="{7FD0E180-D0DE-43C5-B245-0457FE1114B3}" type="presParOf" srcId="{D071EEE5-C649-4151-8B4B-5B721A68062B}" destId="{8A88B2B0-ACE3-4C4A-8939-18EEF414F567}" srcOrd="5" destOrd="0" presId="urn:microsoft.com/office/officeart/2018/2/layout/IconCircleList"/>
    <dgm:cxn modelId="{0EA23D4E-6DCC-402F-AF52-07949F0287FB}" type="presParOf" srcId="{D071EEE5-C649-4151-8B4B-5B721A68062B}" destId="{90CEB9C1-12A7-4946-A6E9-5DE87A738CFE}" srcOrd="6" destOrd="0" presId="urn:microsoft.com/office/officeart/2018/2/layout/IconCircleList"/>
    <dgm:cxn modelId="{173EBDF1-6D90-4E5C-AE2C-2218A94A2007}" type="presParOf" srcId="{90CEB9C1-12A7-4946-A6E9-5DE87A738CFE}" destId="{CF218E75-4FC9-4563-8985-8D38B0F7C6B4}" srcOrd="0" destOrd="0" presId="urn:microsoft.com/office/officeart/2018/2/layout/IconCircleList"/>
    <dgm:cxn modelId="{FF0A75E9-408D-4C51-8BBD-9B822BAD0954}" type="presParOf" srcId="{90CEB9C1-12A7-4946-A6E9-5DE87A738CFE}" destId="{AE007CAB-ECF6-4ADF-B4B2-5AFC42496852}" srcOrd="1" destOrd="0" presId="urn:microsoft.com/office/officeart/2018/2/layout/IconCircleList"/>
    <dgm:cxn modelId="{5FEAA8C6-32EB-48D9-9137-DB2451ECAF6E}" type="presParOf" srcId="{90CEB9C1-12A7-4946-A6E9-5DE87A738CFE}" destId="{75D4D3DF-22CA-4096-989B-03593EC13FB7}" srcOrd="2" destOrd="0" presId="urn:microsoft.com/office/officeart/2018/2/layout/IconCircleList"/>
    <dgm:cxn modelId="{C90BF9F1-6C4B-46FB-9F7D-221073E58E16}" type="presParOf" srcId="{90CEB9C1-12A7-4946-A6E9-5DE87A738CFE}" destId="{6A9A4F09-FF9C-43D4-973B-7B6C19D2CD14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CDCF822-7FC2-4E6D-83C2-81339346793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999F975-9295-4F39-9C04-6BC8193365F1}">
      <dgm:prSet/>
      <dgm:spPr/>
      <dgm:t>
        <a:bodyPr/>
        <a:lstStyle/>
        <a:p>
          <a:pPr>
            <a:defRPr cap="all"/>
          </a:pPr>
          <a:r>
            <a:rPr lang="en-US"/>
            <a:t>Language barriers impact international communication and education.</a:t>
          </a:r>
        </a:p>
      </dgm:t>
    </dgm:pt>
    <dgm:pt modelId="{E4C8CC09-A5B7-4730-AD9D-6FB90D1D80E9}" type="parTrans" cxnId="{15E71A9A-2347-4D0B-8C20-8F5BBC24978D}">
      <dgm:prSet/>
      <dgm:spPr/>
      <dgm:t>
        <a:bodyPr/>
        <a:lstStyle/>
        <a:p>
          <a:endParaRPr lang="en-US"/>
        </a:p>
      </dgm:t>
    </dgm:pt>
    <dgm:pt modelId="{DD218D00-9704-4964-883A-E607FE4B2941}" type="sibTrans" cxnId="{15E71A9A-2347-4D0B-8C20-8F5BBC24978D}">
      <dgm:prSet/>
      <dgm:spPr/>
      <dgm:t>
        <a:bodyPr/>
        <a:lstStyle/>
        <a:p>
          <a:endParaRPr lang="en-US"/>
        </a:p>
      </dgm:t>
    </dgm:pt>
    <dgm:pt modelId="{C55D8106-A19A-4304-8496-57438571C869}">
      <dgm:prSet/>
      <dgm:spPr/>
      <dgm:t>
        <a:bodyPr/>
        <a:lstStyle/>
        <a:p>
          <a:pPr>
            <a:defRPr cap="all"/>
          </a:pPr>
          <a:r>
            <a:rPr lang="en-US"/>
            <a:t>Manual translation is time-consuming and inefficient.</a:t>
          </a:r>
        </a:p>
      </dgm:t>
    </dgm:pt>
    <dgm:pt modelId="{EE5B245B-654E-4CAB-AAEF-E2CD29C4A272}" type="parTrans" cxnId="{8C810E0B-4C7F-4D0C-B544-ADA58F652161}">
      <dgm:prSet/>
      <dgm:spPr/>
      <dgm:t>
        <a:bodyPr/>
        <a:lstStyle/>
        <a:p>
          <a:endParaRPr lang="en-US"/>
        </a:p>
      </dgm:t>
    </dgm:pt>
    <dgm:pt modelId="{605B2CB9-D604-4886-934A-65BF535722A7}" type="sibTrans" cxnId="{8C810E0B-4C7F-4D0C-B544-ADA58F652161}">
      <dgm:prSet/>
      <dgm:spPr/>
      <dgm:t>
        <a:bodyPr/>
        <a:lstStyle/>
        <a:p>
          <a:endParaRPr lang="en-US"/>
        </a:p>
      </dgm:t>
    </dgm:pt>
    <dgm:pt modelId="{4805BBC3-051F-4F89-B95E-906185DD672D}" type="pres">
      <dgm:prSet presAssocID="{9CDCF822-7FC2-4E6D-83C2-81339346793B}" presName="root" presStyleCnt="0">
        <dgm:presLayoutVars>
          <dgm:dir/>
          <dgm:resizeHandles val="exact"/>
        </dgm:presLayoutVars>
      </dgm:prSet>
      <dgm:spPr/>
    </dgm:pt>
    <dgm:pt modelId="{473E5DA5-2B7B-48AC-B22B-0BE5C4FE5D69}" type="pres">
      <dgm:prSet presAssocID="{E999F975-9295-4F39-9C04-6BC8193365F1}" presName="compNode" presStyleCnt="0"/>
      <dgm:spPr/>
    </dgm:pt>
    <dgm:pt modelId="{A62CC1B7-7934-42B2-B09D-169FE5E35779}" type="pres">
      <dgm:prSet presAssocID="{E999F975-9295-4F39-9C04-6BC8193365F1}" presName="iconBgRect" presStyleLbl="bgShp" presStyleIdx="0" presStyleCnt="2"/>
      <dgm:spPr/>
    </dgm:pt>
    <dgm:pt modelId="{5C9E8C06-C540-445A-8121-8DC30A72EB6F}" type="pres">
      <dgm:prSet presAssocID="{E999F975-9295-4F39-9C04-6BC8193365F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فصل دراسي"/>
        </a:ext>
      </dgm:extLst>
    </dgm:pt>
    <dgm:pt modelId="{DEE12D29-4548-4F63-A288-4AF4FD19844C}" type="pres">
      <dgm:prSet presAssocID="{E999F975-9295-4F39-9C04-6BC8193365F1}" presName="spaceRect" presStyleCnt="0"/>
      <dgm:spPr/>
    </dgm:pt>
    <dgm:pt modelId="{CBB1A506-3D9F-4831-94FD-F1F675225884}" type="pres">
      <dgm:prSet presAssocID="{E999F975-9295-4F39-9C04-6BC8193365F1}" presName="textRect" presStyleLbl="revTx" presStyleIdx="0" presStyleCnt="2">
        <dgm:presLayoutVars>
          <dgm:chMax val="1"/>
          <dgm:chPref val="1"/>
        </dgm:presLayoutVars>
      </dgm:prSet>
      <dgm:spPr/>
    </dgm:pt>
    <dgm:pt modelId="{5AA18319-AAD6-464D-8F46-217AD586F820}" type="pres">
      <dgm:prSet presAssocID="{DD218D00-9704-4964-883A-E607FE4B2941}" presName="sibTrans" presStyleCnt="0"/>
      <dgm:spPr/>
    </dgm:pt>
    <dgm:pt modelId="{CF9E2253-A3CC-41B9-AB6D-2C0041DCFF63}" type="pres">
      <dgm:prSet presAssocID="{C55D8106-A19A-4304-8496-57438571C869}" presName="compNode" presStyleCnt="0"/>
      <dgm:spPr/>
    </dgm:pt>
    <dgm:pt modelId="{308C1BA7-3F61-4DF8-A125-73B397DAE831}" type="pres">
      <dgm:prSet presAssocID="{C55D8106-A19A-4304-8496-57438571C869}" presName="iconBgRect" presStyleLbl="bgShp" presStyleIdx="1" presStyleCnt="2"/>
      <dgm:spPr/>
    </dgm:pt>
    <dgm:pt modelId="{B61CE31A-0DDF-4CE8-8AB4-5662E1FED073}" type="pres">
      <dgm:prSet presAssocID="{C55D8106-A19A-4304-8496-57438571C86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سير العمل"/>
        </a:ext>
      </dgm:extLst>
    </dgm:pt>
    <dgm:pt modelId="{C2C9634F-0B14-4263-A24E-EEEB1476E4B0}" type="pres">
      <dgm:prSet presAssocID="{C55D8106-A19A-4304-8496-57438571C869}" presName="spaceRect" presStyleCnt="0"/>
      <dgm:spPr/>
    </dgm:pt>
    <dgm:pt modelId="{7646B687-163F-48D9-8791-AE26A0C49CA5}" type="pres">
      <dgm:prSet presAssocID="{C55D8106-A19A-4304-8496-57438571C86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C810E0B-4C7F-4D0C-B544-ADA58F652161}" srcId="{9CDCF822-7FC2-4E6D-83C2-81339346793B}" destId="{C55D8106-A19A-4304-8496-57438571C869}" srcOrd="1" destOrd="0" parTransId="{EE5B245B-654E-4CAB-AAEF-E2CD29C4A272}" sibTransId="{605B2CB9-D604-4886-934A-65BF535722A7}"/>
    <dgm:cxn modelId="{399DA546-D932-4369-8139-802ABA00F487}" type="presOf" srcId="{E999F975-9295-4F39-9C04-6BC8193365F1}" destId="{CBB1A506-3D9F-4831-94FD-F1F675225884}" srcOrd="0" destOrd="0" presId="urn:microsoft.com/office/officeart/2018/5/layout/IconCircleLabelList"/>
    <dgm:cxn modelId="{9752F571-5320-4FCE-B21F-E429386DEB88}" type="presOf" srcId="{C55D8106-A19A-4304-8496-57438571C869}" destId="{7646B687-163F-48D9-8791-AE26A0C49CA5}" srcOrd="0" destOrd="0" presId="urn:microsoft.com/office/officeart/2018/5/layout/IconCircleLabelList"/>
    <dgm:cxn modelId="{15E71A9A-2347-4D0B-8C20-8F5BBC24978D}" srcId="{9CDCF822-7FC2-4E6D-83C2-81339346793B}" destId="{E999F975-9295-4F39-9C04-6BC8193365F1}" srcOrd="0" destOrd="0" parTransId="{E4C8CC09-A5B7-4730-AD9D-6FB90D1D80E9}" sibTransId="{DD218D00-9704-4964-883A-E607FE4B2941}"/>
    <dgm:cxn modelId="{CFC4B1B5-A83C-4C13-89D8-952FA89DE838}" type="presOf" srcId="{9CDCF822-7FC2-4E6D-83C2-81339346793B}" destId="{4805BBC3-051F-4F89-B95E-906185DD672D}" srcOrd="0" destOrd="0" presId="urn:microsoft.com/office/officeart/2018/5/layout/IconCircleLabelList"/>
    <dgm:cxn modelId="{7F01792A-D3FC-4971-8945-0A4C85DA46B5}" type="presParOf" srcId="{4805BBC3-051F-4F89-B95E-906185DD672D}" destId="{473E5DA5-2B7B-48AC-B22B-0BE5C4FE5D69}" srcOrd="0" destOrd="0" presId="urn:microsoft.com/office/officeart/2018/5/layout/IconCircleLabelList"/>
    <dgm:cxn modelId="{BB6C49E4-0213-47A2-AA60-0D5ABBD3F667}" type="presParOf" srcId="{473E5DA5-2B7B-48AC-B22B-0BE5C4FE5D69}" destId="{A62CC1B7-7934-42B2-B09D-169FE5E35779}" srcOrd="0" destOrd="0" presId="urn:microsoft.com/office/officeart/2018/5/layout/IconCircleLabelList"/>
    <dgm:cxn modelId="{DF0503DF-D5ED-4CD4-B1E6-D336E77AECAE}" type="presParOf" srcId="{473E5DA5-2B7B-48AC-B22B-0BE5C4FE5D69}" destId="{5C9E8C06-C540-445A-8121-8DC30A72EB6F}" srcOrd="1" destOrd="0" presId="urn:microsoft.com/office/officeart/2018/5/layout/IconCircleLabelList"/>
    <dgm:cxn modelId="{D7D79705-205F-4F08-B415-2A06456B9898}" type="presParOf" srcId="{473E5DA5-2B7B-48AC-B22B-0BE5C4FE5D69}" destId="{DEE12D29-4548-4F63-A288-4AF4FD19844C}" srcOrd="2" destOrd="0" presId="urn:microsoft.com/office/officeart/2018/5/layout/IconCircleLabelList"/>
    <dgm:cxn modelId="{92D66A04-A8FF-4B61-9E9C-19473B198023}" type="presParOf" srcId="{473E5DA5-2B7B-48AC-B22B-0BE5C4FE5D69}" destId="{CBB1A506-3D9F-4831-94FD-F1F675225884}" srcOrd="3" destOrd="0" presId="urn:microsoft.com/office/officeart/2018/5/layout/IconCircleLabelList"/>
    <dgm:cxn modelId="{CBAE74D5-A3EA-45EC-A8EB-B8004BC8BEFA}" type="presParOf" srcId="{4805BBC3-051F-4F89-B95E-906185DD672D}" destId="{5AA18319-AAD6-464D-8F46-217AD586F820}" srcOrd="1" destOrd="0" presId="urn:microsoft.com/office/officeart/2018/5/layout/IconCircleLabelList"/>
    <dgm:cxn modelId="{778A953E-EDFC-4C95-819B-F766A94DFB08}" type="presParOf" srcId="{4805BBC3-051F-4F89-B95E-906185DD672D}" destId="{CF9E2253-A3CC-41B9-AB6D-2C0041DCFF63}" srcOrd="2" destOrd="0" presId="urn:microsoft.com/office/officeart/2018/5/layout/IconCircleLabelList"/>
    <dgm:cxn modelId="{2E303C53-BC53-4720-B218-3BDD606E8DF9}" type="presParOf" srcId="{CF9E2253-A3CC-41B9-AB6D-2C0041DCFF63}" destId="{308C1BA7-3F61-4DF8-A125-73B397DAE831}" srcOrd="0" destOrd="0" presId="urn:microsoft.com/office/officeart/2018/5/layout/IconCircleLabelList"/>
    <dgm:cxn modelId="{0BE7B49B-4B27-4F80-90EA-1309EED79F35}" type="presParOf" srcId="{CF9E2253-A3CC-41B9-AB6D-2C0041DCFF63}" destId="{B61CE31A-0DDF-4CE8-8AB4-5662E1FED073}" srcOrd="1" destOrd="0" presId="urn:microsoft.com/office/officeart/2018/5/layout/IconCircleLabelList"/>
    <dgm:cxn modelId="{154FED0D-2E9B-4584-84BC-F590B6E236D9}" type="presParOf" srcId="{CF9E2253-A3CC-41B9-AB6D-2C0041DCFF63}" destId="{C2C9634F-0B14-4263-A24E-EEEB1476E4B0}" srcOrd="2" destOrd="0" presId="urn:microsoft.com/office/officeart/2018/5/layout/IconCircleLabelList"/>
    <dgm:cxn modelId="{51B88D36-5EEA-42F1-8E10-FFDAE81D58CE}" type="presParOf" srcId="{CF9E2253-A3CC-41B9-AB6D-2C0041DCFF63}" destId="{7646B687-163F-48D9-8791-AE26A0C49CA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4E862D7-9C90-4114-BE42-E890026BD33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1FE155E-7D85-4732-B30E-7DD5E63D3782}">
      <dgm:prSet/>
      <dgm:spPr/>
      <dgm:t>
        <a:bodyPr/>
        <a:lstStyle/>
        <a:p>
          <a:r>
            <a:rPr lang="en-US"/>
            <a:t>Model Used: T5 (Text-to-Text Transfer Transformer)</a:t>
          </a:r>
        </a:p>
      </dgm:t>
    </dgm:pt>
    <dgm:pt modelId="{FEF76B59-956D-4644-97E6-091007A04870}" type="parTrans" cxnId="{F9DF50B9-4761-416A-9974-5D7B76CD9464}">
      <dgm:prSet/>
      <dgm:spPr/>
      <dgm:t>
        <a:bodyPr/>
        <a:lstStyle/>
        <a:p>
          <a:endParaRPr lang="en-US"/>
        </a:p>
      </dgm:t>
    </dgm:pt>
    <dgm:pt modelId="{CDC580FB-134E-44DA-9CF9-657BF7610CA3}" type="sibTrans" cxnId="{F9DF50B9-4761-416A-9974-5D7B76CD9464}">
      <dgm:prSet/>
      <dgm:spPr/>
      <dgm:t>
        <a:bodyPr/>
        <a:lstStyle/>
        <a:p>
          <a:endParaRPr lang="en-US"/>
        </a:p>
      </dgm:t>
    </dgm:pt>
    <dgm:pt modelId="{460B3BFF-79FB-4686-B43B-C3CA72BC5426}">
      <dgm:prSet/>
      <dgm:spPr/>
      <dgm:t>
        <a:bodyPr/>
        <a:lstStyle/>
        <a:p>
          <a:r>
            <a:rPr lang="en-US"/>
            <a:t>Benefits: Context-aware, customizable, and scalable.</a:t>
          </a:r>
        </a:p>
      </dgm:t>
    </dgm:pt>
    <dgm:pt modelId="{CD7C397B-4BC1-4AF8-877C-7D15C87A9FBE}" type="parTrans" cxnId="{6E0544DD-D277-441A-A1D9-B77AB9E20A52}">
      <dgm:prSet/>
      <dgm:spPr/>
      <dgm:t>
        <a:bodyPr/>
        <a:lstStyle/>
        <a:p>
          <a:endParaRPr lang="en-US"/>
        </a:p>
      </dgm:t>
    </dgm:pt>
    <dgm:pt modelId="{3EE63CBC-E67F-4BED-B7F8-A1446AE59709}" type="sibTrans" cxnId="{6E0544DD-D277-441A-A1D9-B77AB9E20A52}">
      <dgm:prSet/>
      <dgm:spPr/>
      <dgm:t>
        <a:bodyPr/>
        <a:lstStyle/>
        <a:p>
          <a:endParaRPr lang="en-US"/>
        </a:p>
      </dgm:t>
    </dgm:pt>
    <dgm:pt modelId="{1550E52C-0F9E-4301-B9DC-2290D965348B}">
      <dgm:prSet/>
      <dgm:spPr/>
      <dgm:t>
        <a:bodyPr/>
        <a:lstStyle/>
        <a:p>
          <a:r>
            <a:rPr lang="en-US"/>
            <a:t>Supports integration into apps with better accuracy.</a:t>
          </a:r>
        </a:p>
      </dgm:t>
    </dgm:pt>
    <dgm:pt modelId="{6B3C2EAF-F3B8-4433-82C7-48E1B03A732B}" type="parTrans" cxnId="{75D49BF9-19BE-4917-9F75-F48E53682A1D}">
      <dgm:prSet/>
      <dgm:spPr/>
      <dgm:t>
        <a:bodyPr/>
        <a:lstStyle/>
        <a:p>
          <a:endParaRPr lang="en-US"/>
        </a:p>
      </dgm:t>
    </dgm:pt>
    <dgm:pt modelId="{1F28B0EA-C32F-43CC-B9DB-86304FF7D657}" type="sibTrans" cxnId="{75D49BF9-19BE-4917-9F75-F48E53682A1D}">
      <dgm:prSet/>
      <dgm:spPr/>
      <dgm:t>
        <a:bodyPr/>
        <a:lstStyle/>
        <a:p>
          <a:endParaRPr lang="en-US"/>
        </a:p>
      </dgm:t>
    </dgm:pt>
    <dgm:pt modelId="{9C3634FB-ADBC-4119-8857-F70A0ABB4D76}" type="pres">
      <dgm:prSet presAssocID="{04E862D7-9C90-4114-BE42-E890026BD337}" presName="linear" presStyleCnt="0">
        <dgm:presLayoutVars>
          <dgm:animLvl val="lvl"/>
          <dgm:resizeHandles val="exact"/>
        </dgm:presLayoutVars>
      </dgm:prSet>
      <dgm:spPr/>
    </dgm:pt>
    <dgm:pt modelId="{4734D5EF-DFB5-4D1A-B711-00503B69E96B}" type="pres">
      <dgm:prSet presAssocID="{81FE155E-7D85-4732-B30E-7DD5E63D378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90DF27B-9E5C-4D05-BF41-FDDCEF22ACEE}" type="pres">
      <dgm:prSet presAssocID="{CDC580FB-134E-44DA-9CF9-657BF7610CA3}" presName="spacer" presStyleCnt="0"/>
      <dgm:spPr/>
    </dgm:pt>
    <dgm:pt modelId="{ED95C661-B042-47BA-B373-AE5930C4D8DE}" type="pres">
      <dgm:prSet presAssocID="{460B3BFF-79FB-4686-B43B-C3CA72BC542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0FFCE66-93B3-4313-9CF3-7F16B83DDD28}" type="pres">
      <dgm:prSet presAssocID="{3EE63CBC-E67F-4BED-B7F8-A1446AE59709}" presName="spacer" presStyleCnt="0"/>
      <dgm:spPr/>
    </dgm:pt>
    <dgm:pt modelId="{31C130E9-D269-4096-B2EF-34829CD62A30}" type="pres">
      <dgm:prSet presAssocID="{1550E52C-0F9E-4301-B9DC-2290D965348B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AA222635-5D53-4362-A5EE-06F3D451C5F9}" type="presOf" srcId="{04E862D7-9C90-4114-BE42-E890026BD337}" destId="{9C3634FB-ADBC-4119-8857-F70A0ABB4D76}" srcOrd="0" destOrd="0" presId="urn:microsoft.com/office/officeart/2005/8/layout/vList2"/>
    <dgm:cxn modelId="{FD153F82-E05A-43F0-8311-7EFFE7410927}" type="presOf" srcId="{460B3BFF-79FB-4686-B43B-C3CA72BC5426}" destId="{ED95C661-B042-47BA-B373-AE5930C4D8DE}" srcOrd="0" destOrd="0" presId="urn:microsoft.com/office/officeart/2005/8/layout/vList2"/>
    <dgm:cxn modelId="{F9DF50B9-4761-416A-9974-5D7B76CD9464}" srcId="{04E862D7-9C90-4114-BE42-E890026BD337}" destId="{81FE155E-7D85-4732-B30E-7DD5E63D3782}" srcOrd="0" destOrd="0" parTransId="{FEF76B59-956D-4644-97E6-091007A04870}" sibTransId="{CDC580FB-134E-44DA-9CF9-657BF7610CA3}"/>
    <dgm:cxn modelId="{3BC238DA-6CC2-44B9-97F4-2B8A81ED5E5D}" type="presOf" srcId="{1550E52C-0F9E-4301-B9DC-2290D965348B}" destId="{31C130E9-D269-4096-B2EF-34829CD62A30}" srcOrd="0" destOrd="0" presId="urn:microsoft.com/office/officeart/2005/8/layout/vList2"/>
    <dgm:cxn modelId="{6E0544DD-D277-441A-A1D9-B77AB9E20A52}" srcId="{04E862D7-9C90-4114-BE42-E890026BD337}" destId="{460B3BFF-79FB-4686-B43B-C3CA72BC5426}" srcOrd="1" destOrd="0" parTransId="{CD7C397B-4BC1-4AF8-877C-7D15C87A9FBE}" sibTransId="{3EE63CBC-E67F-4BED-B7F8-A1446AE59709}"/>
    <dgm:cxn modelId="{83D732EE-E097-4BC3-A4F2-72D31F8EA566}" type="presOf" srcId="{81FE155E-7D85-4732-B30E-7DD5E63D3782}" destId="{4734D5EF-DFB5-4D1A-B711-00503B69E96B}" srcOrd="0" destOrd="0" presId="urn:microsoft.com/office/officeart/2005/8/layout/vList2"/>
    <dgm:cxn modelId="{75D49BF9-19BE-4917-9F75-F48E53682A1D}" srcId="{04E862D7-9C90-4114-BE42-E890026BD337}" destId="{1550E52C-0F9E-4301-B9DC-2290D965348B}" srcOrd="2" destOrd="0" parTransId="{6B3C2EAF-F3B8-4433-82C7-48E1B03A732B}" sibTransId="{1F28B0EA-C32F-43CC-B9DB-86304FF7D657}"/>
    <dgm:cxn modelId="{C1A16FCD-ADEF-4F1F-856A-D40D5EDC0143}" type="presParOf" srcId="{9C3634FB-ADBC-4119-8857-F70A0ABB4D76}" destId="{4734D5EF-DFB5-4D1A-B711-00503B69E96B}" srcOrd="0" destOrd="0" presId="urn:microsoft.com/office/officeart/2005/8/layout/vList2"/>
    <dgm:cxn modelId="{8F8B0B2D-0305-4156-908E-E1CB16F3B955}" type="presParOf" srcId="{9C3634FB-ADBC-4119-8857-F70A0ABB4D76}" destId="{690DF27B-9E5C-4D05-BF41-FDDCEF22ACEE}" srcOrd="1" destOrd="0" presId="urn:microsoft.com/office/officeart/2005/8/layout/vList2"/>
    <dgm:cxn modelId="{414175C0-81D8-4B1A-B476-B4F7EAB49E23}" type="presParOf" srcId="{9C3634FB-ADBC-4119-8857-F70A0ABB4D76}" destId="{ED95C661-B042-47BA-B373-AE5930C4D8DE}" srcOrd="2" destOrd="0" presId="urn:microsoft.com/office/officeart/2005/8/layout/vList2"/>
    <dgm:cxn modelId="{F47C973A-6F7D-4256-BC90-D804EACD359C}" type="presParOf" srcId="{9C3634FB-ADBC-4119-8857-F70A0ABB4D76}" destId="{F0FFCE66-93B3-4313-9CF3-7F16B83DDD28}" srcOrd="3" destOrd="0" presId="urn:microsoft.com/office/officeart/2005/8/layout/vList2"/>
    <dgm:cxn modelId="{52936869-6BDA-4C97-87A5-22FEE6488F47}" type="presParOf" srcId="{9C3634FB-ADBC-4119-8857-F70A0ABB4D76}" destId="{31C130E9-D269-4096-B2EF-34829CD62A30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7805B4A-D3DA-40AB-8386-B36243A331FD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5C78EBC-CE83-4A73-AEF5-DBECC2E48DDC}">
      <dgm:prSet/>
      <dgm:spPr/>
      <dgm:t>
        <a:bodyPr/>
        <a:lstStyle/>
        <a:p>
          <a:r>
            <a:rPr lang="en-US" b="0" i="0" baseline="0"/>
            <a:t>Suited for low-resource machines (faster training/inference, lower RAM usage)</a:t>
          </a:r>
          <a:endParaRPr lang="en-US"/>
        </a:p>
      </dgm:t>
    </dgm:pt>
    <dgm:pt modelId="{8FB4F8B9-7541-4E4F-A176-ED315BE0BA92}" type="parTrans" cxnId="{4135C310-5BAC-4813-A598-78587128752B}">
      <dgm:prSet/>
      <dgm:spPr/>
      <dgm:t>
        <a:bodyPr/>
        <a:lstStyle/>
        <a:p>
          <a:endParaRPr lang="en-US"/>
        </a:p>
      </dgm:t>
    </dgm:pt>
    <dgm:pt modelId="{0C1268EC-95C3-4C3C-8246-23D600384C8F}" type="sibTrans" cxnId="{4135C310-5BAC-4813-A598-78587128752B}">
      <dgm:prSet/>
      <dgm:spPr/>
      <dgm:t>
        <a:bodyPr/>
        <a:lstStyle/>
        <a:p>
          <a:endParaRPr lang="en-US"/>
        </a:p>
      </dgm:t>
    </dgm:pt>
    <dgm:pt modelId="{E6D9A551-E8FC-4B9F-A263-D513639B38D0}">
      <dgm:prSet/>
      <dgm:spPr/>
      <dgm:t>
        <a:bodyPr/>
        <a:lstStyle/>
        <a:p>
          <a:r>
            <a:rPr lang="en-US" b="0" i="0" baseline="0"/>
            <a:t>Achieves good translation quality on modest hardware</a:t>
          </a:r>
          <a:endParaRPr lang="en-US"/>
        </a:p>
      </dgm:t>
    </dgm:pt>
    <dgm:pt modelId="{15F96FA7-C345-423C-9466-35D2AB15EE12}" type="parTrans" cxnId="{04E18658-8DF5-4CFF-A737-4EBB62F2F896}">
      <dgm:prSet/>
      <dgm:spPr/>
      <dgm:t>
        <a:bodyPr/>
        <a:lstStyle/>
        <a:p>
          <a:endParaRPr lang="en-US"/>
        </a:p>
      </dgm:t>
    </dgm:pt>
    <dgm:pt modelId="{6C82F4F9-3019-4F18-A9A9-D05B8D5E61F0}" type="sibTrans" cxnId="{04E18658-8DF5-4CFF-A737-4EBB62F2F896}">
      <dgm:prSet/>
      <dgm:spPr/>
      <dgm:t>
        <a:bodyPr/>
        <a:lstStyle/>
        <a:p>
          <a:endParaRPr lang="en-US"/>
        </a:p>
      </dgm:t>
    </dgm:pt>
    <dgm:pt modelId="{B66C15C3-4ECE-431A-8158-3ADAAFE3D903}">
      <dgm:prSet/>
      <dgm:spPr/>
      <dgm:t>
        <a:bodyPr/>
        <a:lstStyle/>
        <a:p>
          <a:r>
            <a:rPr lang="en-US" b="0" i="0" baseline="0"/>
            <a:t>Supports multilingual training and general-purpose NLP via task prefixing (e.g., "translate English to French")</a:t>
          </a:r>
          <a:endParaRPr lang="en-US"/>
        </a:p>
      </dgm:t>
    </dgm:pt>
    <dgm:pt modelId="{91C7A0D9-A887-4634-BA09-6B8D2CAD7C02}" type="parTrans" cxnId="{D47F7517-02A7-4036-A059-09CA753BBAFE}">
      <dgm:prSet/>
      <dgm:spPr/>
      <dgm:t>
        <a:bodyPr/>
        <a:lstStyle/>
        <a:p>
          <a:endParaRPr lang="en-US"/>
        </a:p>
      </dgm:t>
    </dgm:pt>
    <dgm:pt modelId="{BDCCF729-FF51-404B-A180-59EC39E4E1F1}" type="sibTrans" cxnId="{D47F7517-02A7-4036-A059-09CA753BBAFE}">
      <dgm:prSet/>
      <dgm:spPr/>
      <dgm:t>
        <a:bodyPr/>
        <a:lstStyle/>
        <a:p>
          <a:endParaRPr lang="en-US"/>
        </a:p>
      </dgm:t>
    </dgm:pt>
    <dgm:pt modelId="{433E2F88-383E-4233-8FA4-5056F35882AC}" type="pres">
      <dgm:prSet presAssocID="{77805B4A-D3DA-40AB-8386-B36243A331FD}" presName="diagram" presStyleCnt="0">
        <dgm:presLayoutVars>
          <dgm:dir/>
          <dgm:resizeHandles val="exact"/>
        </dgm:presLayoutVars>
      </dgm:prSet>
      <dgm:spPr/>
    </dgm:pt>
    <dgm:pt modelId="{ACDC83FA-DA2F-47C8-A6AE-1D4E1423221A}" type="pres">
      <dgm:prSet presAssocID="{05C78EBC-CE83-4A73-AEF5-DBECC2E48DDC}" presName="node" presStyleLbl="node1" presStyleIdx="0" presStyleCnt="3">
        <dgm:presLayoutVars>
          <dgm:bulletEnabled val="1"/>
        </dgm:presLayoutVars>
      </dgm:prSet>
      <dgm:spPr/>
    </dgm:pt>
    <dgm:pt modelId="{1B475697-9682-477C-8E99-93AAFD08A310}" type="pres">
      <dgm:prSet presAssocID="{0C1268EC-95C3-4C3C-8246-23D600384C8F}" presName="sibTrans" presStyleCnt="0"/>
      <dgm:spPr/>
    </dgm:pt>
    <dgm:pt modelId="{553DDEB5-93F7-4640-8974-3A5BE2188EC5}" type="pres">
      <dgm:prSet presAssocID="{E6D9A551-E8FC-4B9F-A263-D513639B38D0}" presName="node" presStyleLbl="node1" presStyleIdx="1" presStyleCnt="3">
        <dgm:presLayoutVars>
          <dgm:bulletEnabled val="1"/>
        </dgm:presLayoutVars>
      </dgm:prSet>
      <dgm:spPr/>
    </dgm:pt>
    <dgm:pt modelId="{3DAC7601-8233-459C-BB46-886D696E5C95}" type="pres">
      <dgm:prSet presAssocID="{6C82F4F9-3019-4F18-A9A9-D05B8D5E61F0}" presName="sibTrans" presStyleCnt="0"/>
      <dgm:spPr/>
    </dgm:pt>
    <dgm:pt modelId="{9F70C9C1-C7DD-4E9A-934A-7B3A4B28F415}" type="pres">
      <dgm:prSet presAssocID="{B66C15C3-4ECE-431A-8158-3ADAAFE3D903}" presName="node" presStyleLbl="node1" presStyleIdx="2" presStyleCnt="3">
        <dgm:presLayoutVars>
          <dgm:bulletEnabled val="1"/>
        </dgm:presLayoutVars>
      </dgm:prSet>
      <dgm:spPr/>
    </dgm:pt>
  </dgm:ptLst>
  <dgm:cxnLst>
    <dgm:cxn modelId="{4135C310-5BAC-4813-A598-78587128752B}" srcId="{77805B4A-D3DA-40AB-8386-B36243A331FD}" destId="{05C78EBC-CE83-4A73-AEF5-DBECC2E48DDC}" srcOrd="0" destOrd="0" parTransId="{8FB4F8B9-7541-4E4F-A176-ED315BE0BA92}" sibTransId="{0C1268EC-95C3-4C3C-8246-23D600384C8F}"/>
    <dgm:cxn modelId="{D47F7517-02A7-4036-A059-09CA753BBAFE}" srcId="{77805B4A-D3DA-40AB-8386-B36243A331FD}" destId="{B66C15C3-4ECE-431A-8158-3ADAAFE3D903}" srcOrd="2" destOrd="0" parTransId="{91C7A0D9-A887-4634-BA09-6B8D2CAD7C02}" sibTransId="{BDCCF729-FF51-404B-A180-59EC39E4E1F1}"/>
    <dgm:cxn modelId="{572EFE36-ADBB-4668-8206-0A946A1E56A2}" type="presOf" srcId="{E6D9A551-E8FC-4B9F-A263-D513639B38D0}" destId="{553DDEB5-93F7-4640-8974-3A5BE2188EC5}" srcOrd="0" destOrd="0" presId="urn:microsoft.com/office/officeart/2005/8/layout/default"/>
    <dgm:cxn modelId="{A2D9F33D-8589-46E0-A50B-D17CE335C7F3}" type="presOf" srcId="{05C78EBC-CE83-4A73-AEF5-DBECC2E48DDC}" destId="{ACDC83FA-DA2F-47C8-A6AE-1D4E1423221A}" srcOrd="0" destOrd="0" presId="urn:microsoft.com/office/officeart/2005/8/layout/default"/>
    <dgm:cxn modelId="{04E18658-8DF5-4CFF-A737-4EBB62F2F896}" srcId="{77805B4A-D3DA-40AB-8386-B36243A331FD}" destId="{E6D9A551-E8FC-4B9F-A263-D513639B38D0}" srcOrd="1" destOrd="0" parTransId="{15F96FA7-C345-423C-9466-35D2AB15EE12}" sibTransId="{6C82F4F9-3019-4F18-A9A9-D05B8D5E61F0}"/>
    <dgm:cxn modelId="{AF9EE0AE-3490-4808-BA28-4C8D67BB7B75}" type="presOf" srcId="{B66C15C3-4ECE-431A-8158-3ADAAFE3D903}" destId="{9F70C9C1-C7DD-4E9A-934A-7B3A4B28F415}" srcOrd="0" destOrd="0" presId="urn:microsoft.com/office/officeart/2005/8/layout/default"/>
    <dgm:cxn modelId="{BEFD09F7-4A9B-4CAC-BC82-7CB2B91EEF18}" type="presOf" srcId="{77805B4A-D3DA-40AB-8386-B36243A331FD}" destId="{433E2F88-383E-4233-8FA4-5056F35882AC}" srcOrd="0" destOrd="0" presId="urn:microsoft.com/office/officeart/2005/8/layout/default"/>
    <dgm:cxn modelId="{B34F5765-6B37-45D6-86FD-105E8B051D2B}" type="presParOf" srcId="{433E2F88-383E-4233-8FA4-5056F35882AC}" destId="{ACDC83FA-DA2F-47C8-A6AE-1D4E1423221A}" srcOrd="0" destOrd="0" presId="urn:microsoft.com/office/officeart/2005/8/layout/default"/>
    <dgm:cxn modelId="{F2B0E01F-8AA1-4D09-8D25-D32B35D48F78}" type="presParOf" srcId="{433E2F88-383E-4233-8FA4-5056F35882AC}" destId="{1B475697-9682-477C-8E99-93AAFD08A310}" srcOrd="1" destOrd="0" presId="urn:microsoft.com/office/officeart/2005/8/layout/default"/>
    <dgm:cxn modelId="{1F7BB866-9BE7-4BAE-B107-765F2603DA6D}" type="presParOf" srcId="{433E2F88-383E-4233-8FA4-5056F35882AC}" destId="{553DDEB5-93F7-4640-8974-3A5BE2188EC5}" srcOrd="2" destOrd="0" presId="urn:microsoft.com/office/officeart/2005/8/layout/default"/>
    <dgm:cxn modelId="{69400099-4B80-46E3-A4B6-B8F2E4F9D88E}" type="presParOf" srcId="{433E2F88-383E-4233-8FA4-5056F35882AC}" destId="{3DAC7601-8233-459C-BB46-886D696E5C95}" srcOrd="3" destOrd="0" presId="urn:microsoft.com/office/officeart/2005/8/layout/default"/>
    <dgm:cxn modelId="{FC7FC194-D544-466E-8945-215B8EECC0A4}" type="presParOf" srcId="{433E2F88-383E-4233-8FA4-5056F35882AC}" destId="{9F70C9C1-C7DD-4E9A-934A-7B3A4B28F415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AF2BF8B-F245-4CDD-9571-2279494F324B}" type="doc">
      <dgm:prSet loTypeId="urn:microsoft.com/office/officeart/2005/8/layout/vProcess5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03B6375E-FC46-43D5-AEBE-73BAA959089C}">
      <dgm:prSet custT="1"/>
      <dgm:spPr/>
      <dgm:t>
        <a:bodyPr/>
        <a:lstStyle/>
        <a:p>
          <a:r>
            <a:rPr lang="en-US" sz="1000" b="0" i="0" dirty="0"/>
            <a:t>🔹 Overview</a:t>
          </a:r>
          <a:br>
            <a:rPr lang="en-US" sz="1000" b="0" i="0" dirty="0"/>
          </a:br>
          <a:r>
            <a:rPr lang="en-US" sz="1000" b="0" i="0" dirty="0"/>
            <a:t>• A large-scale parallel dataset from Common Crawl</a:t>
          </a:r>
          <a:br>
            <a:rPr lang="en-US" sz="1000" b="0" i="0" dirty="0"/>
          </a:br>
          <a:r>
            <a:rPr lang="en-US" sz="1000" b="0" i="0" dirty="0"/>
            <a:t>• Covers 137+ languages aligned with English</a:t>
          </a:r>
          <a:br>
            <a:rPr lang="en-US" sz="1000" b="0" i="0" dirty="0"/>
          </a:br>
          <a:r>
            <a:rPr lang="en-US" sz="1000" b="0" i="0" dirty="0"/>
            <a:t>• 392M+ document pairs across 8,000+ language pairs</a:t>
          </a:r>
          <a:br>
            <a:rPr lang="en-US" sz="1000" b="0" i="0" dirty="0"/>
          </a:br>
          <a:r>
            <a:rPr lang="en-US" sz="1000" b="0" i="0" dirty="0"/>
            <a:t>• Public domain – freely available via Hugging Face</a:t>
          </a:r>
        </a:p>
      </dgm:t>
    </dgm:pt>
    <dgm:pt modelId="{713D7611-3E0A-4033-8D30-6869446A92A5}" type="parTrans" cxnId="{AFEC0C0A-CAE9-4BAD-A23D-FC9B44DF473F}">
      <dgm:prSet/>
      <dgm:spPr/>
      <dgm:t>
        <a:bodyPr/>
        <a:lstStyle/>
        <a:p>
          <a:endParaRPr lang="en-US"/>
        </a:p>
      </dgm:t>
    </dgm:pt>
    <dgm:pt modelId="{6AD3A6FE-61B4-4E18-BA90-4CDC1C74D7A2}" type="sibTrans" cxnId="{AFEC0C0A-CAE9-4BAD-A23D-FC9B44DF473F}">
      <dgm:prSet/>
      <dgm:spPr/>
      <dgm:t>
        <a:bodyPr/>
        <a:lstStyle/>
        <a:p>
          <a:endParaRPr lang="en-US"/>
        </a:p>
      </dgm:t>
    </dgm:pt>
    <dgm:pt modelId="{3EB43697-7567-4394-9909-C122B6D4C7E5}">
      <dgm:prSet/>
      <dgm:spPr/>
      <dgm:t>
        <a:bodyPr/>
        <a:lstStyle/>
        <a:p>
          <a:r>
            <a:rPr lang="en-US"/>
            <a:t>🔹 Key Features</a:t>
          </a:r>
          <a:br>
            <a:rPr lang="en-US"/>
          </a:br>
          <a:r>
            <a:rPr lang="en-US"/>
            <a:t>• Sentence-level and document-level alignments</a:t>
          </a:r>
          <a:br>
            <a:rPr lang="en-US"/>
          </a:br>
          <a:r>
            <a:rPr lang="en-US"/>
            <a:t>• High multilingual coverage, including low-resource languages</a:t>
          </a:r>
          <a:br>
            <a:rPr lang="en-US"/>
          </a:br>
          <a:r>
            <a:rPr lang="en-US"/>
            <a:t>• Useful for training and evaluating translation &amp; cross-lingual models</a:t>
          </a:r>
        </a:p>
      </dgm:t>
    </dgm:pt>
    <dgm:pt modelId="{59E19ED1-1B14-4256-8956-BD28B3541774}" type="parTrans" cxnId="{10E0080E-903E-44BA-BA43-4C123082E214}">
      <dgm:prSet/>
      <dgm:spPr/>
      <dgm:t>
        <a:bodyPr/>
        <a:lstStyle/>
        <a:p>
          <a:endParaRPr lang="en-US"/>
        </a:p>
      </dgm:t>
    </dgm:pt>
    <dgm:pt modelId="{55403A05-EE04-48CE-933D-A17773289780}" type="sibTrans" cxnId="{10E0080E-903E-44BA-BA43-4C123082E214}">
      <dgm:prSet/>
      <dgm:spPr/>
      <dgm:t>
        <a:bodyPr/>
        <a:lstStyle/>
        <a:p>
          <a:endParaRPr lang="en-US"/>
        </a:p>
      </dgm:t>
    </dgm:pt>
    <dgm:pt modelId="{6D7D5594-2D4C-4A98-8C17-6527AB008007}">
      <dgm:prSet/>
      <dgm:spPr/>
      <dgm:t>
        <a:bodyPr/>
        <a:lstStyle/>
        <a:p>
          <a:r>
            <a:rPr lang="en-US"/>
            <a:t>🔹 How It Was Built</a:t>
          </a:r>
          <a:br>
            <a:rPr lang="en-US"/>
          </a:br>
          <a:r>
            <a:rPr lang="en-US"/>
            <a:t>• Language detection on Common Crawl documents</a:t>
          </a:r>
          <a:br>
            <a:rPr lang="en-US"/>
          </a:br>
          <a:r>
            <a:rPr lang="en-US"/>
            <a:t>• URLs with matching patterns used for alignment</a:t>
          </a:r>
          <a:br>
            <a:rPr lang="en-US"/>
          </a:br>
          <a:r>
            <a:rPr lang="en-US"/>
            <a:t>• Enables non-English pairings via pivot through English</a:t>
          </a:r>
        </a:p>
      </dgm:t>
    </dgm:pt>
    <dgm:pt modelId="{E11DB960-F68A-4CB9-AC03-C720F621C651}" type="parTrans" cxnId="{9C9F55A6-1C1B-4202-B57B-AE6676C4ABE0}">
      <dgm:prSet/>
      <dgm:spPr/>
      <dgm:t>
        <a:bodyPr/>
        <a:lstStyle/>
        <a:p>
          <a:endParaRPr lang="en-US"/>
        </a:p>
      </dgm:t>
    </dgm:pt>
    <dgm:pt modelId="{E5CBCCF2-DE3B-4E81-A638-6704F9A647F4}" type="sibTrans" cxnId="{9C9F55A6-1C1B-4202-B57B-AE6676C4ABE0}">
      <dgm:prSet/>
      <dgm:spPr/>
      <dgm:t>
        <a:bodyPr/>
        <a:lstStyle/>
        <a:p>
          <a:endParaRPr lang="en-US"/>
        </a:p>
      </dgm:t>
    </dgm:pt>
    <dgm:pt modelId="{FA9833B2-A7DA-4322-AFA8-549868A5A631}">
      <dgm:prSet/>
      <dgm:spPr/>
      <dgm:t>
        <a:bodyPr/>
        <a:lstStyle/>
        <a:p>
          <a:r>
            <a:rPr lang="en-US" dirty="0"/>
            <a:t>🔹 Considerations</a:t>
          </a:r>
          <a:br>
            <a:rPr lang="en-US" dirty="0"/>
          </a:br>
          <a:r>
            <a:rPr lang="en-US" dirty="0"/>
            <a:t>• May contain noisy or misaligned samples</a:t>
          </a:r>
          <a:br>
            <a:rPr lang="en-US" dirty="0"/>
          </a:br>
          <a:r>
            <a:rPr lang="en-US" dirty="0"/>
            <a:t>• Bias toward web content domains</a:t>
          </a:r>
          <a:br>
            <a:rPr lang="en-US" dirty="0"/>
          </a:br>
          <a:r>
            <a:rPr lang="en-US" dirty="0"/>
            <a:t>• Requires filtering for high-quality tasks</a:t>
          </a:r>
        </a:p>
      </dgm:t>
    </dgm:pt>
    <dgm:pt modelId="{96C62962-620D-4A62-B875-B127E6538988}" type="parTrans" cxnId="{BC52A500-0A13-476A-B7CF-1CF6C8B87F6C}">
      <dgm:prSet/>
      <dgm:spPr/>
      <dgm:t>
        <a:bodyPr/>
        <a:lstStyle/>
        <a:p>
          <a:endParaRPr lang="en-US"/>
        </a:p>
      </dgm:t>
    </dgm:pt>
    <dgm:pt modelId="{F9D86738-28DC-4BF7-9DA2-674D45F96C39}" type="sibTrans" cxnId="{BC52A500-0A13-476A-B7CF-1CF6C8B87F6C}">
      <dgm:prSet/>
      <dgm:spPr/>
      <dgm:t>
        <a:bodyPr/>
        <a:lstStyle/>
        <a:p>
          <a:endParaRPr lang="en-US"/>
        </a:p>
      </dgm:t>
    </dgm:pt>
    <dgm:pt modelId="{473C58A0-CB86-452C-A3E5-F92029225382}" type="pres">
      <dgm:prSet presAssocID="{EAF2BF8B-F245-4CDD-9571-2279494F324B}" presName="outerComposite" presStyleCnt="0">
        <dgm:presLayoutVars>
          <dgm:chMax val="5"/>
          <dgm:dir/>
          <dgm:resizeHandles val="exact"/>
        </dgm:presLayoutVars>
      </dgm:prSet>
      <dgm:spPr/>
    </dgm:pt>
    <dgm:pt modelId="{BC90082C-5840-4350-BB2F-A414BB3248F4}" type="pres">
      <dgm:prSet presAssocID="{EAF2BF8B-F245-4CDD-9571-2279494F324B}" presName="dummyMaxCanvas" presStyleCnt="0">
        <dgm:presLayoutVars/>
      </dgm:prSet>
      <dgm:spPr/>
    </dgm:pt>
    <dgm:pt modelId="{571F7DF5-6380-40C1-969E-E1292CD07756}" type="pres">
      <dgm:prSet presAssocID="{EAF2BF8B-F245-4CDD-9571-2279494F324B}" presName="FourNodes_1" presStyleLbl="node1" presStyleIdx="0" presStyleCnt="4">
        <dgm:presLayoutVars>
          <dgm:bulletEnabled val="1"/>
        </dgm:presLayoutVars>
      </dgm:prSet>
      <dgm:spPr/>
    </dgm:pt>
    <dgm:pt modelId="{E38D00B2-8D79-4A2A-9C76-C1D3B6F6B96A}" type="pres">
      <dgm:prSet presAssocID="{EAF2BF8B-F245-4CDD-9571-2279494F324B}" presName="FourNodes_2" presStyleLbl="node1" presStyleIdx="1" presStyleCnt="4">
        <dgm:presLayoutVars>
          <dgm:bulletEnabled val="1"/>
        </dgm:presLayoutVars>
      </dgm:prSet>
      <dgm:spPr/>
    </dgm:pt>
    <dgm:pt modelId="{9D70274E-3FC8-4158-9C2B-6D44607B42DB}" type="pres">
      <dgm:prSet presAssocID="{EAF2BF8B-F245-4CDD-9571-2279494F324B}" presName="FourNodes_3" presStyleLbl="node1" presStyleIdx="2" presStyleCnt="4">
        <dgm:presLayoutVars>
          <dgm:bulletEnabled val="1"/>
        </dgm:presLayoutVars>
      </dgm:prSet>
      <dgm:spPr/>
    </dgm:pt>
    <dgm:pt modelId="{A428EA22-1307-4BC5-ABF6-2FE1A43016F5}" type="pres">
      <dgm:prSet presAssocID="{EAF2BF8B-F245-4CDD-9571-2279494F324B}" presName="FourNodes_4" presStyleLbl="node1" presStyleIdx="3" presStyleCnt="4">
        <dgm:presLayoutVars>
          <dgm:bulletEnabled val="1"/>
        </dgm:presLayoutVars>
      </dgm:prSet>
      <dgm:spPr/>
    </dgm:pt>
    <dgm:pt modelId="{190ECD64-683B-4164-A15C-B49B43BE7520}" type="pres">
      <dgm:prSet presAssocID="{EAF2BF8B-F245-4CDD-9571-2279494F324B}" presName="FourConn_1-2" presStyleLbl="fgAccFollowNode1" presStyleIdx="0" presStyleCnt="3">
        <dgm:presLayoutVars>
          <dgm:bulletEnabled val="1"/>
        </dgm:presLayoutVars>
      </dgm:prSet>
      <dgm:spPr/>
    </dgm:pt>
    <dgm:pt modelId="{F01973A6-F75A-4BDC-858B-9A293CCBEFB7}" type="pres">
      <dgm:prSet presAssocID="{EAF2BF8B-F245-4CDD-9571-2279494F324B}" presName="FourConn_2-3" presStyleLbl="fgAccFollowNode1" presStyleIdx="1" presStyleCnt="3">
        <dgm:presLayoutVars>
          <dgm:bulletEnabled val="1"/>
        </dgm:presLayoutVars>
      </dgm:prSet>
      <dgm:spPr/>
    </dgm:pt>
    <dgm:pt modelId="{339CCA51-1A01-46F9-A560-0229C31B6137}" type="pres">
      <dgm:prSet presAssocID="{EAF2BF8B-F245-4CDD-9571-2279494F324B}" presName="FourConn_3-4" presStyleLbl="fgAccFollowNode1" presStyleIdx="2" presStyleCnt="3">
        <dgm:presLayoutVars>
          <dgm:bulletEnabled val="1"/>
        </dgm:presLayoutVars>
      </dgm:prSet>
      <dgm:spPr/>
    </dgm:pt>
    <dgm:pt modelId="{1751B44E-9385-4B7E-B747-43782DC4CF07}" type="pres">
      <dgm:prSet presAssocID="{EAF2BF8B-F245-4CDD-9571-2279494F324B}" presName="FourNodes_1_text" presStyleLbl="node1" presStyleIdx="3" presStyleCnt="4">
        <dgm:presLayoutVars>
          <dgm:bulletEnabled val="1"/>
        </dgm:presLayoutVars>
      </dgm:prSet>
      <dgm:spPr/>
    </dgm:pt>
    <dgm:pt modelId="{06D719D3-E067-4502-960B-D9D688407966}" type="pres">
      <dgm:prSet presAssocID="{EAF2BF8B-F245-4CDD-9571-2279494F324B}" presName="FourNodes_2_text" presStyleLbl="node1" presStyleIdx="3" presStyleCnt="4">
        <dgm:presLayoutVars>
          <dgm:bulletEnabled val="1"/>
        </dgm:presLayoutVars>
      </dgm:prSet>
      <dgm:spPr/>
    </dgm:pt>
    <dgm:pt modelId="{F8940AB8-2A3B-406D-9DEA-55D1A79DA3E6}" type="pres">
      <dgm:prSet presAssocID="{EAF2BF8B-F245-4CDD-9571-2279494F324B}" presName="FourNodes_3_text" presStyleLbl="node1" presStyleIdx="3" presStyleCnt="4">
        <dgm:presLayoutVars>
          <dgm:bulletEnabled val="1"/>
        </dgm:presLayoutVars>
      </dgm:prSet>
      <dgm:spPr/>
    </dgm:pt>
    <dgm:pt modelId="{8AEC1498-101A-46DA-A659-B46230B1469C}" type="pres">
      <dgm:prSet presAssocID="{EAF2BF8B-F245-4CDD-9571-2279494F324B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C52A500-0A13-476A-B7CF-1CF6C8B87F6C}" srcId="{EAF2BF8B-F245-4CDD-9571-2279494F324B}" destId="{FA9833B2-A7DA-4322-AFA8-549868A5A631}" srcOrd="3" destOrd="0" parTransId="{96C62962-620D-4A62-B875-B127E6538988}" sibTransId="{F9D86738-28DC-4BF7-9DA2-674D45F96C39}"/>
    <dgm:cxn modelId="{AFEC0C0A-CAE9-4BAD-A23D-FC9B44DF473F}" srcId="{EAF2BF8B-F245-4CDD-9571-2279494F324B}" destId="{03B6375E-FC46-43D5-AEBE-73BAA959089C}" srcOrd="0" destOrd="0" parTransId="{713D7611-3E0A-4033-8D30-6869446A92A5}" sibTransId="{6AD3A6FE-61B4-4E18-BA90-4CDC1C74D7A2}"/>
    <dgm:cxn modelId="{2DC8380A-FDD3-4201-9F10-F7C55498F3E1}" type="presOf" srcId="{3EB43697-7567-4394-9909-C122B6D4C7E5}" destId="{06D719D3-E067-4502-960B-D9D688407966}" srcOrd="1" destOrd="0" presId="urn:microsoft.com/office/officeart/2005/8/layout/vProcess5"/>
    <dgm:cxn modelId="{10E0080E-903E-44BA-BA43-4C123082E214}" srcId="{EAF2BF8B-F245-4CDD-9571-2279494F324B}" destId="{3EB43697-7567-4394-9909-C122B6D4C7E5}" srcOrd="1" destOrd="0" parTransId="{59E19ED1-1B14-4256-8956-BD28B3541774}" sibTransId="{55403A05-EE04-48CE-933D-A17773289780}"/>
    <dgm:cxn modelId="{5C0B1216-59E4-495A-B6A3-D2F9FB8D2DE4}" type="presOf" srcId="{6D7D5594-2D4C-4A98-8C17-6527AB008007}" destId="{9D70274E-3FC8-4158-9C2B-6D44607B42DB}" srcOrd="0" destOrd="0" presId="urn:microsoft.com/office/officeart/2005/8/layout/vProcess5"/>
    <dgm:cxn modelId="{BBE12833-6ABF-4DC4-AA1C-8D6DA8DE614C}" type="presOf" srcId="{03B6375E-FC46-43D5-AEBE-73BAA959089C}" destId="{1751B44E-9385-4B7E-B747-43782DC4CF07}" srcOrd="1" destOrd="0" presId="urn:microsoft.com/office/officeart/2005/8/layout/vProcess5"/>
    <dgm:cxn modelId="{44CEB733-22CF-4D62-8EF7-FA5A4A1859E4}" type="presOf" srcId="{3EB43697-7567-4394-9909-C122B6D4C7E5}" destId="{E38D00B2-8D79-4A2A-9C76-C1D3B6F6B96A}" srcOrd="0" destOrd="0" presId="urn:microsoft.com/office/officeart/2005/8/layout/vProcess5"/>
    <dgm:cxn modelId="{D876114A-F6CD-436A-850D-99691D34C85A}" type="presOf" srcId="{E5CBCCF2-DE3B-4E81-A638-6704F9A647F4}" destId="{339CCA51-1A01-46F9-A560-0229C31B6137}" srcOrd="0" destOrd="0" presId="urn:microsoft.com/office/officeart/2005/8/layout/vProcess5"/>
    <dgm:cxn modelId="{46770470-F285-460B-91F7-4665789FE6EE}" type="presOf" srcId="{6AD3A6FE-61B4-4E18-BA90-4CDC1C74D7A2}" destId="{190ECD64-683B-4164-A15C-B49B43BE7520}" srcOrd="0" destOrd="0" presId="urn:microsoft.com/office/officeart/2005/8/layout/vProcess5"/>
    <dgm:cxn modelId="{7C247A7A-E052-4E30-BF48-01DB46234723}" type="presOf" srcId="{FA9833B2-A7DA-4322-AFA8-549868A5A631}" destId="{A428EA22-1307-4BC5-ABF6-2FE1A43016F5}" srcOrd="0" destOrd="0" presId="urn:microsoft.com/office/officeart/2005/8/layout/vProcess5"/>
    <dgm:cxn modelId="{F8FF2D7D-A3EA-4FCA-A5E8-B493A764A6D3}" type="presOf" srcId="{FA9833B2-A7DA-4322-AFA8-549868A5A631}" destId="{8AEC1498-101A-46DA-A659-B46230B1469C}" srcOrd="1" destOrd="0" presId="urn:microsoft.com/office/officeart/2005/8/layout/vProcess5"/>
    <dgm:cxn modelId="{9C9F55A6-1C1B-4202-B57B-AE6676C4ABE0}" srcId="{EAF2BF8B-F245-4CDD-9571-2279494F324B}" destId="{6D7D5594-2D4C-4A98-8C17-6527AB008007}" srcOrd="2" destOrd="0" parTransId="{E11DB960-F68A-4CB9-AC03-C720F621C651}" sibTransId="{E5CBCCF2-DE3B-4E81-A638-6704F9A647F4}"/>
    <dgm:cxn modelId="{B0A13FD9-F29E-466F-81FB-F06A55ECF452}" type="presOf" srcId="{55403A05-EE04-48CE-933D-A17773289780}" destId="{F01973A6-F75A-4BDC-858B-9A293CCBEFB7}" srcOrd="0" destOrd="0" presId="urn:microsoft.com/office/officeart/2005/8/layout/vProcess5"/>
    <dgm:cxn modelId="{83D907DC-7BB2-43D7-8FFB-FE8F2C56590D}" type="presOf" srcId="{EAF2BF8B-F245-4CDD-9571-2279494F324B}" destId="{473C58A0-CB86-452C-A3E5-F92029225382}" srcOrd="0" destOrd="0" presId="urn:microsoft.com/office/officeart/2005/8/layout/vProcess5"/>
    <dgm:cxn modelId="{20FFB5FB-CB7D-489C-AEC6-5B91073C3177}" type="presOf" srcId="{03B6375E-FC46-43D5-AEBE-73BAA959089C}" destId="{571F7DF5-6380-40C1-969E-E1292CD07756}" srcOrd="0" destOrd="0" presId="urn:microsoft.com/office/officeart/2005/8/layout/vProcess5"/>
    <dgm:cxn modelId="{AB67F9FD-5C96-4778-AD6E-6169C9199C70}" type="presOf" srcId="{6D7D5594-2D4C-4A98-8C17-6527AB008007}" destId="{F8940AB8-2A3B-406D-9DEA-55D1A79DA3E6}" srcOrd="1" destOrd="0" presId="urn:microsoft.com/office/officeart/2005/8/layout/vProcess5"/>
    <dgm:cxn modelId="{CC381DE0-565F-48B8-A896-79808FA1942D}" type="presParOf" srcId="{473C58A0-CB86-452C-A3E5-F92029225382}" destId="{BC90082C-5840-4350-BB2F-A414BB3248F4}" srcOrd="0" destOrd="0" presId="urn:microsoft.com/office/officeart/2005/8/layout/vProcess5"/>
    <dgm:cxn modelId="{9CF647BC-E86A-4D79-9DE5-9432F3F70375}" type="presParOf" srcId="{473C58A0-CB86-452C-A3E5-F92029225382}" destId="{571F7DF5-6380-40C1-969E-E1292CD07756}" srcOrd="1" destOrd="0" presId="urn:microsoft.com/office/officeart/2005/8/layout/vProcess5"/>
    <dgm:cxn modelId="{87EC4348-84C6-44C3-8E96-9A04B32E9EA7}" type="presParOf" srcId="{473C58A0-CB86-452C-A3E5-F92029225382}" destId="{E38D00B2-8D79-4A2A-9C76-C1D3B6F6B96A}" srcOrd="2" destOrd="0" presId="urn:microsoft.com/office/officeart/2005/8/layout/vProcess5"/>
    <dgm:cxn modelId="{1E75F733-583A-4071-BD50-E9C2E317BB29}" type="presParOf" srcId="{473C58A0-CB86-452C-A3E5-F92029225382}" destId="{9D70274E-3FC8-4158-9C2B-6D44607B42DB}" srcOrd="3" destOrd="0" presId="urn:microsoft.com/office/officeart/2005/8/layout/vProcess5"/>
    <dgm:cxn modelId="{0995C494-B74C-42A8-8BF9-792AE689F5F3}" type="presParOf" srcId="{473C58A0-CB86-452C-A3E5-F92029225382}" destId="{A428EA22-1307-4BC5-ABF6-2FE1A43016F5}" srcOrd="4" destOrd="0" presId="urn:microsoft.com/office/officeart/2005/8/layout/vProcess5"/>
    <dgm:cxn modelId="{4B14B4ED-F3A4-43BF-882B-DE4DD6424A39}" type="presParOf" srcId="{473C58A0-CB86-452C-A3E5-F92029225382}" destId="{190ECD64-683B-4164-A15C-B49B43BE7520}" srcOrd="5" destOrd="0" presId="urn:microsoft.com/office/officeart/2005/8/layout/vProcess5"/>
    <dgm:cxn modelId="{561ADC20-C955-469F-985C-DF2A833759D0}" type="presParOf" srcId="{473C58A0-CB86-452C-A3E5-F92029225382}" destId="{F01973A6-F75A-4BDC-858B-9A293CCBEFB7}" srcOrd="6" destOrd="0" presId="urn:microsoft.com/office/officeart/2005/8/layout/vProcess5"/>
    <dgm:cxn modelId="{326CEA95-38CA-45A5-BEB1-FF6FDE16D727}" type="presParOf" srcId="{473C58A0-CB86-452C-A3E5-F92029225382}" destId="{339CCA51-1A01-46F9-A560-0229C31B6137}" srcOrd="7" destOrd="0" presId="urn:microsoft.com/office/officeart/2005/8/layout/vProcess5"/>
    <dgm:cxn modelId="{85723A4F-DE18-47DE-A728-885998DA5071}" type="presParOf" srcId="{473C58A0-CB86-452C-A3E5-F92029225382}" destId="{1751B44E-9385-4B7E-B747-43782DC4CF07}" srcOrd="8" destOrd="0" presId="urn:microsoft.com/office/officeart/2005/8/layout/vProcess5"/>
    <dgm:cxn modelId="{73F005B6-2101-4B93-A776-F2B19D455563}" type="presParOf" srcId="{473C58A0-CB86-452C-A3E5-F92029225382}" destId="{06D719D3-E067-4502-960B-D9D688407966}" srcOrd="9" destOrd="0" presId="urn:microsoft.com/office/officeart/2005/8/layout/vProcess5"/>
    <dgm:cxn modelId="{E98D97B4-A0B6-4787-AE7F-70C2BC61EF9D}" type="presParOf" srcId="{473C58A0-CB86-452C-A3E5-F92029225382}" destId="{F8940AB8-2A3B-406D-9DEA-55D1A79DA3E6}" srcOrd="10" destOrd="0" presId="urn:microsoft.com/office/officeart/2005/8/layout/vProcess5"/>
    <dgm:cxn modelId="{89B9217F-1BF6-4D53-8318-50B50897D2E3}" type="presParOf" srcId="{473C58A0-CB86-452C-A3E5-F92029225382}" destId="{8AEC1498-101A-46DA-A659-B46230B1469C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E06B190-13E0-41A9-8336-ADC3005FF4A8}" type="doc">
      <dgm:prSet loTypeId="urn:microsoft.com/office/officeart/2008/layout/AlternatingHexagons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FA23EF-6F14-4291-A85B-E6BA0EDBAB9F}">
      <dgm:prSet/>
      <dgm:spPr/>
      <dgm:t>
        <a:bodyPr/>
        <a:lstStyle/>
        <a:p>
          <a:r>
            <a:rPr lang="en-US"/>
            <a:t>Add voice input/output capabilities.</a:t>
          </a:r>
        </a:p>
      </dgm:t>
    </dgm:pt>
    <dgm:pt modelId="{BD1AE051-2A4B-46B4-BDFF-B1643BC5FAE2}" type="parTrans" cxnId="{D8B4EC2C-859E-4CD8-A7C5-7A38D97D532D}">
      <dgm:prSet/>
      <dgm:spPr/>
      <dgm:t>
        <a:bodyPr/>
        <a:lstStyle/>
        <a:p>
          <a:endParaRPr lang="en-US"/>
        </a:p>
      </dgm:t>
    </dgm:pt>
    <dgm:pt modelId="{3A14148B-C7C3-4367-A31C-9826BD85B114}" type="sibTrans" cxnId="{D8B4EC2C-859E-4CD8-A7C5-7A38D97D532D}">
      <dgm:prSet/>
      <dgm:spPr/>
      <dgm:t>
        <a:bodyPr/>
        <a:lstStyle/>
        <a:p>
          <a:endParaRPr lang="en-US"/>
        </a:p>
      </dgm:t>
    </dgm:pt>
    <dgm:pt modelId="{BF3B8BF0-AA35-440E-8C4B-280F5C458B3D}">
      <dgm:prSet/>
      <dgm:spPr/>
      <dgm:t>
        <a:bodyPr/>
        <a:lstStyle/>
        <a:p>
          <a:r>
            <a:rPr lang="en-US"/>
            <a:t>Support more languages and offline usage.</a:t>
          </a:r>
        </a:p>
      </dgm:t>
    </dgm:pt>
    <dgm:pt modelId="{563F0B24-2611-4400-B6DD-B656D7691E8A}" type="parTrans" cxnId="{408CF7D3-A0CE-4AC3-9C49-BC0F3A3186AB}">
      <dgm:prSet/>
      <dgm:spPr/>
      <dgm:t>
        <a:bodyPr/>
        <a:lstStyle/>
        <a:p>
          <a:endParaRPr lang="en-US"/>
        </a:p>
      </dgm:t>
    </dgm:pt>
    <dgm:pt modelId="{AF1040CF-CCEB-41C7-B86E-86CD915412BF}" type="sibTrans" cxnId="{408CF7D3-A0CE-4AC3-9C49-BC0F3A3186AB}">
      <dgm:prSet/>
      <dgm:spPr/>
      <dgm:t>
        <a:bodyPr/>
        <a:lstStyle/>
        <a:p>
          <a:endParaRPr lang="en-US"/>
        </a:p>
      </dgm:t>
    </dgm:pt>
    <dgm:pt modelId="{50EE4C7A-89D0-4164-9156-0189686FE128}">
      <dgm:prSet/>
      <dgm:spPr/>
      <dgm:t>
        <a:bodyPr/>
        <a:lstStyle/>
        <a:p>
          <a:r>
            <a:rPr lang="en-US"/>
            <a:t>Personalized translation based on user preferences.</a:t>
          </a:r>
        </a:p>
      </dgm:t>
    </dgm:pt>
    <dgm:pt modelId="{7C933305-602C-41DD-8E69-85F64FE4B6CA}" type="parTrans" cxnId="{CF877115-DDF9-4C28-9C51-249E82BE5F75}">
      <dgm:prSet/>
      <dgm:spPr/>
      <dgm:t>
        <a:bodyPr/>
        <a:lstStyle/>
        <a:p>
          <a:endParaRPr lang="en-US"/>
        </a:p>
      </dgm:t>
    </dgm:pt>
    <dgm:pt modelId="{F2525DAC-82B1-460C-9545-2D11B2CFF142}" type="sibTrans" cxnId="{CF877115-DDF9-4C28-9C51-249E82BE5F75}">
      <dgm:prSet/>
      <dgm:spPr/>
      <dgm:t>
        <a:bodyPr/>
        <a:lstStyle/>
        <a:p>
          <a:endParaRPr lang="en-US"/>
        </a:p>
      </dgm:t>
    </dgm:pt>
    <dgm:pt modelId="{51C8E54C-9F28-4CF4-9CD5-F044F413C2FA}" type="pres">
      <dgm:prSet presAssocID="{5E06B190-13E0-41A9-8336-ADC3005FF4A8}" presName="Name0" presStyleCnt="0">
        <dgm:presLayoutVars>
          <dgm:chMax/>
          <dgm:chPref/>
          <dgm:dir/>
          <dgm:animLvl val="lvl"/>
        </dgm:presLayoutVars>
      </dgm:prSet>
      <dgm:spPr/>
    </dgm:pt>
    <dgm:pt modelId="{C3E9EA11-EB72-4636-9903-E0F1B22C0631}" type="pres">
      <dgm:prSet presAssocID="{90FA23EF-6F14-4291-A85B-E6BA0EDBAB9F}" presName="composite" presStyleCnt="0"/>
      <dgm:spPr/>
    </dgm:pt>
    <dgm:pt modelId="{675A8E73-E8D8-4793-969D-A8703DA0F178}" type="pres">
      <dgm:prSet presAssocID="{90FA23EF-6F14-4291-A85B-E6BA0EDBAB9F}" presName="Parent1" presStyleLbl="node1" presStyleIdx="0" presStyleCnt="6">
        <dgm:presLayoutVars>
          <dgm:chMax val="1"/>
          <dgm:chPref val="1"/>
          <dgm:bulletEnabled val="1"/>
        </dgm:presLayoutVars>
      </dgm:prSet>
      <dgm:spPr/>
    </dgm:pt>
    <dgm:pt modelId="{4FCCFD19-5B44-4A08-BF4D-3D16F2CD9EF1}" type="pres">
      <dgm:prSet presAssocID="{90FA23EF-6F14-4291-A85B-E6BA0EDBAB9F}" presName="Childtext1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F21075EA-FC97-4E81-BD60-81C52C24122E}" type="pres">
      <dgm:prSet presAssocID="{90FA23EF-6F14-4291-A85B-E6BA0EDBAB9F}" presName="BalanceSpacing" presStyleCnt="0"/>
      <dgm:spPr/>
    </dgm:pt>
    <dgm:pt modelId="{C9AE6838-A69F-4108-9B72-B28E08F57B63}" type="pres">
      <dgm:prSet presAssocID="{90FA23EF-6F14-4291-A85B-E6BA0EDBAB9F}" presName="BalanceSpacing1" presStyleCnt="0"/>
      <dgm:spPr/>
    </dgm:pt>
    <dgm:pt modelId="{F2C62FF5-DF6D-452A-AD03-84D3F1C413D5}" type="pres">
      <dgm:prSet presAssocID="{3A14148B-C7C3-4367-A31C-9826BD85B114}" presName="Accent1Text" presStyleLbl="node1" presStyleIdx="1" presStyleCnt="6"/>
      <dgm:spPr/>
    </dgm:pt>
    <dgm:pt modelId="{2DBA5ACD-1ED3-4912-86A6-B427891A57C1}" type="pres">
      <dgm:prSet presAssocID="{3A14148B-C7C3-4367-A31C-9826BD85B114}" presName="spaceBetweenRectangles" presStyleCnt="0"/>
      <dgm:spPr/>
    </dgm:pt>
    <dgm:pt modelId="{59AB78F1-7FA2-4E80-A982-2B930139DAF0}" type="pres">
      <dgm:prSet presAssocID="{BF3B8BF0-AA35-440E-8C4B-280F5C458B3D}" presName="composite" presStyleCnt="0"/>
      <dgm:spPr/>
    </dgm:pt>
    <dgm:pt modelId="{08F94C37-BB11-433B-823B-7478E96B167B}" type="pres">
      <dgm:prSet presAssocID="{BF3B8BF0-AA35-440E-8C4B-280F5C458B3D}" presName="Parent1" presStyleLbl="node1" presStyleIdx="2" presStyleCnt="6">
        <dgm:presLayoutVars>
          <dgm:chMax val="1"/>
          <dgm:chPref val="1"/>
          <dgm:bulletEnabled val="1"/>
        </dgm:presLayoutVars>
      </dgm:prSet>
      <dgm:spPr/>
    </dgm:pt>
    <dgm:pt modelId="{D4C2EACE-506B-4DBC-A6F5-21C5124DBE34}" type="pres">
      <dgm:prSet presAssocID="{BF3B8BF0-AA35-440E-8C4B-280F5C458B3D}" presName="Childtext1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D25A728D-AFE9-400F-9174-14C15F23DC4C}" type="pres">
      <dgm:prSet presAssocID="{BF3B8BF0-AA35-440E-8C4B-280F5C458B3D}" presName="BalanceSpacing" presStyleCnt="0"/>
      <dgm:spPr/>
    </dgm:pt>
    <dgm:pt modelId="{15A21A02-310B-4A84-87AF-786845A60DF9}" type="pres">
      <dgm:prSet presAssocID="{BF3B8BF0-AA35-440E-8C4B-280F5C458B3D}" presName="BalanceSpacing1" presStyleCnt="0"/>
      <dgm:spPr/>
    </dgm:pt>
    <dgm:pt modelId="{9965F354-19B7-462B-A1F9-9F57F3E120BC}" type="pres">
      <dgm:prSet presAssocID="{AF1040CF-CCEB-41C7-B86E-86CD915412BF}" presName="Accent1Text" presStyleLbl="node1" presStyleIdx="3" presStyleCnt="6"/>
      <dgm:spPr/>
    </dgm:pt>
    <dgm:pt modelId="{AF8E7CB3-E567-4723-B8E6-DED85A83D40D}" type="pres">
      <dgm:prSet presAssocID="{AF1040CF-CCEB-41C7-B86E-86CD915412BF}" presName="spaceBetweenRectangles" presStyleCnt="0"/>
      <dgm:spPr/>
    </dgm:pt>
    <dgm:pt modelId="{47D01F99-8D0D-4A9A-B41B-0576D0F25DE3}" type="pres">
      <dgm:prSet presAssocID="{50EE4C7A-89D0-4164-9156-0189686FE128}" presName="composite" presStyleCnt="0"/>
      <dgm:spPr/>
    </dgm:pt>
    <dgm:pt modelId="{FEE879D1-1425-4369-8383-359EDE5CDD58}" type="pres">
      <dgm:prSet presAssocID="{50EE4C7A-89D0-4164-9156-0189686FE128}" presName="Parent1" presStyleLbl="node1" presStyleIdx="4" presStyleCnt="6">
        <dgm:presLayoutVars>
          <dgm:chMax val="1"/>
          <dgm:chPref val="1"/>
          <dgm:bulletEnabled val="1"/>
        </dgm:presLayoutVars>
      </dgm:prSet>
      <dgm:spPr/>
    </dgm:pt>
    <dgm:pt modelId="{FC6260E4-85DF-4A06-B8FB-0747FBA4794E}" type="pres">
      <dgm:prSet presAssocID="{50EE4C7A-89D0-4164-9156-0189686FE128}" presName="Childtext1" presStyleLbl="revTx" presStyleIdx="2" presStyleCnt="3">
        <dgm:presLayoutVars>
          <dgm:chMax val="0"/>
          <dgm:chPref val="0"/>
          <dgm:bulletEnabled val="1"/>
        </dgm:presLayoutVars>
      </dgm:prSet>
      <dgm:spPr/>
    </dgm:pt>
    <dgm:pt modelId="{74C08805-9C09-45DA-AE0D-F5D73AD5C147}" type="pres">
      <dgm:prSet presAssocID="{50EE4C7A-89D0-4164-9156-0189686FE128}" presName="BalanceSpacing" presStyleCnt="0"/>
      <dgm:spPr/>
    </dgm:pt>
    <dgm:pt modelId="{3C568F4E-AC79-4B45-B9B6-C9F5C11A29C6}" type="pres">
      <dgm:prSet presAssocID="{50EE4C7A-89D0-4164-9156-0189686FE128}" presName="BalanceSpacing1" presStyleCnt="0"/>
      <dgm:spPr/>
    </dgm:pt>
    <dgm:pt modelId="{2168A0E5-F438-4BA8-875E-ADF4F0A48FD2}" type="pres">
      <dgm:prSet presAssocID="{F2525DAC-82B1-460C-9545-2D11B2CFF142}" presName="Accent1Text" presStyleLbl="node1" presStyleIdx="5" presStyleCnt="6"/>
      <dgm:spPr/>
    </dgm:pt>
  </dgm:ptLst>
  <dgm:cxnLst>
    <dgm:cxn modelId="{CF877115-DDF9-4C28-9C51-249E82BE5F75}" srcId="{5E06B190-13E0-41A9-8336-ADC3005FF4A8}" destId="{50EE4C7A-89D0-4164-9156-0189686FE128}" srcOrd="2" destOrd="0" parTransId="{7C933305-602C-41DD-8E69-85F64FE4B6CA}" sibTransId="{F2525DAC-82B1-460C-9545-2D11B2CFF142}"/>
    <dgm:cxn modelId="{D8B4EC2C-859E-4CD8-A7C5-7A38D97D532D}" srcId="{5E06B190-13E0-41A9-8336-ADC3005FF4A8}" destId="{90FA23EF-6F14-4291-A85B-E6BA0EDBAB9F}" srcOrd="0" destOrd="0" parTransId="{BD1AE051-2A4B-46B4-BDFF-B1643BC5FAE2}" sibTransId="{3A14148B-C7C3-4367-A31C-9826BD85B114}"/>
    <dgm:cxn modelId="{02491F36-37B5-4238-8141-33A2F6404018}" type="presOf" srcId="{AF1040CF-CCEB-41C7-B86E-86CD915412BF}" destId="{9965F354-19B7-462B-A1F9-9F57F3E120BC}" srcOrd="0" destOrd="0" presId="urn:microsoft.com/office/officeart/2008/layout/AlternatingHexagons"/>
    <dgm:cxn modelId="{81976F71-5B9B-41D5-9BAC-4BDBEE99C292}" type="presOf" srcId="{5E06B190-13E0-41A9-8336-ADC3005FF4A8}" destId="{51C8E54C-9F28-4CF4-9CD5-F044F413C2FA}" srcOrd="0" destOrd="0" presId="urn:microsoft.com/office/officeart/2008/layout/AlternatingHexagons"/>
    <dgm:cxn modelId="{032B4277-32F2-42BA-98E8-FF804B2245F3}" type="presOf" srcId="{F2525DAC-82B1-460C-9545-2D11B2CFF142}" destId="{2168A0E5-F438-4BA8-875E-ADF4F0A48FD2}" srcOrd="0" destOrd="0" presId="urn:microsoft.com/office/officeart/2008/layout/AlternatingHexagons"/>
    <dgm:cxn modelId="{456CFA82-22C9-4DBE-BB8D-9C36DF45F84F}" type="presOf" srcId="{90FA23EF-6F14-4291-A85B-E6BA0EDBAB9F}" destId="{675A8E73-E8D8-4793-969D-A8703DA0F178}" srcOrd="0" destOrd="0" presId="urn:microsoft.com/office/officeart/2008/layout/AlternatingHexagons"/>
    <dgm:cxn modelId="{BC00D183-A5BA-4C0E-A281-594A727BD9D5}" type="presOf" srcId="{50EE4C7A-89D0-4164-9156-0189686FE128}" destId="{FEE879D1-1425-4369-8383-359EDE5CDD58}" srcOrd="0" destOrd="0" presId="urn:microsoft.com/office/officeart/2008/layout/AlternatingHexagons"/>
    <dgm:cxn modelId="{3BF1D0B7-0EDE-4291-816C-85A649032F85}" type="presOf" srcId="{3A14148B-C7C3-4367-A31C-9826BD85B114}" destId="{F2C62FF5-DF6D-452A-AD03-84D3F1C413D5}" srcOrd="0" destOrd="0" presId="urn:microsoft.com/office/officeart/2008/layout/AlternatingHexagons"/>
    <dgm:cxn modelId="{408CF7D3-A0CE-4AC3-9C49-BC0F3A3186AB}" srcId="{5E06B190-13E0-41A9-8336-ADC3005FF4A8}" destId="{BF3B8BF0-AA35-440E-8C4B-280F5C458B3D}" srcOrd="1" destOrd="0" parTransId="{563F0B24-2611-4400-B6DD-B656D7691E8A}" sibTransId="{AF1040CF-CCEB-41C7-B86E-86CD915412BF}"/>
    <dgm:cxn modelId="{DF31E3E3-78E0-43E4-9448-AB2BD3B89FE3}" type="presOf" srcId="{BF3B8BF0-AA35-440E-8C4B-280F5C458B3D}" destId="{08F94C37-BB11-433B-823B-7478E96B167B}" srcOrd="0" destOrd="0" presId="urn:microsoft.com/office/officeart/2008/layout/AlternatingHexagons"/>
    <dgm:cxn modelId="{8008E263-16A2-4C2A-8429-A1663C281201}" type="presParOf" srcId="{51C8E54C-9F28-4CF4-9CD5-F044F413C2FA}" destId="{C3E9EA11-EB72-4636-9903-E0F1B22C0631}" srcOrd="0" destOrd="0" presId="urn:microsoft.com/office/officeart/2008/layout/AlternatingHexagons"/>
    <dgm:cxn modelId="{D5DC95C4-E095-4DE2-A9B4-4DF6E293CF43}" type="presParOf" srcId="{C3E9EA11-EB72-4636-9903-E0F1B22C0631}" destId="{675A8E73-E8D8-4793-969D-A8703DA0F178}" srcOrd="0" destOrd="0" presId="urn:microsoft.com/office/officeart/2008/layout/AlternatingHexagons"/>
    <dgm:cxn modelId="{15BA999F-AC17-412F-83BE-344936571878}" type="presParOf" srcId="{C3E9EA11-EB72-4636-9903-E0F1B22C0631}" destId="{4FCCFD19-5B44-4A08-BF4D-3D16F2CD9EF1}" srcOrd="1" destOrd="0" presId="urn:microsoft.com/office/officeart/2008/layout/AlternatingHexagons"/>
    <dgm:cxn modelId="{BC13CC40-6DC7-4739-86FB-A2A18BE91EB9}" type="presParOf" srcId="{C3E9EA11-EB72-4636-9903-E0F1B22C0631}" destId="{F21075EA-FC97-4E81-BD60-81C52C24122E}" srcOrd="2" destOrd="0" presId="urn:microsoft.com/office/officeart/2008/layout/AlternatingHexagons"/>
    <dgm:cxn modelId="{87D7D488-0F14-4224-ABD5-E8DCA2459BD1}" type="presParOf" srcId="{C3E9EA11-EB72-4636-9903-E0F1B22C0631}" destId="{C9AE6838-A69F-4108-9B72-B28E08F57B63}" srcOrd="3" destOrd="0" presId="urn:microsoft.com/office/officeart/2008/layout/AlternatingHexagons"/>
    <dgm:cxn modelId="{F51CC41F-C9FA-427E-9776-19EA185F32BC}" type="presParOf" srcId="{C3E9EA11-EB72-4636-9903-E0F1B22C0631}" destId="{F2C62FF5-DF6D-452A-AD03-84D3F1C413D5}" srcOrd="4" destOrd="0" presId="urn:microsoft.com/office/officeart/2008/layout/AlternatingHexagons"/>
    <dgm:cxn modelId="{C89F670F-E3D9-4210-8478-C6EF3E0BF5B8}" type="presParOf" srcId="{51C8E54C-9F28-4CF4-9CD5-F044F413C2FA}" destId="{2DBA5ACD-1ED3-4912-86A6-B427891A57C1}" srcOrd="1" destOrd="0" presId="urn:microsoft.com/office/officeart/2008/layout/AlternatingHexagons"/>
    <dgm:cxn modelId="{B82E08B8-3369-45A3-94D5-9D340DC15AFA}" type="presParOf" srcId="{51C8E54C-9F28-4CF4-9CD5-F044F413C2FA}" destId="{59AB78F1-7FA2-4E80-A982-2B930139DAF0}" srcOrd="2" destOrd="0" presId="urn:microsoft.com/office/officeart/2008/layout/AlternatingHexagons"/>
    <dgm:cxn modelId="{DFE9C8AC-5CD9-4096-83A3-44914D2C88EE}" type="presParOf" srcId="{59AB78F1-7FA2-4E80-A982-2B930139DAF0}" destId="{08F94C37-BB11-433B-823B-7478E96B167B}" srcOrd="0" destOrd="0" presId="urn:microsoft.com/office/officeart/2008/layout/AlternatingHexagons"/>
    <dgm:cxn modelId="{6F574D13-53AB-4355-A0CF-00771259F0DE}" type="presParOf" srcId="{59AB78F1-7FA2-4E80-A982-2B930139DAF0}" destId="{D4C2EACE-506B-4DBC-A6F5-21C5124DBE34}" srcOrd="1" destOrd="0" presId="urn:microsoft.com/office/officeart/2008/layout/AlternatingHexagons"/>
    <dgm:cxn modelId="{516BFC35-8577-485B-94BC-CA17C29D2908}" type="presParOf" srcId="{59AB78F1-7FA2-4E80-A982-2B930139DAF0}" destId="{D25A728D-AFE9-400F-9174-14C15F23DC4C}" srcOrd="2" destOrd="0" presId="urn:microsoft.com/office/officeart/2008/layout/AlternatingHexagons"/>
    <dgm:cxn modelId="{F781952B-A6CF-401B-A0F2-81935D3BB8B8}" type="presParOf" srcId="{59AB78F1-7FA2-4E80-A982-2B930139DAF0}" destId="{15A21A02-310B-4A84-87AF-786845A60DF9}" srcOrd="3" destOrd="0" presId="urn:microsoft.com/office/officeart/2008/layout/AlternatingHexagons"/>
    <dgm:cxn modelId="{31CDBF75-FF14-43CD-8D1C-725F5BF0649E}" type="presParOf" srcId="{59AB78F1-7FA2-4E80-A982-2B930139DAF0}" destId="{9965F354-19B7-462B-A1F9-9F57F3E120BC}" srcOrd="4" destOrd="0" presId="urn:microsoft.com/office/officeart/2008/layout/AlternatingHexagons"/>
    <dgm:cxn modelId="{DECBC122-30C5-4167-84F1-802BB9B83CC4}" type="presParOf" srcId="{51C8E54C-9F28-4CF4-9CD5-F044F413C2FA}" destId="{AF8E7CB3-E567-4723-B8E6-DED85A83D40D}" srcOrd="3" destOrd="0" presId="urn:microsoft.com/office/officeart/2008/layout/AlternatingHexagons"/>
    <dgm:cxn modelId="{022F399F-A4DC-4799-8BA5-C1C060E05509}" type="presParOf" srcId="{51C8E54C-9F28-4CF4-9CD5-F044F413C2FA}" destId="{47D01F99-8D0D-4A9A-B41B-0576D0F25DE3}" srcOrd="4" destOrd="0" presId="urn:microsoft.com/office/officeart/2008/layout/AlternatingHexagons"/>
    <dgm:cxn modelId="{B7737BA8-E35F-43E2-90EF-12DD9D4C16B5}" type="presParOf" srcId="{47D01F99-8D0D-4A9A-B41B-0576D0F25DE3}" destId="{FEE879D1-1425-4369-8383-359EDE5CDD58}" srcOrd="0" destOrd="0" presId="urn:microsoft.com/office/officeart/2008/layout/AlternatingHexagons"/>
    <dgm:cxn modelId="{2E2571F9-0E3B-428E-9647-CDBE710227C1}" type="presParOf" srcId="{47D01F99-8D0D-4A9A-B41B-0576D0F25DE3}" destId="{FC6260E4-85DF-4A06-B8FB-0747FBA4794E}" srcOrd="1" destOrd="0" presId="urn:microsoft.com/office/officeart/2008/layout/AlternatingHexagons"/>
    <dgm:cxn modelId="{59BF78ED-E352-48C4-A2EB-2479072344B8}" type="presParOf" srcId="{47D01F99-8D0D-4A9A-B41B-0576D0F25DE3}" destId="{74C08805-9C09-45DA-AE0D-F5D73AD5C147}" srcOrd="2" destOrd="0" presId="urn:microsoft.com/office/officeart/2008/layout/AlternatingHexagons"/>
    <dgm:cxn modelId="{011A8B59-1A01-4149-8E4D-11B847591B4C}" type="presParOf" srcId="{47D01F99-8D0D-4A9A-B41B-0576D0F25DE3}" destId="{3C568F4E-AC79-4B45-B9B6-C9F5C11A29C6}" srcOrd="3" destOrd="0" presId="urn:microsoft.com/office/officeart/2008/layout/AlternatingHexagons"/>
    <dgm:cxn modelId="{F9B8B511-48BB-4EC3-A80C-DD88F81F0AA1}" type="presParOf" srcId="{47D01F99-8D0D-4A9A-B41B-0576D0F25DE3}" destId="{2168A0E5-F438-4BA8-875E-ADF4F0A48FD2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2A10E2DD-0294-494F-9D4C-961F19F5BC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86091BE3-B565-409C-B734-902743D9EE7B}">
      <dgm:prSet/>
      <dgm:spPr/>
      <dgm:t>
        <a:bodyPr/>
        <a:lstStyle/>
        <a:p>
          <a:r>
            <a:rPr lang="en-US"/>
            <a:t>Bridges communication gaps using T5 model.</a:t>
          </a:r>
        </a:p>
      </dgm:t>
    </dgm:pt>
    <dgm:pt modelId="{D53E586C-E387-475D-A49C-589DEE2CF271}" type="parTrans" cxnId="{8254048E-AC62-44B9-B41D-57CB61B47E18}">
      <dgm:prSet/>
      <dgm:spPr/>
      <dgm:t>
        <a:bodyPr/>
        <a:lstStyle/>
        <a:p>
          <a:endParaRPr lang="en-US"/>
        </a:p>
      </dgm:t>
    </dgm:pt>
    <dgm:pt modelId="{64D58557-0D8D-4FD8-B47F-F4119A3DF11F}" type="sibTrans" cxnId="{8254048E-AC62-44B9-B41D-57CB61B47E18}">
      <dgm:prSet/>
      <dgm:spPr/>
      <dgm:t>
        <a:bodyPr/>
        <a:lstStyle/>
        <a:p>
          <a:endParaRPr lang="en-US"/>
        </a:p>
      </dgm:t>
    </dgm:pt>
    <dgm:pt modelId="{7A03DE07-49F1-49A0-B8A6-0AC93110C09E}">
      <dgm:prSet/>
      <dgm:spPr/>
      <dgm:t>
        <a:bodyPr/>
        <a:lstStyle/>
        <a:p>
          <a:r>
            <a:rPr lang="en-US"/>
            <a:t>Effective tool for learners, travelers, and professionals.</a:t>
          </a:r>
        </a:p>
      </dgm:t>
    </dgm:pt>
    <dgm:pt modelId="{EDE75F70-2050-48B9-8091-5F22C8B4BBD3}" type="parTrans" cxnId="{A35EEEE9-83A9-40DF-A741-CA6CB2C51922}">
      <dgm:prSet/>
      <dgm:spPr/>
      <dgm:t>
        <a:bodyPr/>
        <a:lstStyle/>
        <a:p>
          <a:endParaRPr lang="en-US"/>
        </a:p>
      </dgm:t>
    </dgm:pt>
    <dgm:pt modelId="{D2811C27-05F7-4F7B-9361-6D81A90D5566}" type="sibTrans" cxnId="{A35EEEE9-83A9-40DF-A741-CA6CB2C51922}">
      <dgm:prSet/>
      <dgm:spPr/>
      <dgm:t>
        <a:bodyPr/>
        <a:lstStyle/>
        <a:p>
          <a:endParaRPr lang="en-US"/>
        </a:p>
      </dgm:t>
    </dgm:pt>
    <dgm:pt modelId="{2CCF6796-C9D5-43AF-8621-924C82F5D9B1}">
      <dgm:prSet/>
      <dgm:spPr/>
      <dgm:t>
        <a:bodyPr/>
        <a:lstStyle/>
        <a:p>
          <a:r>
            <a:rPr lang="en-US"/>
            <a:t>Highlights the power of AI in language translation.</a:t>
          </a:r>
        </a:p>
      </dgm:t>
    </dgm:pt>
    <dgm:pt modelId="{F4E1E137-FB2A-4A5E-8F58-F75AC1C66596}" type="parTrans" cxnId="{F047A745-1DAF-484D-B8A7-F0CF129F95DE}">
      <dgm:prSet/>
      <dgm:spPr/>
      <dgm:t>
        <a:bodyPr/>
        <a:lstStyle/>
        <a:p>
          <a:endParaRPr lang="en-US"/>
        </a:p>
      </dgm:t>
    </dgm:pt>
    <dgm:pt modelId="{5AECD6AC-E224-48F9-B534-635E099DA84B}" type="sibTrans" cxnId="{F047A745-1DAF-484D-B8A7-F0CF129F95DE}">
      <dgm:prSet/>
      <dgm:spPr/>
      <dgm:t>
        <a:bodyPr/>
        <a:lstStyle/>
        <a:p>
          <a:endParaRPr lang="en-US"/>
        </a:p>
      </dgm:t>
    </dgm:pt>
    <dgm:pt modelId="{96E5D536-CED4-47EA-A70F-CD2A9200C682}" type="pres">
      <dgm:prSet presAssocID="{2A10E2DD-0294-494F-9D4C-961F19F5BC2D}" presName="root" presStyleCnt="0">
        <dgm:presLayoutVars>
          <dgm:dir/>
          <dgm:resizeHandles val="exact"/>
        </dgm:presLayoutVars>
      </dgm:prSet>
      <dgm:spPr/>
    </dgm:pt>
    <dgm:pt modelId="{99DF1E6F-681E-4EE6-98F9-9B87DA786485}" type="pres">
      <dgm:prSet presAssocID="{86091BE3-B565-409C-B734-902743D9EE7B}" presName="compNode" presStyleCnt="0"/>
      <dgm:spPr/>
    </dgm:pt>
    <dgm:pt modelId="{A14958D4-D814-4E3B-8705-2C6384D5E1B9}" type="pres">
      <dgm:prSet presAssocID="{86091BE3-B565-409C-B734-902743D9EE7B}" presName="bgRect" presStyleLbl="bgShp" presStyleIdx="0" presStyleCnt="3"/>
      <dgm:spPr/>
    </dgm:pt>
    <dgm:pt modelId="{C298CCC9-9B6B-4463-8DC4-F394F41C91E9}" type="pres">
      <dgm:prSet presAssocID="{86091BE3-B565-409C-B734-902743D9EE7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dge scene"/>
        </a:ext>
      </dgm:extLst>
    </dgm:pt>
    <dgm:pt modelId="{6E921BD1-F8D2-4A44-9B5E-44166F6BB46E}" type="pres">
      <dgm:prSet presAssocID="{86091BE3-B565-409C-B734-902743D9EE7B}" presName="spaceRect" presStyleCnt="0"/>
      <dgm:spPr/>
    </dgm:pt>
    <dgm:pt modelId="{97FD5DDB-C393-4DC5-99DA-3AA1BFB400BA}" type="pres">
      <dgm:prSet presAssocID="{86091BE3-B565-409C-B734-902743D9EE7B}" presName="parTx" presStyleLbl="revTx" presStyleIdx="0" presStyleCnt="3">
        <dgm:presLayoutVars>
          <dgm:chMax val="0"/>
          <dgm:chPref val="0"/>
        </dgm:presLayoutVars>
      </dgm:prSet>
      <dgm:spPr/>
    </dgm:pt>
    <dgm:pt modelId="{6EB7D5D6-BDF0-4AD7-BFB8-C66526D5B1DB}" type="pres">
      <dgm:prSet presAssocID="{64D58557-0D8D-4FD8-B47F-F4119A3DF11F}" presName="sibTrans" presStyleCnt="0"/>
      <dgm:spPr/>
    </dgm:pt>
    <dgm:pt modelId="{D9988D9F-6D26-4C07-91C0-514A62A038EB}" type="pres">
      <dgm:prSet presAssocID="{7A03DE07-49F1-49A0-B8A6-0AC93110C09E}" presName="compNode" presStyleCnt="0"/>
      <dgm:spPr/>
    </dgm:pt>
    <dgm:pt modelId="{07673ABD-EAFB-4CC2-A69C-161DFC22A45C}" type="pres">
      <dgm:prSet presAssocID="{7A03DE07-49F1-49A0-B8A6-0AC93110C09E}" presName="bgRect" presStyleLbl="bgShp" presStyleIdx="1" presStyleCnt="3"/>
      <dgm:spPr/>
    </dgm:pt>
    <dgm:pt modelId="{8C97E112-AD7C-4496-8433-AAF98E32C15D}" type="pres">
      <dgm:prSet presAssocID="{7A03DE07-49F1-49A0-B8A6-0AC93110C09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aw blade"/>
        </a:ext>
      </dgm:extLst>
    </dgm:pt>
    <dgm:pt modelId="{4DE45DF9-F941-4A82-B65A-00010105A760}" type="pres">
      <dgm:prSet presAssocID="{7A03DE07-49F1-49A0-B8A6-0AC93110C09E}" presName="spaceRect" presStyleCnt="0"/>
      <dgm:spPr/>
    </dgm:pt>
    <dgm:pt modelId="{A9B3F31D-BB5E-4501-BE95-8FCFAF9CF1B2}" type="pres">
      <dgm:prSet presAssocID="{7A03DE07-49F1-49A0-B8A6-0AC93110C09E}" presName="parTx" presStyleLbl="revTx" presStyleIdx="1" presStyleCnt="3">
        <dgm:presLayoutVars>
          <dgm:chMax val="0"/>
          <dgm:chPref val="0"/>
        </dgm:presLayoutVars>
      </dgm:prSet>
      <dgm:spPr/>
    </dgm:pt>
    <dgm:pt modelId="{7459CF6C-58CF-4306-89CD-4F6E876F19D0}" type="pres">
      <dgm:prSet presAssocID="{D2811C27-05F7-4F7B-9361-6D81A90D5566}" presName="sibTrans" presStyleCnt="0"/>
      <dgm:spPr/>
    </dgm:pt>
    <dgm:pt modelId="{734972A9-66AE-40CA-B449-0A7AA11E525A}" type="pres">
      <dgm:prSet presAssocID="{2CCF6796-C9D5-43AF-8621-924C82F5D9B1}" presName="compNode" presStyleCnt="0"/>
      <dgm:spPr/>
    </dgm:pt>
    <dgm:pt modelId="{483D1B42-BE97-4409-8916-F5976509CE2C}" type="pres">
      <dgm:prSet presAssocID="{2CCF6796-C9D5-43AF-8621-924C82F5D9B1}" presName="bgRect" presStyleLbl="bgShp" presStyleIdx="2" presStyleCnt="3"/>
      <dgm:spPr/>
    </dgm:pt>
    <dgm:pt modelId="{D32272E0-4692-4164-88F7-D701E934321A}" type="pres">
      <dgm:prSet presAssocID="{2CCF6796-C9D5-43AF-8621-924C82F5D9B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9CB88DD-53A1-4B7F-B70B-B0892A065E7D}" type="pres">
      <dgm:prSet presAssocID="{2CCF6796-C9D5-43AF-8621-924C82F5D9B1}" presName="spaceRect" presStyleCnt="0"/>
      <dgm:spPr/>
    </dgm:pt>
    <dgm:pt modelId="{202D0408-D9FD-4D6B-A2DB-47DB7BE68042}" type="pres">
      <dgm:prSet presAssocID="{2CCF6796-C9D5-43AF-8621-924C82F5D9B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B888E39-147B-46DA-9027-B00474BCB83B}" type="presOf" srcId="{7A03DE07-49F1-49A0-B8A6-0AC93110C09E}" destId="{A9B3F31D-BB5E-4501-BE95-8FCFAF9CF1B2}" srcOrd="0" destOrd="0" presId="urn:microsoft.com/office/officeart/2018/2/layout/IconVerticalSolidList"/>
    <dgm:cxn modelId="{FF85C739-29F5-4C75-ADF8-E027D1617EE1}" type="presOf" srcId="{2CCF6796-C9D5-43AF-8621-924C82F5D9B1}" destId="{202D0408-D9FD-4D6B-A2DB-47DB7BE68042}" srcOrd="0" destOrd="0" presId="urn:microsoft.com/office/officeart/2018/2/layout/IconVerticalSolidList"/>
    <dgm:cxn modelId="{F047A745-1DAF-484D-B8A7-F0CF129F95DE}" srcId="{2A10E2DD-0294-494F-9D4C-961F19F5BC2D}" destId="{2CCF6796-C9D5-43AF-8621-924C82F5D9B1}" srcOrd="2" destOrd="0" parTransId="{F4E1E137-FB2A-4A5E-8F58-F75AC1C66596}" sibTransId="{5AECD6AC-E224-48F9-B534-635E099DA84B}"/>
    <dgm:cxn modelId="{8254048E-AC62-44B9-B41D-57CB61B47E18}" srcId="{2A10E2DD-0294-494F-9D4C-961F19F5BC2D}" destId="{86091BE3-B565-409C-B734-902743D9EE7B}" srcOrd="0" destOrd="0" parTransId="{D53E586C-E387-475D-A49C-589DEE2CF271}" sibTransId="{64D58557-0D8D-4FD8-B47F-F4119A3DF11F}"/>
    <dgm:cxn modelId="{FDFC339E-85E0-4608-8F9D-2BA40783BD6B}" type="presOf" srcId="{2A10E2DD-0294-494F-9D4C-961F19F5BC2D}" destId="{96E5D536-CED4-47EA-A70F-CD2A9200C682}" srcOrd="0" destOrd="0" presId="urn:microsoft.com/office/officeart/2018/2/layout/IconVerticalSolidList"/>
    <dgm:cxn modelId="{A35EEEE9-83A9-40DF-A741-CA6CB2C51922}" srcId="{2A10E2DD-0294-494F-9D4C-961F19F5BC2D}" destId="{7A03DE07-49F1-49A0-B8A6-0AC93110C09E}" srcOrd="1" destOrd="0" parTransId="{EDE75F70-2050-48B9-8091-5F22C8B4BBD3}" sibTransId="{D2811C27-05F7-4F7B-9361-6D81A90D5566}"/>
    <dgm:cxn modelId="{76AF0DF4-6D6F-4B84-B4FD-B46D259DEE2F}" type="presOf" srcId="{86091BE3-B565-409C-B734-902743D9EE7B}" destId="{97FD5DDB-C393-4DC5-99DA-3AA1BFB400BA}" srcOrd="0" destOrd="0" presId="urn:microsoft.com/office/officeart/2018/2/layout/IconVerticalSolidList"/>
    <dgm:cxn modelId="{724464F1-2CAA-404F-84BF-F2F19BB5F501}" type="presParOf" srcId="{96E5D536-CED4-47EA-A70F-CD2A9200C682}" destId="{99DF1E6F-681E-4EE6-98F9-9B87DA786485}" srcOrd="0" destOrd="0" presId="urn:microsoft.com/office/officeart/2018/2/layout/IconVerticalSolidList"/>
    <dgm:cxn modelId="{FD2177B1-DDF4-4CAC-9AE6-842671929DE8}" type="presParOf" srcId="{99DF1E6F-681E-4EE6-98F9-9B87DA786485}" destId="{A14958D4-D814-4E3B-8705-2C6384D5E1B9}" srcOrd="0" destOrd="0" presId="urn:microsoft.com/office/officeart/2018/2/layout/IconVerticalSolidList"/>
    <dgm:cxn modelId="{44E2C201-BD11-4B34-AB02-7E9547EECF48}" type="presParOf" srcId="{99DF1E6F-681E-4EE6-98F9-9B87DA786485}" destId="{C298CCC9-9B6B-4463-8DC4-F394F41C91E9}" srcOrd="1" destOrd="0" presId="urn:microsoft.com/office/officeart/2018/2/layout/IconVerticalSolidList"/>
    <dgm:cxn modelId="{3AD70C32-7B76-40C4-9347-0ED50226A6E2}" type="presParOf" srcId="{99DF1E6F-681E-4EE6-98F9-9B87DA786485}" destId="{6E921BD1-F8D2-4A44-9B5E-44166F6BB46E}" srcOrd="2" destOrd="0" presId="urn:microsoft.com/office/officeart/2018/2/layout/IconVerticalSolidList"/>
    <dgm:cxn modelId="{4A5FC33E-7DBB-4995-A988-FE7B1A058297}" type="presParOf" srcId="{99DF1E6F-681E-4EE6-98F9-9B87DA786485}" destId="{97FD5DDB-C393-4DC5-99DA-3AA1BFB400BA}" srcOrd="3" destOrd="0" presId="urn:microsoft.com/office/officeart/2018/2/layout/IconVerticalSolidList"/>
    <dgm:cxn modelId="{A4DCBB2C-72E9-4937-8037-84AB08C8A03F}" type="presParOf" srcId="{96E5D536-CED4-47EA-A70F-CD2A9200C682}" destId="{6EB7D5D6-BDF0-4AD7-BFB8-C66526D5B1DB}" srcOrd="1" destOrd="0" presId="urn:microsoft.com/office/officeart/2018/2/layout/IconVerticalSolidList"/>
    <dgm:cxn modelId="{7375C916-4FAC-43EE-93E3-3FFFC87DEAAC}" type="presParOf" srcId="{96E5D536-CED4-47EA-A70F-CD2A9200C682}" destId="{D9988D9F-6D26-4C07-91C0-514A62A038EB}" srcOrd="2" destOrd="0" presId="urn:microsoft.com/office/officeart/2018/2/layout/IconVerticalSolidList"/>
    <dgm:cxn modelId="{C5877C63-780A-4D46-9936-C0DC717D2915}" type="presParOf" srcId="{D9988D9F-6D26-4C07-91C0-514A62A038EB}" destId="{07673ABD-EAFB-4CC2-A69C-161DFC22A45C}" srcOrd="0" destOrd="0" presId="urn:microsoft.com/office/officeart/2018/2/layout/IconVerticalSolidList"/>
    <dgm:cxn modelId="{EF2BB36C-D0D0-4078-8842-5ED838145003}" type="presParOf" srcId="{D9988D9F-6D26-4C07-91C0-514A62A038EB}" destId="{8C97E112-AD7C-4496-8433-AAF98E32C15D}" srcOrd="1" destOrd="0" presId="urn:microsoft.com/office/officeart/2018/2/layout/IconVerticalSolidList"/>
    <dgm:cxn modelId="{DC0DBE73-EDFC-4D45-846C-2670A12FB5FA}" type="presParOf" srcId="{D9988D9F-6D26-4C07-91C0-514A62A038EB}" destId="{4DE45DF9-F941-4A82-B65A-00010105A760}" srcOrd="2" destOrd="0" presId="urn:microsoft.com/office/officeart/2018/2/layout/IconVerticalSolidList"/>
    <dgm:cxn modelId="{9921B950-D2A1-4BA4-AEC8-1091311B80E2}" type="presParOf" srcId="{D9988D9F-6D26-4C07-91C0-514A62A038EB}" destId="{A9B3F31D-BB5E-4501-BE95-8FCFAF9CF1B2}" srcOrd="3" destOrd="0" presId="urn:microsoft.com/office/officeart/2018/2/layout/IconVerticalSolidList"/>
    <dgm:cxn modelId="{F748515F-96A5-4340-AB86-532FD41C2D3C}" type="presParOf" srcId="{96E5D536-CED4-47EA-A70F-CD2A9200C682}" destId="{7459CF6C-58CF-4306-89CD-4F6E876F19D0}" srcOrd="3" destOrd="0" presId="urn:microsoft.com/office/officeart/2018/2/layout/IconVerticalSolidList"/>
    <dgm:cxn modelId="{519F11A8-2557-484F-B4A4-7FC5B6A004A5}" type="presParOf" srcId="{96E5D536-CED4-47EA-A70F-CD2A9200C682}" destId="{734972A9-66AE-40CA-B449-0A7AA11E525A}" srcOrd="4" destOrd="0" presId="urn:microsoft.com/office/officeart/2018/2/layout/IconVerticalSolidList"/>
    <dgm:cxn modelId="{7FD074A8-2A4C-4D6C-A1AD-1F1AAFDA2F8B}" type="presParOf" srcId="{734972A9-66AE-40CA-B449-0A7AA11E525A}" destId="{483D1B42-BE97-4409-8916-F5976509CE2C}" srcOrd="0" destOrd="0" presId="urn:microsoft.com/office/officeart/2018/2/layout/IconVerticalSolidList"/>
    <dgm:cxn modelId="{D80AEA8B-8846-4E15-8A13-76D77191DC51}" type="presParOf" srcId="{734972A9-66AE-40CA-B449-0A7AA11E525A}" destId="{D32272E0-4692-4164-88F7-D701E934321A}" srcOrd="1" destOrd="0" presId="urn:microsoft.com/office/officeart/2018/2/layout/IconVerticalSolidList"/>
    <dgm:cxn modelId="{892926F6-1438-4A45-8665-4AE545A84777}" type="presParOf" srcId="{734972A9-66AE-40CA-B449-0A7AA11E525A}" destId="{99CB88DD-53A1-4B7F-B70B-B0892A065E7D}" srcOrd="2" destOrd="0" presId="urn:microsoft.com/office/officeart/2018/2/layout/IconVerticalSolidList"/>
    <dgm:cxn modelId="{40361C7C-6B6A-436B-BF25-E94685D5D0AA}" type="presParOf" srcId="{734972A9-66AE-40CA-B449-0A7AA11E525A}" destId="{202D0408-D9FD-4D6B-A2DB-47DB7BE680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525206-D432-4F17-A0AE-5365F18802BB}">
      <dsp:nvSpPr>
        <dsp:cNvPr id="0" name=""/>
        <dsp:cNvSpPr/>
      </dsp:nvSpPr>
      <dsp:spPr>
        <a:xfrm>
          <a:off x="730349" y="174437"/>
          <a:ext cx="2196000" cy="2196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04F21E-4E50-4BBE-942C-C3D9F9A48668}">
      <dsp:nvSpPr>
        <dsp:cNvPr id="0" name=""/>
        <dsp:cNvSpPr/>
      </dsp:nvSpPr>
      <dsp:spPr>
        <a:xfrm>
          <a:off x="1198349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CEF016-4398-407B-918E-CD482517FEFB}">
      <dsp:nvSpPr>
        <dsp:cNvPr id="0" name=""/>
        <dsp:cNvSpPr/>
      </dsp:nvSpPr>
      <dsp:spPr>
        <a:xfrm>
          <a:off x="28349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Develop an interactive app for French-English translation using the T5 model.</a:t>
          </a:r>
        </a:p>
      </dsp:txBody>
      <dsp:txXfrm>
        <a:off x="28349" y="3054438"/>
        <a:ext cx="3600000" cy="720000"/>
      </dsp:txXfrm>
    </dsp:sp>
    <dsp:sp modelId="{55CD99ED-C956-406F-9E3D-B4EC2F7C6AD1}">
      <dsp:nvSpPr>
        <dsp:cNvPr id="0" name=""/>
        <dsp:cNvSpPr/>
      </dsp:nvSpPr>
      <dsp:spPr>
        <a:xfrm>
          <a:off x="4960350" y="174437"/>
          <a:ext cx="2196000" cy="2196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D402CD-3B50-4F19-A09E-43152F435E16}">
      <dsp:nvSpPr>
        <dsp:cNvPr id="0" name=""/>
        <dsp:cNvSpPr/>
      </dsp:nvSpPr>
      <dsp:spPr>
        <a:xfrm>
          <a:off x="5428350" y="642437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81D5A9-5F42-4C67-846E-00C0485FB400}">
      <dsp:nvSpPr>
        <dsp:cNvPr id="0" name=""/>
        <dsp:cNvSpPr/>
      </dsp:nvSpPr>
      <dsp:spPr>
        <a:xfrm>
          <a:off x="4258350" y="3054438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User-friendly interface for a smooth experience.</a:t>
          </a:r>
        </a:p>
      </dsp:txBody>
      <dsp:txXfrm>
        <a:off x="4258350" y="3054438"/>
        <a:ext cx="36000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8FD5A5-4701-40A4-A990-B02FAA163DCB}">
      <dsp:nvSpPr>
        <dsp:cNvPr id="0" name=""/>
        <dsp:cNvSpPr/>
      </dsp:nvSpPr>
      <dsp:spPr>
        <a:xfrm>
          <a:off x="145153" y="633114"/>
          <a:ext cx="1005669" cy="100566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F8F95-8018-4405-A64A-105B7DA207A2}">
      <dsp:nvSpPr>
        <dsp:cNvPr id="0" name=""/>
        <dsp:cNvSpPr/>
      </dsp:nvSpPr>
      <dsp:spPr>
        <a:xfrm>
          <a:off x="356344" y="844305"/>
          <a:ext cx="583288" cy="5832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0A486E-57F6-497D-B327-EEDECB9F05E0}">
      <dsp:nvSpPr>
        <dsp:cNvPr id="0" name=""/>
        <dsp:cNvSpPr/>
      </dsp:nvSpPr>
      <dsp:spPr>
        <a:xfrm>
          <a:off x="1366323" y="633114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Language learners</a:t>
          </a:r>
        </a:p>
      </dsp:txBody>
      <dsp:txXfrm>
        <a:off x="1366323" y="633114"/>
        <a:ext cx="2370505" cy="1005669"/>
      </dsp:txXfrm>
    </dsp:sp>
    <dsp:sp modelId="{8AD172E7-E8EE-4941-9460-B067CF36BC09}">
      <dsp:nvSpPr>
        <dsp:cNvPr id="0" name=""/>
        <dsp:cNvSpPr/>
      </dsp:nvSpPr>
      <dsp:spPr>
        <a:xfrm>
          <a:off x="4149871" y="633114"/>
          <a:ext cx="1005669" cy="100566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4D5B69-D4D5-4258-8268-D12F0DADEFE2}">
      <dsp:nvSpPr>
        <dsp:cNvPr id="0" name=""/>
        <dsp:cNvSpPr/>
      </dsp:nvSpPr>
      <dsp:spPr>
        <a:xfrm>
          <a:off x="4361061" y="844305"/>
          <a:ext cx="583288" cy="5832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2BABEC-CB39-48A7-B0B6-5D00BC8408AA}">
      <dsp:nvSpPr>
        <dsp:cNvPr id="0" name=""/>
        <dsp:cNvSpPr/>
      </dsp:nvSpPr>
      <dsp:spPr>
        <a:xfrm>
          <a:off x="5371040" y="633114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Travelers</a:t>
          </a:r>
        </a:p>
      </dsp:txBody>
      <dsp:txXfrm>
        <a:off x="5371040" y="633114"/>
        <a:ext cx="2370505" cy="1005669"/>
      </dsp:txXfrm>
    </dsp:sp>
    <dsp:sp modelId="{8A32408F-2281-41AA-8D27-5EB1A8796342}">
      <dsp:nvSpPr>
        <dsp:cNvPr id="0" name=""/>
        <dsp:cNvSpPr/>
      </dsp:nvSpPr>
      <dsp:spPr>
        <a:xfrm>
          <a:off x="145153" y="2310092"/>
          <a:ext cx="1005669" cy="100566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190010E-AC86-4F4F-8AE3-C9884F1AE627}">
      <dsp:nvSpPr>
        <dsp:cNvPr id="0" name=""/>
        <dsp:cNvSpPr/>
      </dsp:nvSpPr>
      <dsp:spPr>
        <a:xfrm>
          <a:off x="356344" y="2521282"/>
          <a:ext cx="583288" cy="5832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6B583A-F707-4414-824C-8D5BCDEB08FB}">
      <dsp:nvSpPr>
        <dsp:cNvPr id="0" name=""/>
        <dsp:cNvSpPr/>
      </dsp:nvSpPr>
      <dsp:spPr>
        <a:xfrm>
          <a:off x="1366323" y="231009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Educators and students</a:t>
          </a:r>
        </a:p>
      </dsp:txBody>
      <dsp:txXfrm>
        <a:off x="1366323" y="2310092"/>
        <a:ext cx="2370505" cy="1005669"/>
      </dsp:txXfrm>
    </dsp:sp>
    <dsp:sp modelId="{CF218E75-4FC9-4563-8985-8D38B0F7C6B4}">
      <dsp:nvSpPr>
        <dsp:cNvPr id="0" name=""/>
        <dsp:cNvSpPr/>
      </dsp:nvSpPr>
      <dsp:spPr>
        <a:xfrm>
          <a:off x="4149871" y="2310092"/>
          <a:ext cx="1005669" cy="100566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007CAB-ECF6-4ADF-B4B2-5AFC42496852}">
      <dsp:nvSpPr>
        <dsp:cNvPr id="0" name=""/>
        <dsp:cNvSpPr/>
      </dsp:nvSpPr>
      <dsp:spPr>
        <a:xfrm>
          <a:off x="4361061" y="2521282"/>
          <a:ext cx="583288" cy="58328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9A4F09-FF9C-43D4-973B-7B6C19D2CD14}">
      <dsp:nvSpPr>
        <dsp:cNvPr id="0" name=""/>
        <dsp:cNvSpPr/>
      </dsp:nvSpPr>
      <dsp:spPr>
        <a:xfrm>
          <a:off x="5371040" y="2310092"/>
          <a:ext cx="2370505" cy="1005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Researchers needing accurate translations</a:t>
          </a:r>
        </a:p>
      </dsp:txBody>
      <dsp:txXfrm>
        <a:off x="5371040" y="2310092"/>
        <a:ext cx="2370505" cy="100566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2CC1B7-7934-42B2-B09D-169FE5E35779}">
      <dsp:nvSpPr>
        <dsp:cNvPr id="0" name=""/>
        <dsp:cNvSpPr/>
      </dsp:nvSpPr>
      <dsp:spPr>
        <a:xfrm>
          <a:off x="724457" y="412127"/>
          <a:ext cx="2127375" cy="212737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9E8C06-C540-445A-8121-8DC30A72EB6F}">
      <dsp:nvSpPr>
        <dsp:cNvPr id="0" name=""/>
        <dsp:cNvSpPr/>
      </dsp:nvSpPr>
      <dsp:spPr>
        <a:xfrm>
          <a:off x="1177832" y="865502"/>
          <a:ext cx="1220625" cy="12206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1A506-3D9F-4831-94FD-F1F675225884}">
      <dsp:nvSpPr>
        <dsp:cNvPr id="0" name=""/>
        <dsp:cNvSpPr/>
      </dsp:nvSpPr>
      <dsp:spPr>
        <a:xfrm>
          <a:off x="44394" y="320212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Language barriers impact international communication and education.</a:t>
          </a:r>
        </a:p>
      </dsp:txBody>
      <dsp:txXfrm>
        <a:off x="44394" y="3202128"/>
        <a:ext cx="3487500" cy="720000"/>
      </dsp:txXfrm>
    </dsp:sp>
    <dsp:sp modelId="{308C1BA7-3F61-4DF8-A125-73B397DAE831}">
      <dsp:nvSpPr>
        <dsp:cNvPr id="0" name=""/>
        <dsp:cNvSpPr/>
      </dsp:nvSpPr>
      <dsp:spPr>
        <a:xfrm>
          <a:off x="4822269" y="412127"/>
          <a:ext cx="2127375" cy="212737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1CE31A-0DDF-4CE8-8AB4-5662E1FED073}">
      <dsp:nvSpPr>
        <dsp:cNvPr id="0" name=""/>
        <dsp:cNvSpPr/>
      </dsp:nvSpPr>
      <dsp:spPr>
        <a:xfrm>
          <a:off x="5275644" y="865502"/>
          <a:ext cx="1220625" cy="12206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46B687-163F-48D9-8791-AE26A0C49CA5}">
      <dsp:nvSpPr>
        <dsp:cNvPr id="0" name=""/>
        <dsp:cNvSpPr/>
      </dsp:nvSpPr>
      <dsp:spPr>
        <a:xfrm>
          <a:off x="4142207" y="3202128"/>
          <a:ext cx="348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Manual translation is time-consuming and inefficient.</a:t>
          </a:r>
        </a:p>
      </dsp:txBody>
      <dsp:txXfrm>
        <a:off x="4142207" y="3202128"/>
        <a:ext cx="3487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34D5EF-DFB5-4D1A-B711-00503B69E96B}">
      <dsp:nvSpPr>
        <dsp:cNvPr id="0" name=""/>
        <dsp:cNvSpPr/>
      </dsp:nvSpPr>
      <dsp:spPr>
        <a:xfrm>
          <a:off x="0" y="641370"/>
          <a:ext cx="5175384" cy="13525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Model Used: T5 (Text-to-Text Transfer Transformer)</a:t>
          </a:r>
        </a:p>
      </dsp:txBody>
      <dsp:txXfrm>
        <a:off x="66025" y="707395"/>
        <a:ext cx="5043334" cy="1220470"/>
      </dsp:txXfrm>
    </dsp:sp>
    <dsp:sp modelId="{ED95C661-B042-47BA-B373-AE5930C4D8DE}">
      <dsp:nvSpPr>
        <dsp:cNvPr id="0" name=""/>
        <dsp:cNvSpPr/>
      </dsp:nvSpPr>
      <dsp:spPr>
        <a:xfrm>
          <a:off x="0" y="2091810"/>
          <a:ext cx="5175384" cy="135252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Benefits: Context-aware, customizable, and scalable.</a:t>
          </a:r>
        </a:p>
      </dsp:txBody>
      <dsp:txXfrm>
        <a:off x="66025" y="2157835"/>
        <a:ext cx="5043334" cy="1220470"/>
      </dsp:txXfrm>
    </dsp:sp>
    <dsp:sp modelId="{31C130E9-D269-4096-B2EF-34829CD62A30}">
      <dsp:nvSpPr>
        <dsp:cNvPr id="0" name=""/>
        <dsp:cNvSpPr/>
      </dsp:nvSpPr>
      <dsp:spPr>
        <a:xfrm>
          <a:off x="0" y="3542250"/>
          <a:ext cx="5175384" cy="13525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Supports integration into apps with better accuracy.</a:t>
          </a:r>
        </a:p>
      </dsp:txBody>
      <dsp:txXfrm>
        <a:off x="66025" y="3608275"/>
        <a:ext cx="5043334" cy="12204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DC83FA-DA2F-47C8-A6AE-1D4E1423221A}">
      <dsp:nvSpPr>
        <dsp:cNvPr id="0" name=""/>
        <dsp:cNvSpPr/>
      </dsp:nvSpPr>
      <dsp:spPr>
        <a:xfrm>
          <a:off x="757092" y="1992"/>
          <a:ext cx="3034531" cy="182071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Suited for low-resource machines (faster training/inference, lower RAM usage)</a:t>
          </a:r>
          <a:endParaRPr lang="en-US" sz="2200" kern="1200"/>
        </a:p>
      </dsp:txBody>
      <dsp:txXfrm>
        <a:off x="757092" y="1992"/>
        <a:ext cx="3034531" cy="1820718"/>
      </dsp:txXfrm>
    </dsp:sp>
    <dsp:sp modelId="{553DDEB5-93F7-4640-8974-3A5BE2188EC5}">
      <dsp:nvSpPr>
        <dsp:cNvPr id="0" name=""/>
        <dsp:cNvSpPr/>
      </dsp:nvSpPr>
      <dsp:spPr>
        <a:xfrm>
          <a:off x="4095076" y="1992"/>
          <a:ext cx="3034531" cy="18207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Achieves good translation quality on modest hardware</a:t>
          </a:r>
          <a:endParaRPr lang="en-US" sz="2200" kern="1200"/>
        </a:p>
      </dsp:txBody>
      <dsp:txXfrm>
        <a:off x="4095076" y="1992"/>
        <a:ext cx="3034531" cy="1820718"/>
      </dsp:txXfrm>
    </dsp:sp>
    <dsp:sp modelId="{9F70C9C1-C7DD-4E9A-934A-7B3A4B28F415}">
      <dsp:nvSpPr>
        <dsp:cNvPr id="0" name=""/>
        <dsp:cNvSpPr/>
      </dsp:nvSpPr>
      <dsp:spPr>
        <a:xfrm>
          <a:off x="2426084" y="2126164"/>
          <a:ext cx="3034531" cy="182071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Supports multilingual training and general-purpose NLP via task prefixing (e.g., "translate English to French")</a:t>
          </a:r>
          <a:endParaRPr lang="en-US" sz="2200" kern="1200"/>
        </a:p>
      </dsp:txBody>
      <dsp:txXfrm>
        <a:off x="2426084" y="2126164"/>
        <a:ext cx="3034531" cy="182071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F7DF5-6380-40C1-969E-E1292CD07756}">
      <dsp:nvSpPr>
        <dsp:cNvPr id="0" name=""/>
        <dsp:cNvSpPr/>
      </dsp:nvSpPr>
      <dsp:spPr>
        <a:xfrm>
          <a:off x="0" y="0"/>
          <a:ext cx="6556696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b="0" i="0" kern="1200" dirty="0"/>
            <a:t>🔹 Overview</a:t>
          </a:r>
          <a:br>
            <a:rPr lang="en-US" sz="1000" b="0" i="0" kern="1200" dirty="0"/>
          </a:br>
          <a:r>
            <a:rPr lang="en-US" sz="1000" b="0" i="0" kern="1200" dirty="0"/>
            <a:t>• A large-scale parallel dataset from Common Crawl</a:t>
          </a:r>
          <a:br>
            <a:rPr lang="en-US" sz="1000" b="0" i="0" kern="1200" dirty="0"/>
          </a:br>
          <a:r>
            <a:rPr lang="en-US" sz="1000" b="0" i="0" kern="1200" dirty="0"/>
            <a:t>• Covers 137+ languages aligned with English</a:t>
          </a:r>
          <a:br>
            <a:rPr lang="en-US" sz="1000" b="0" i="0" kern="1200" dirty="0"/>
          </a:br>
          <a:r>
            <a:rPr lang="en-US" sz="1000" b="0" i="0" kern="1200" dirty="0"/>
            <a:t>• 392M+ document pairs across 8,000+ language pairs</a:t>
          </a:r>
          <a:br>
            <a:rPr lang="en-US" sz="1000" b="0" i="0" kern="1200" dirty="0"/>
          </a:br>
          <a:r>
            <a:rPr lang="en-US" sz="1000" b="0" i="0" kern="1200" dirty="0"/>
            <a:t>• Public domain – freely available via Hugging Face</a:t>
          </a:r>
        </a:p>
      </dsp:txBody>
      <dsp:txXfrm>
        <a:off x="23773" y="23773"/>
        <a:ext cx="5612256" cy="764123"/>
      </dsp:txXfrm>
    </dsp:sp>
    <dsp:sp modelId="{E38D00B2-8D79-4A2A-9C76-C1D3B6F6B96A}">
      <dsp:nvSpPr>
        <dsp:cNvPr id="0" name=""/>
        <dsp:cNvSpPr/>
      </dsp:nvSpPr>
      <dsp:spPr>
        <a:xfrm>
          <a:off x="549123" y="959245"/>
          <a:ext cx="6556696" cy="811669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🔹 Key Features</a:t>
          </a:r>
          <a:br>
            <a:rPr lang="en-US" sz="1100" kern="1200"/>
          </a:br>
          <a:r>
            <a:rPr lang="en-US" sz="1100" kern="1200"/>
            <a:t>• Sentence-level and document-level alignments</a:t>
          </a:r>
          <a:br>
            <a:rPr lang="en-US" sz="1100" kern="1200"/>
          </a:br>
          <a:r>
            <a:rPr lang="en-US" sz="1100" kern="1200"/>
            <a:t>• High multilingual coverage, including low-resource languages</a:t>
          </a:r>
          <a:br>
            <a:rPr lang="en-US" sz="1100" kern="1200"/>
          </a:br>
          <a:r>
            <a:rPr lang="en-US" sz="1100" kern="1200"/>
            <a:t>• Useful for training and evaluating translation &amp; cross-lingual models</a:t>
          </a:r>
        </a:p>
      </dsp:txBody>
      <dsp:txXfrm>
        <a:off x="572896" y="983018"/>
        <a:ext cx="5432442" cy="764123"/>
      </dsp:txXfrm>
    </dsp:sp>
    <dsp:sp modelId="{9D70274E-3FC8-4158-9C2B-6D44607B42DB}">
      <dsp:nvSpPr>
        <dsp:cNvPr id="0" name=""/>
        <dsp:cNvSpPr/>
      </dsp:nvSpPr>
      <dsp:spPr>
        <a:xfrm>
          <a:off x="1090050" y="1918490"/>
          <a:ext cx="6556696" cy="811669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🔹 How It Was Built</a:t>
          </a:r>
          <a:br>
            <a:rPr lang="en-US" sz="1100" kern="1200"/>
          </a:br>
          <a:r>
            <a:rPr lang="en-US" sz="1100" kern="1200"/>
            <a:t>• Language detection on Common Crawl documents</a:t>
          </a:r>
          <a:br>
            <a:rPr lang="en-US" sz="1100" kern="1200"/>
          </a:br>
          <a:r>
            <a:rPr lang="en-US" sz="1100" kern="1200"/>
            <a:t>• URLs with matching patterns used for alignment</a:t>
          </a:r>
          <a:br>
            <a:rPr lang="en-US" sz="1100" kern="1200"/>
          </a:br>
          <a:r>
            <a:rPr lang="en-US" sz="1100" kern="1200"/>
            <a:t>• Enables non-English pairings via pivot through English</a:t>
          </a:r>
        </a:p>
      </dsp:txBody>
      <dsp:txXfrm>
        <a:off x="1113823" y="1942263"/>
        <a:ext cx="5440638" cy="764123"/>
      </dsp:txXfrm>
    </dsp:sp>
    <dsp:sp modelId="{A428EA22-1307-4BC5-ABF6-2FE1A43016F5}">
      <dsp:nvSpPr>
        <dsp:cNvPr id="0" name=""/>
        <dsp:cNvSpPr/>
      </dsp:nvSpPr>
      <dsp:spPr>
        <a:xfrm>
          <a:off x="1639174" y="2877735"/>
          <a:ext cx="6556696" cy="811669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🔹 Considerations</a:t>
          </a:r>
          <a:br>
            <a:rPr lang="en-US" sz="1100" kern="1200" dirty="0"/>
          </a:br>
          <a:r>
            <a:rPr lang="en-US" sz="1100" kern="1200" dirty="0"/>
            <a:t>• May contain noisy or misaligned samples</a:t>
          </a:r>
          <a:br>
            <a:rPr lang="en-US" sz="1100" kern="1200" dirty="0"/>
          </a:br>
          <a:r>
            <a:rPr lang="en-US" sz="1100" kern="1200" dirty="0"/>
            <a:t>• Bias toward web content domains</a:t>
          </a:r>
          <a:br>
            <a:rPr lang="en-US" sz="1100" kern="1200" dirty="0"/>
          </a:br>
          <a:r>
            <a:rPr lang="en-US" sz="1100" kern="1200" dirty="0"/>
            <a:t>• Requires filtering for high-quality tasks</a:t>
          </a:r>
        </a:p>
      </dsp:txBody>
      <dsp:txXfrm>
        <a:off x="1662947" y="2901508"/>
        <a:ext cx="5432442" cy="764123"/>
      </dsp:txXfrm>
    </dsp:sp>
    <dsp:sp modelId="{190ECD64-683B-4164-A15C-B49B43BE7520}">
      <dsp:nvSpPr>
        <dsp:cNvPr id="0" name=""/>
        <dsp:cNvSpPr/>
      </dsp:nvSpPr>
      <dsp:spPr>
        <a:xfrm>
          <a:off x="6029111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147817" y="621664"/>
        <a:ext cx="290172" cy="397007"/>
      </dsp:txXfrm>
    </dsp:sp>
    <dsp:sp modelId="{F01973A6-F75A-4BDC-858B-9A293CCBEFB7}">
      <dsp:nvSpPr>
        <dsp:cNvPr id="0" name=""/>
        <dsp:cNvSpPr/>
      </dsp:nvSpPr>
      <dsp:spPr>
        <a:xfrm>
          <a:off x="6578235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6696941" y="1580910"/>
        <a:ext cx="290172" cy="397007"/>
      </dsp:txXfrm>
    </dsp:sp>
    <dsp:sp modelId="{339CCA51-1A01-46F9-A560-0229C31B6137}">
      <dsp:nvSpPr>
        <dsp:cNvPr id="0" name=""/>
        <dsp:cNvSpPr/>
      </dsp:nvSpPr>
      <dsp:spPr>
        <a:xfrm>
          <a:off x="7119162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7237868" y="2540155"/>
        <a:ext cx="290172" cy="39700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A8E73-E8D8-4793-969D-A8703DA0F178}">
      <dsp:nvSpPr>
        <dsp:cNvPr id="0" name=""/>
        <dsp:cNvSpPr/>
      </dsp:nvSpPr>
      <dsp:spPr>
        <a:xfrm rot="5400000">
          <a:off x="2188899" y="922471"/>
          <a:ext cx="1437606" cy="125071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Add voice input/output capabilities.</a:t>
          </a:r>
        </a:p>
      </dsp:txBody>
      <dsp:txXfrm rot="-5400000">
        <a:off x="2477246" y="1053054"/>
        <a:ext cx="860911" cy="989552"/>
      </dsp:txXfrm>
    </dsp:sp>
    <dsp:sp modelId="{4FCCFD19-5B44-4A08-BF4D-3D16F2CD9EF1}">
      <dsp:nvSpPr>
        <dsp:cNvPr id="0" name=""/>
        <dsp:cNvSpPr/>
      </dsp:nvSpPr>
      <dsp:spPr>
        <a:xfrm>
          <a:off x="3571014" y="1116547"/>
          <a:ext cx="1604369" cy="862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C62FF5-DF6D-452A-AD03-84D3F1C413D5}">
      <dsp:nvSpPr>
        <dsp:cNvPr id="0" name=""/>
        <dsp:cNvSpPr/>
      </dsp:nvSpPr>
      <dsp:spPr>
        <a:xfrm rot="5400000">
          <a:off x="838124" y="922471"/>
          <a:ext cx="1437606" cy="1250717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6471" y="1053054"/>
        <a:ext cx="860911" cy="989552"/>
      </dsp:txXfrm>
    </dsp:sp>
    <dsp:sp modelId="{08F94C37-BB11-433B-823B-7478E96B167B}">
      <dsp:nvSpPr>
        <dsp:cNvPr id="0" name=""/>
        <dsp:cNvSpPr/>
      </dsp:nvSpPr>
      <dsp:spPr>
        <a:xfrm rot="5400000">
          <a:off x="1510924" y="2142711"/>
          <a:ext cx="1437606" cy="1250717"/>
        </a:xfrm>
        <a:prstGeom prst="hexagon">
          <a:avLst>
            <a:gd name="adj" fmla="val 25000"/>
            <a:gd name="vf" fmla="val 11547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Support more languages and offline usage.</a:t>
          </a:r>
        </a:p>
      </dsp:txBody>
      <dsp:txXfrm rot="-5400000">
        <a:off x="1799271" y="2273294"/>
        <a:ext cx="860911" cy="989552"/>
      </dsp:txXfrm>
    </dsp:sp>
    <dsp:sp modelId="{D4C2EACE-506B-4DBC-A6F5-21C5124DBE34}">
      <dsp:nvSpPr>
        <dsp:cNvPr id="0" name=""/>
        <dsp:cNvSpPr/>
      </dsp:nvSpPr>
      <dsp:spPr>
        <a:xfrm>
          <a:off x="0" y="2336788"/>
          <a:ext cx="1552615" cy="862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65F354-19B7-462B-A1F9-9F57F3E120BC}">
      <dsp:nvSpPr>
        <dsp:cNvPr id="0" name=""/>
        <dsp:cNvSpPr/>
      </dsp:nvSpPr>
      <dsp:spPr>
        <a:xfrm rot="5400000">
          <a:off x="2861699" y="2142711"/>
          <a:ext cx="1437606" cy="1250717"/>
        </a:xfrm>
        <a:prstGeom prst="hexagon">
          <a:avLst>
            <a:gd name="adj" fmla="val 25000"/>
            <a:gd name="vf" fmla="val 11547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3150046" y="2273294"/>
        <a:ext cx="860911" cy="989552"/>
      </dsp:txXfrm>
    </dsp:sp>
    <dsp:sp modelId="{FEE879D1-1425-4369-8383-359EDE5CDD58}">
      <dsp:nvSpPr>
        <dsp:cNvPr id="0" name=""/>
        <dsp:cNvSpPr/>
      </dsp:nvSpPr>
      <dsp:spPr>
        <a:xfrm rot="5400000">
          <a:off x="2188899" y="3362952"/>
          <a:ext cx="1437606" cy="1250717"/>
        </a:xfrm>
        <a:prstGeom prst="hexagon">
          <a:avLst>
            <a:gd name="adj" fmla="val 25000"/>
            <a:gd name="vf" fmla="val 11547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Personalized translation based on user preferences.</a:t>
          </a:r>
        </a:p>
      </dsp:txBody>
      <dsp:txXfrm rot="-5400000">
        <a:off x="2477246" y="3493535"/>
        <a:ext cx="860911" cy="989552"/>
      </dsp:txXfrm>
    </dsp:sp>
    <dsp:sp modelId="{FC6260E4-85DF-4A06-B8FB-0747FBA4794E}">
      <dsp:nvSpPr>
        <dsp:cNvPr id="0" name=""/>
        <dsp:cNvSpPr/>
      </dsp:nvSpPr>
      <dsp:spPr>
        <a:xfrm>
          <a:off x="3571014" y="3557029"/>
          <a:ext cx="1604369" cy="8625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68A0E5-F438-4BA8-875E-ADF4F0A48FD2}">
      <dsp:nvSpPr>
        <dsp:cNvPr id="0" name=""/>
        <dsp:cNvSpPr/>
      </dsp:nvSpPr>
      <dsp:spPr>
        <a:xfrm rot="5400000">
          <a:off x="838124" y="3362952"/>
          <a:ext cx="1437606" cy="1250717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 rot="-5400000">
        <a:off x="1126471" y="3493535"/>
        <a:ext cx="860911" cy="98955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4958D4-D814-4E3B-8705-2C6384D5E1B9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98CCC9-9B6B-4463-8DC4-F394F41C91E9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FD5DDB-C393-4DC5-99DA-3AA1BFB400BA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Bridges communication gaps using T5 model.</a:t>
          </a:r>
        </a:p>
      </dsp:txBody>
      <dsp:txXfrm>
        <a:off x="1939533" y="717"/>
        <a:ext cx="2786667" cy="1679249"/>
      </dsp:txXfrm>
    </dsp:sp>
    <dsp:sp modelId="{07673ABD-EAFB-4CC2-A69C-161DFC22A45C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7E112-AD7C-4496-8433-AAF98E32C15D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B3F31D-BB5E-4501-BE95-8FCFAF9CF1B2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Effective tool for learners, travelers, and professionals.</a:t>
          </a:r>
        </a:p>
      </dsp:txBody>
      <dsp:txXfrm>
        <a:off x="1939533" y="2099779"/>
        <a:ext cx="2786667" cy="1679249"/>
      </dsp:txXfrm>
    </dsp:sp>
    <dsp:sp modelId="{483D1B42-BE97-4409-8916-F5976509CE2C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2272E0-4692-4164-88F7-D701E934321A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2D0408-D9FD-4D6B-A2DB-47DB7BE68042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Highlights the power of AI in language translation.</a:t>
          </a:r>
        </a:p>
      </dsp:txBody>
      <dsp:txXfrm>
        <a:off x="1939533" y="4198841"/>
        <a:ext cx="2786667" cy="16792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18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093788"/>
            <a:ext cx="7879841" cy="2967208"/>
          </a:xfrm>
        </p:spPr>
        <p:txBody>
          <a:bodyPr>
            <a:normAutofit/>
          </a:bodyPr>
          <a:lstStyle/>
          <a:p>
            <a:pPr algn="l"/>
            <a:r>
              <a:rPr lang="en-US" sz="6500"/>
              <a:t>French-English Translation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50693" y="4619624"/>
            <a:ext cx="2960084" cy="1038225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2200"/>
              <a:t>Leveraging Machine Learning for Real-Time Translation</a:t>
            </a:r>
          </a:p>
        </p:txBody>
      </p:sp>
      <p:sp>
        <p:nvSpPr>
          <p:cNvPr id="33" name="Rectangle 20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0936" y="4331166"/>
            <a:ext cx="787984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22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003304" y="2842186"/>
            <a:ext cx="54864" cy="296008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8984E9C-90AB-6657-722F-1AA10488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Parameter Interaction Flow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عنصر نائب للمحتوى 4" descr="صورة تحتوي على نص, لقطة شاشة, الخط, رسم بياني">
            <a:extLst>
              <a:ext uri="{FF2B5EF4-FFF2-40B4-BE49-F238E27FC236}">
                <a16:creationId xmlns:a16="http://schemas.microsoft.com/office/drawing/2014/main" id="{83015D12-A4BA-F09D-2E4E-DC1990ACC0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0767" y="950060"/>
            <a:ext cx="4806627" cy="4806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251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30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Freeform: Shape 32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8" name="Rectangle 34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36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Freeform: Shape 38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1" name="Isosceles Triangle 40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عنصر نائب للمحتوى 4" descr="صورة تحتوي على نص, لقطة شاشة, الخط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3DE080C0-D6CD-2C14-2D03-9D5A6A07C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6467" y="643467"/>
            <a:ext cx="5571065" cy="5571065"/>
          </a:xfrm>
          <a:prstGeom prst="rect">
            <a:avLst/>
          </a:prstGeom>
          <a:ln>
            <a:noFill/>
          </a:ln>
        </p:spPr>
      </p:pic>
      <p:sp>
        <p:nvSpPr>
          <p:cNvPr id="72" name="Isosceles Triangle 42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84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44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4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48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62114" y="0"/>
            <a:ext cx="3072908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0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486646" y="-3486043"/>
            <a:ext cx="2170709" cy="9144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E6611BB1-2556-CDD5-4475-C4FC3FB8E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7673" y="348865"/>
            <a:ext cx="7288583" cy="1576446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 CCAligned Multilingual Dataset (ahelk/ccaligned_multilingual)</a:t>
            </a:r>
          </a:p>
        </p:txBody>
      </p:sp>
      <p:graphicFrame>
        <p:nvGraphicFramePr>
          <p:cNvPr id="23" name="عنصر نائب للمحتوى 2">
            <a:extLst>
              <a:ext uri="{FF2B5EF4-FFF2-40B4-BE49-F238E27FC236}">
                <a16:creationId xmlns:a16="http://schemas.microsoft.com/office/drawing/2014/main" id="{1B7CBEAA-9456-E48E-4022-B97BA618B9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8161517"/>
              </p:ext>
            </p:extLst>
          </p:nvPr>
        </p:nvGraphicFramePr>
        <p:xfrm>
          <a:off x="483042" y="2615979"/>
          <a:ext cx="8195871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34658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Performance: Loss per Epoch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0722" y="1327355"/>
            <a:ext cx="5410962" cy="40227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1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Training Performance: Accuracy per Epoch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3.png"/>
          <p:cNvPicPr>
            <a:picLocks noChangeAspect="1"/>
          </p:cNvPicPr>
          <p:nvPr/>
        </p:nvPicPr>
        <p:blipFill>
          <a:blip r:embed="rId2"/>
          <a:srcRect t="6968"/>
          <a:stretch/>
        </p:blipFill>
        <p:spPr>
          <a:xfrm>
            <a:off x="3490722" y="1628025"/>
            <a:ext cx="5410962" cy="38105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161" y="639193"/>
            <a:ext cx="2678858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Translation Quality Metrics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2458" y="4409267"/>
            <a:ext cx="2441321" cy="18288"/>
          </a:xfrm>
          <a:custGeom>
            <a:avLst/>
            <a:gdLst>
              <a:gd name="connsiteX0" fmla="*/ 0 w 2441321"/>
              <a:gd name="connsiteY0" fmla="*/ 0 h 18288"/>
              <a:gd name="connsiteX1" fmla="*/ 585917 w 2441321"/>
              <a:gd name="connsiteY1" fmla="*/ 0 h 18288"/>
              <a:gd name="connsiteX2" fmla="*/ 1196247 w 2441321"/>
              <a:gd name="connsiteY2" fmla="*/ 0 h 18288"/>
              <a:gd name="connsiteX3" fmla="*/ 1806578 w 2441321"/>
              <a:gd name="connsiteY3" fmla="*/ 0 h 18288"/>
              <a:gd name="connsiteX4" fmla="*/ 2441321 w 2441321"/>
              <a:gd name="connsiteY4" fmla="*/ 0 h 18288"/>
              <a:gd name="connsiteX5" fmla="*/ 2441321 w 2441321"/>
              <a:gd name="connsiteY5" fmla="*/ 18288 h 18288"/>
              <a:gd name="connsiteX6" fmla="*/ 1830991 w 2441321"/>
              <a:gd name="connsiteY6" fmla="*/ 18288 h 18288"/>
              <a:gd name="connsiteX7" fmla="*/ 1269487 w 2441321"/>
              <a:gd name="connsiteY7" fmla="*/ 18288 h 18288"/>
              <a:gd name="connsiteX8" fmla="*/ 707983 w 2441321"/>
              <a:gd name="connsiteY8" fmla="*/ 18288 h 18288"/>
              <a:gd name="connsiteX9" fmla="*/ 0 w 2441321"/>
              <a:gd name="connsiteY9" fmla="*/ 18288 h 18288"/>
              <a:gd name="connsiteX10" fmla="*/ 0 w 2441321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41321" h="18288" fill="none" extrusionOk="0">
                <a:moveTo>
                  <a:pt x="0" y="0"/>
                </a:moveTo>
                <a:cubicBezTo>
                  <a:pt x="273217" y="-17533"/>
                  <a:pt x="355785" y="-4171"/>
                  <a:pt x="585917" y="0"/>
                </a:cubicBezTo>
                <a:cubicBezTo>
                  <a:pt x="816049" y="4171"/>
                  <a:pt x="991446" y="-9419"/>
                  <a:pt x="1196247" y="0"/>
                </a:cubicBezTo>
                <a:cubicBezTo>
                  <a:pt x="1401048" y="9419"/>
                  <a:pt x="1589984" y="-731"/>
                  <a:pt x="1806578" y="0"/>
                </a:cubicBezTo>
                <a:cubicBezTo>
                  <a:pt x="2023172" y="731"/>
                  <a:pt x="2247754" y="8393"/>
                  <a:pt x="2441321" y="0"/>
                </a:cubicBezTo>
                <a:cubicBezTo>
                  <a:pt x="2441167" y="8655"/>
                  <a:pt x="2440437" y="9975"/>
                  <a:pt x="2441321" y="18288"/>
                </a:cubicBezTo>
                <a:cubicBezTo>
                  <a:pt x="2169723" y="30506"/>
                  <a:pt x="2045712" y="39140"/>
                  <a:pt x="1830991" y="18288"/>
                </a:cubicBezTo>
                <a:cubicBezTo>
                  <a:pt x="1616270" y="-2564"/>
                  <a:pt x="1505876" y="3949"/>
                  <a:pt x="1269487" y="18288"/>
                </a:cubicBezTo>
                <a:cubicBezTo>
                  <a:pt x="1033098" y="32627"/>
                  <a:pt x="908661" y="41191"/>
                  <a:pt x="707983" y="18288"/>
                </a:cubicBezTo>
                <a:cubicBezTo>
                  <a:pt x="507305" y="-4615"/>
                  <a:pt x="333592" y="20759"/>
                  <a:pt x="0" y="18288"/>
                </a:cubicBezTo>
                <a:cubicBezTo>
                  <a:pt x="-688" y="11716"/>
                  <a:pt x="875" y="6357"/>
                  <a:pt x="0" y="0"/>
                </a:cubicBezTo>
                <a:close/>
              </a:path>
              <a:path w="2441321" h="18288" stroke="0" extrusionOk="0">
                <a:moveTo>
                  <a:pt x="0" y="0"/>
                </a:moveTo>
                <a:cubicBezTo>
                  <a:pt x="207071" y="-14617"/>
                  <a:pt x="444194" y="-15606"/>
                  <a:pt x="585917" y="0"/>
                </a:cubicBezTo>
                <a:cubicBezTo>
                  <a:pt x="727640" y="15606"/>
                  <a:pt x="904326" y="-79"/>
                  <a:pt x="1123008" y="0"/>
                </a:cubicBezTo>
                <a:cubicBezTo>
                  <a:pt x="1341690" y="79"/>
                  <a:pt x="1600014" y="10401"/>
                  <a:pt x="1782164" y="0"/>
                </a:cubicBezTo>
                <a:cubicBezTo>
                  <a:pt x="1964314" y="-10401"/>
                  <a:pt x="2143537" y="-21488"/>
                  <a:pt x="2441321" y="0"/>
                </a:cubicBezTo>
                <a:cubicBezTo>
                  <a:pt x="2441735" y="5928"/>
                  <a:pt x="2441551" y="11133"/>
                  <a:pt x="2441321" y="18288"/>
                </a:cubicBezTo>
                <a:cubicBezTo>
                  <a:pt x="2166745" y="28773"/>
                  <a:pt x="2078726" y="15476"/>
                  <a:pt x="1879817" y="18288"/>
                </a:cubicBezTo>
                <a:cubicBezTo>
                  <a:pt x="1680908" y="21100"/>
                  <a:pt x="1548770" y="-4127"/>
                  <a:pt x="1318313" y="18288"/>
                </a:cubicBezTo>
                <a:cubicBezTo>
                  <a:pt x="1087856" y="40703"/>
                  <a:pt x="894613" y="3927"/>
                  <a:pt x="659157" y="18288"/>
                </a:cubicBezTo>
                <a:cubicBezTo>
                  <a:pt x="423701" y="32649"/>
                  <a:pt x="246611" y="33975"/>
                  <a:pt x="0" y="18288"/>
                </a:cubicBezTo>
                <a:cubicBezTo>
                  <a:pt x="-348" y="10388"/>
                  <a:pt x="-12" y="396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1.png"/>
          <p:cNvPicPr>
            <a:picLocks noChangeAspect="1"/>
          </p:cNvPicPr>
          <p:nvPr/>
        </p:nvPicPr>
        <p:blipFill>
          <a:blip r:embed="rId2"/>
          <a:srcRect t="6715"/>
          <a:stretch/>
        </p:blipFill>
        <p:spPr>
          <a:xfrm>
            <a:off x="3490722" y="1493127"/>
            <a:ext cx="5410962" cy="37572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2900"/>
              <a:t>Future Improvements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828320-6569-58F2-6778-D9836E299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388932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CC6E66E-8883-A1B1-CB73-A6B5E2DFD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6F6845-EDC1-9B17-F1A6-149F35DF1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عنصر نائب للمحتوى 4" descr="صورة تحتوي على نص, لقطة شاشة, عرض, رقم">
            <a:extLst>
              <a:ext uri="{FF2B5EF4-FFF2-40B4-BE49-F238E27FC236}">
                <a16:creationId xmlns:a16="http://schemas.microsoft.com/office/drawing/2014/main" id="{BBF34F1F-530B-7002-1094-4D13C03539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2987" y="1501693"/>
            <a:ext cx="5085525" cy="38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990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5901B3-6B37-F079-96D9-38173EFA5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392611-4B7B-0FC5-85C6-5CA3E8494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EAC62E03-0B57-7BFB-9564-43253E3C6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582987" y="1501693"/>
            <a:ext cx="5085525" cy="38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33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FF0AA2-C405-7C14-AFD3-18905000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767FA-555D-3877-CCE4-A6BE150FE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pic>
        <p:nvPicPr>
          <p:cNvPr id="5" name="عنصر نائب للمحتوى 4">
            <a:extLst>
              <a:ext uri="{FF2B5EF4-FFF2-40B4-BE49-F238E27FC236}">
                <a16:creationId xmlns:a16="http://schemas.microsoft.com/office/drawing/2014/main" id="{1042960E-DEDB-1903-BD43-4AE2443C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/>
        </p:blipFill>
        <p:spPr>
          <a:xfrm>
            <a:off x="3582987" y="1501693"/>
            <a:ext cx="5085525" cy="3852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5552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Project Objective</a:t>
            </a:r>
          </a:p>
        </p:txBody>
      </p:sp>
      <p:sp>
        <p:nvSpPr>
          <p:cNvPr id="34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A5607DFA-4C15-835D-AF41-D7E022B038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7149274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Conclusion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16B34F6-BFCA-6F56-AFD0-FC32F8024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21182376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Target Audience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A4128A-CD46-ADD4-7D6B-F4C019236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007647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09521"/>
            <a:ext cx="7674102" cy="1014984"/>
          </a:xfrm>
        </p:spPr>
        <p:txBody>
          <a:bodyPr>
            <a:normAutofit/>
          </a:bodyPr>
          <a:lstStyle/>
          <a:p>
            <a:r>
              <a:rPr lang="en-US" sz="3500"/>
              <a:t>Problem Statement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658327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0F116-DAC0-019A-E36D-D2BF2502D3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4805340"/>
              </p:ext>
            </p:extLst>
          </p:nvPr>
        </p:nvGraphicFramePr>
        <p:xfrm>
          <a:off x="836676" y="1673352"/>
          <a:ext cx="7674102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/>
              <a:t>Current Solutions &amp; Limitations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Google Translate, DeepL, Microsoft Translator</a:t>
            </a:r>
          </a:p>
          <a:p>
            <a:r>
              <a:rPr lang="en-US" sz="1900"/>
              <a:t>Often lack context-awareness and customization.</a:t>
            </a:r>
          </a:p>
          <a:p>
            <a:r>
              <a:rPr lang="en-US" sz="1900"/>
              <a:t>Require internet and data sharing, limited offline use.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Our Solution</a:t>
            </a:r>
          </a:p>
        </p:txBody>
      </p:sp>
      <p:sp>
        <p:nvSpPr>
          <p:cNvPr id="45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6" name="Content Placeholder 2">
            <a:extLst>
              <a:ext uri="{FF2B5EF4-FFF2-40B4-BE49-F238E27FC236}">
                <a16:creationId xmlns:a16="http://schemas.microsoft.com/office/drawing/2014/main" id="{17BF429B-A81C-C9B0-C90A-E79675DDAA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107627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801D5E5D-2E69-F8D3-AFF6-C5D68FED0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US" sz="4300"/>
              <a:t>Why We Chose T5-Small for Translation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عنصر نائب للمحتوى 2">
            <a:extLst>
              <a:ext uri="{FF2B5EF4-FFF2-40B4-BE49-F238E27FC236}">
                <a16:creationId xmlns:a16="http://schemas.microsoft.com/office/drawing/2014/main" id="{BE3FC2AC-C53E-03D4-C424-7258632955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>
              <a:buNone/>
            </a:pPr>
            <a:r>
              <a:rPr lang="en-US" sz="1900"/>
              <a:t>🔍 What is T5-Small?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T5 stands for “Text-To-Text Transfer Transformer”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Developed by Google Research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T5-small is a lightweight version of the full T5 model (60M parameters vs. 220M+)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900"/>
              <a:t>Unified framework: every NLP task (e.g., translation, summarization, classification) is framed as text-to-text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133119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38DB0F8F-9DD4-0663-B7CD-7972B6A10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Why We Used T5-Small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8650" y="1865313"/>
            <a:ext cx="7818120" cy="18288"/>
          </a:xfrm>
          <a:custGeom>
            <a:avLst/>
            <a:gdLst>
              <a:gd name="connsiteX0" fmla="*/ 0 w 7818120"/>
              <a:gd name="connsiteY0" fmla="*/ 0 h 18288"/>
              <a:gd name="connsiteX1" fmla="*/ 416966 w 7818120"/>
              <a:gd name="connsiteY1" fmla="*/ 0 h 18288"/>
              <a:gd name="connsiteX2" fmla="*/ 1146658 w 7818120"/>
              <a:gd name="connsiteY2" fmla="*/ 0 h 18288"/>
              <a:gd name="connsiteX3" fmla="*/ 1563624 w 7818120"/>
              <a:gd name="connsiteY3" fmla="*/ 0 h 18288"/>
              <a:gd name="connsiteX4" fmla="*/ 2136953 w 7818120"/>
              <a:gd name="connsiteY4" fmla="*/ 0 h 18288"/>
              <a:gd name="connsiteX5" fmla="*/ 2944825 w 7818120"/>
              <a:gd name="connsiteY5" fmla="*/ 0 h 18288"/>
              <a:gd name="connsiteX6" fmla="*/ 3596335 w 7818120"/>
              <a:gd name="connsiteY6" fmla="*/ 0 h 18288"/>
              <a:gd name="connsiteX7" fmla="*/ 4326026 w 7818120"/>
              <a:gd name="connsiteY7" fmla="*/ 0 h 18288"/>
              <a:gd name="connsiteX8" fmla="*/ 4899355 w 7818120"/>
              <a:gd name="connsiteY8" fmla="*/ 0 h 18288"/>
              <a:gd name="connsiteX9" fmla="*/ 5550865 w 7818120"/>
              <a:gd name="connsiteY9" fmla="*/ 0 h 18288"/>
              <a:gd name="connsiteX10" fmla="*/ 6358738 w 7818120"/>
              <a:gd name="connsiteY10" fmla="*/ 0 h 18288"/>
              <a:gd name="connsiteX11" fmla="*/ 6853885 w 7818120"/>
              <a:gd name="connsiteY11" fmla="*/ 0 h 18288"/>
              <a:gd name="connsiteX12" fmla="*/ 7818120 w 7818120"/>
              <a:gd name="connsiteY12" fmla="*/ 0 h 18288"/>
              <a:gd name="connsiteX13" fmla="*/ 7818120 w 7818120"/>
              <a:gd name="connsiteY13" fmla="*/ 18288 h 18288"/>
              <a:gd name="connsiteX14" fmla="*/ 7244791 w 7818120"/>
              <a:gd name="connsiteY14" fmla="*/ 18288 h 18288"/>
              <a:gd name="connsiteX15" fmla="*/ 6827825 w 7818120"/>
              <a:gd name="connsiteY15" fmla="*/ 18288 h 18288"/>
              <a:gd name="connsiteX16" fmla="*/ 6176315 w 7818120"/>
              <a:gd name="connsiteY16" fmla="*/ 18288 h 18288"/>
              <a:gd name="connsiteX17" fmla="*/ 5681167 w 7818120"/>
              <a:gd name="connsiteY17" fmla="*/ 18288 h 18288"/>
              <a:gd name="connsiteX18" fmla="*/ 5029657 w 7818120"/>
              <a:gd name="connsiteY18" fmla="*/ 18288 h 18288"/>
              <a:gd name="connsiteX19" fmla="*/ 4378147 w 7818120"/>
              <a:gd name="connsiteY19" fmla="*/ 18288 h 18288"/>
              <a:gd name="connsiteX20" fmla="*/ 3726637 w 7818120"/>
              <a:gd name="connsiteY20" fmla="*/ 18288 h 18288"/>
              <a:gd name="connsiteX21" fmla="*/ 3075127 w 7818120"/>
              <a:gd name="connsiteY21" fmla="*/ 18288 h 18288"/>
              <a:gd name="connsiteX22" fmla="*/ 2501798 w 7818120"/>
              <a:gd name="connsiteY22" fmla="*/ 18288 h 18288"/>
              <a:gd name="connsiteX23" fmla="*/ 1772107 w 7818120"/>
              <a:gd name="connsiteY23" fmla="*/ 18288 h 18288"/>
              <a:gd name="connsiteX24" fmla="*/ 1120597 w 7818120"/>
              <a:gd name="connsiteY24" fmla="*/ 18288 h 18288"/>
              <a:gd name="connsiteX25" fmla="*/ 0 w 7818120"/>
              <a:gd name="connsiteY25" fmla="*/ 18288 h 18288"/>
              <a:gd name="connsiteX26" fmla="*/ 0 w 7818120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818120" h="18288" fill="none" extrusionOk="0">
                <a:moveTo>
                  <a:pt x="0" y="0"/>
                </a:moveTo>
                <a:cubicBezTo>
                  <a:pt x="121520" y="-12182"/>
                  <a:pt x="211324" y="18247"/>
                  <a:pt x="416966" y="0"/>
                </a:cubicBezTo>
                <a:cubicBezTo>
                  <a:pt x="622608" y="-18247"/>
                  <a:pt x="891241" y="-13744"/>
                  <a:pt x="1146658" y="0"/>
                </a:cubicBezTo>
                <a:cubicBezTo>
                  <a:pt x="1402075" y="13744"/>
                  <a:pt x="1378880" y="-8543"/>
                  <a:pt x="1563624" y="0"/>
                </a:cubicBezTo>
                <a:cubicBezTo>
                  <a:pt x="1748368" y="8543"/>
                  <a:pt x="1972300" y="7443"/>
                  <a:pt x="2136953" y="0"/>
                </a:cubicBezTo>
                <a:cubicBezTo>
                  <a:pt x="2301606" y="-7443"/>
                  <a:pt x="2679634" y="12382"/>
                  <a:pt x="2944825" y="0"/>
                </a:cubicBezTo>
                <a:cubicBezTo>
                  <a:pt x="3210016" y="-12382"/>
                  <a:pt x="3409232" y="17967"/>
                  <a:pt x="3596335" y="0"/>
                </a:cubicBezTo>
                <a:cubicBezTo>
                  <a:pt x="3783438" y="-17967"/>
                  <a:pt x="4002523" y="-28578"/>
                  <a:pt x="4326026" y="0"/>
                </a:cubicBezTo>
                <a:cubicBezTo>
                  <a:pt x="4649529" y="28578"/>
                  <a:pt x="4777384" y="-3624"/>
                  <a:pt x="4899355" y="0"/>
                </a:cubicBezTo>
                <a:cubicBezTo>
                  <a:pt x="5021326" y="3624"/>
                  <a:pt x="5317653" y="1281"/>
                  <a:pt x="5550865" y="0"/>
                </a:cubicBezTo>
                <a:cubicBezTo>
                  <a:pt x="5784077" y="-1281"/>
                  <a:pt x="6142956" y="-39637"/>
                  <a:pt x="6358738" y="0"/>
                </a:cubicBezTo>
                <a:cubicBezTo>
                  <a:pt x="6574520" y="39637"/>
                  <a:pt x="6724785" y="-4460"/>
                  <a:pt x="6853885" y="0"/>
                </a:cubicBezTo>
                <a:cubicBezTo>
                  <a:pt x="6982985" y="4460"/>
                  <a:pt x="7403044" y="-1955"/>
                  <a:pt x="7818120" y="0"/>
                </a:cubicBezTo>
                <a:cubicBezTo>
                  <a:pt x="7817988" y="7702"/>
                  <a:pt x="7817908" y="13511"/>
                  <a:pt x="7818120" y="18288"/>
                </a:cubicBezTo>
                <a:cubicBezTo>
                  <a:pt x="7698847" y="-3267"/>
                  <a:pt x="7390924" y="22979"/>
                  <a:pt x="7244791" y="18288"/>
                </a:cubicBezTo>
                <a:cubicBezTo>
                  <a:pt x="7098658" y="13597"/>
                  <a:pt x="6952735" y="29357"/>
                  <a:pt x="6827825" y="18288"/>
                </a:cubicBezTo>
                <a:cubicBezTo>
                  <a:pt x="6702915" y="7219"/>
                  <a:pt x="6338661" y="34530"/>
                  <a:pt x="6176315" y="18288"/>
                </a:cubicBezTo>
                <a:cubicBezTo>
                  <a:pt x="6013969" y="2047"/>
                  <a:pt x="5850602" y="6362"/>
                  <a:pt x="5681167" y="18288"/>
                </a:cubicBezTo>
                <a:cubicBezTo>
                  <a:pt x="5511732" y="30214"/>
                  <a:pt x="5312143" y="419"/>
                  <a:pt x="5029657" y="18288"/>
                </a:cubicBezTo>
                <a:cubicBezTo>
                  <a:pt x="4747171" y="36158"/>
                  <a:pt x="4655062" y="30740"/>
                  <a:pt x="4378147" y="18288"/>
                </a:cubicBezTo>
                <a:cubicBezTo>
                  <a:pt x="4101232" y="5837"/>
                  <a:pt x="4037646" y="44706"/>
                  <a:pt x="3726637" y="18288"/>
                </a:cubicBezTo>
                <a:cubicBezTo>
                  <a:pt x="3415628" y="-8130"/>
                  <a:pt x="3321756" y="45507"/>
                  <a:pt x="3075127" y="18288"/>
                </a:cubicBezTo>
                <a:cubicBezTo>
                  <a:pt x="2828498" y="-8931"/>
                  <a:pt x="2684733" y="14853"/>
                  <a:pt x="2501798" y="18288"/>
                </a:cubicBezTo>
                <a:cubicBezTo>
                  <a:pt x="2318863" y="21723"/>
                  <a:pt x="2121844" y="-13013"/>
                  <a:pt x="1772107" y="18288"/>
                </a:cubicBezTo>
                <a:cubicBezTo>
                  <a:pt x="1422370" y="49589"/>
                  <a:pt x="1431548" y="31666"/>
                  <a:pt x="1120597" y="18288"/>
                </a:cubicBezTo>
                <a:cubicBezTo>
                  <a:pt x="809646" y="4911"/>
                  <a:pt x="246393" y="5624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7818120" h="18288" stroke="0" extrusionOk="0">
                <a:moveTo>
                  <a:pt x="0" y="0"/>
                </a:moveTo>
                <a:cubicBezTo>
                  <a:pt x="177487" y="-4302"/>
                  <a:pt x="287499" y="4997"/>
                  <a:pt x="573329" y="0"/>
                </a:cubicBezTo>
                <a:cubicBezTo>
                  <a:pt x="859159" y="-4997"/>
                  <a:pt x="821965" y="-336"/>
                  <a:pt x="990295" y="0"/>
                </a:cubicBezTo>
                <a:cubicBezTo>
                  <a:pt x="1158625" y="336"/>
                  <a:pt x="1587918" y="-4681"/>
                  <a:pt x="1798168" y="0"/>
                </a:cubicBezTo>
                <a:cubicBezTo>
                  <a:pt x="2008418" y="4681"/>
                  <a:pt x="2088841" y="-2754"/>
                  <a:pt x="2371496" y="0"/>
                </a:cubicBezTo>
                <a:cubicBezTo>
                  <a:pt x="2654151" y="2754"/>
                  <a:pt x="2701462" y="-24976"/>
                  <a:pt x="2944825" y="0"/>
                </a:cubicBezTo>
                <a:cubicBezTo>
                  <a:pt x="3188188" y="24976"/>
                  <a:pt x="3511636" y="25407"/>
                  <a:pt x="3752698" y="0"/>
                </a:cubicBezTo>
                <a:cubicBezTo>
                  <a:pt x="3993760" y="-25407"/>
                  <a:pt x="4107153" y="6432"/>
                  <a:pt x="4247845" y="0"/>
                </a:cubicBezTo>
                <a:cubicBezTo>
                  <a:pt x="4388537" y="-6432"/>
                  <a:pt x="4835598" y="-5108"/>
                  <a:pt x="5055718" y="0"/>
                </a:cubicBezTo>
                <a:cubicBezTo>
                  <a:pt x="5275838" y="5108"/>
                  <a:pt x="5461006" y="-24536"/>
                  <a:pt x="5863590" y="0"/>
                </a:cubicBezTo>
                <a:cubicBezTo>
                  <a:pt x="6266174" y="24536"/>
                  <a:pt x="6355549" y="-19657"/>
                  <a:pt x="6515100" y="0"/>
                </a:cubicBezTo>
                <a:cubicBezTo>
                  <a:pt x="6674651" y="19657"/>
                  <a:pt x="7275423" y="-57462"/>
                  <a:pt x="7818120" y="0"/>
                </a:cubicBezTo>
                <a:cubicBezTo>
                  <a:pt x="7818132" y="8833"/>
                  <a:pt x="7818660" y="9830"/>
                  <a:pt x="7818120" y="18288"/>
                </a:cubicBezTo>
                <a:cubicBezTo>
                  <a:pt x="7610240" y="4606"/>
                  <a:pt x="7521789" y="7721"/>
                  <a:pt x="7401154" y="18288"/>
                </a:cubicBezTo>
                <a:cubicBezTo>
                  <a:pt x="7280519" y="28855"/>
                  <a:pt x="6930719" y="4225"/>
                  <a:pt x="6593281" y="18288"/>
                </a:cubicBezTo>
                <a:cubicBezTo>
                  <a:pt x="6255843" y="32351"/>
                  <a:pt x="6286682" y="1162"/>
                  <a:pt x="6098134" y="18288"/>
                </a:cubicBezTo>
                <a:cubicBezTo>
                  <a:pt x="5909586" y="35414"/>
                  <a:pt x="5602789" y="48596"/>
                  <a:pt x="5446624" y="18288"/>
                </a:cubicBezTo>
                <a:cubicBezTo>
                  <a:pt x="5290459" y="-12020"/>
                  <a:pt x="4917039" y="21960"/>
                  <a:pt x="4638751" y="18288"/>
                </a:cubicBezTo>
                <a:cubicBezTo>
                  <a:pt x="4360463" y="14616"/>
                  <a:pt x="4304690" y="5450"/>
                  <a:pt x="3987241" y="18288"/>
                </a:cubicBezTo>
                <a:cubicBezTo>
                  <a:pt x="3669792" y="31127"/>
                  <a:pt x="3758742" y="32551"/>
                  <a:pt x="3570275" y="18288"/>
                </a:cubicBezTo>
                <a:cubicBezTo>
                  <a:pt x="3381808" y="4025"/>
                  <a:pt x="3267153" y="36200"/>
                  <a:pt x="3075127" y="18288"/>
                </a:cubicBezTo>
                <a:cubicBezTo>
                  <a:pt x="2883101" y="376"/>
                  <a:pt x="2665825" y="10973"/>
                  <a:pt x="2267255" y="18288"/>
                </a:cubicBezTo>
                <a:cubicBezTo>
                  <a:pt x="1868685" y="25603"/>
                  <a:pt x="1884698" y="28410"/>
                  <a:pt x="1615745" y="18288"/>
                </a:cubicBezTo>
                <a:cubicBezTo>
                  <a:pt x="1346792" y="8167"/>
                  <a:pt x="1320952" y="10430"/>
                  <a:pt x="1120597" y="18288"/>
                </a:cubicBezTo>
                <a:cubicBezTo>
                  <a:pt x="920242" y="26146"/>
                  <a:pt x="556507" y="50790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95CB662-8EAF-F6BD-EF3D-2B7D7DDF44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1044510"/>
              </p:ext>
            </p:extLst>
          </p:nvPr>
        </p:nvGraphicFramePr>
        <p:xfrm>
          <a:off x="628650" y="2228087"/>
          <a:ext cx="78867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87400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1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ight Triangle 43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2540" y="3335867"/>
            <a:ext cx="246888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330" y="623275"/>
            <a:ext cx="8178790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عنوان 1">
            <a:extLst>
              <a:ext uri="{FF2B5EF4-FFF2-40B4-BE49-F238E27FC236}">
                <a16:creationId xmlns:a16="http://schemas.microsoft.com/office/drawing/2014/main" id="{DF5F671C-0B9F-AD3E-CF78-07E31D9DC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036674"/>
            <a:ext cx="2766822" cy="35143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sz="39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 Parameter Comparison</a:t>
            </a:r>
          </a:p>
        </p:txBody>
      </p:sp>
      <p:graphicFrame>
        <p:nvGraphicFramePr>
          <p:cNvPr id="4" name="عنصر نائب للمحتوى 3">
            <a:extLst>
              <a:ext uri="{FF2B5EF4-FFF2-40B4-BE49-F238E27FC236}">
                <a16:creationId xmlns:a16="http://schemas.microsoft.com/office/drawing/2014/main" id="{888DB84F-A882-F8FC-CA08-130DC3A5F4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879913"/>
              </p:ext>
            </p:extLst>
          </p:nvPr>
        </p:nvGraphicFramePr>
        <p:xfrm>
          <a:off x="3733292" y="1036675"/>
          <a:ext cx="4686808" cy="44005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0956">
                  <a:extLst>
                    <a:ext uri="{9D8B030D-6E8A-4147-A177-3AD203B41FA5}">
                      <a16:colId xmlns:a16="http://schemas.microsoft.com/office/drawing/2014/main" val="3106085370"/>
                    </a:ext>
                  </a:extLst>
                </a:gridCol>
                <a:gridCol w="1175543">
                  <a:extLst>
                    <a:ext uri="{9D8B030D-6E8A-4147-A177-3AD203B41FA5}">
                      <a16:colId xmlns:a16="http://schemas.microsoft.com/office/drawing/2014/main" val="1003739293"/>
                    </a:ext>
                  </a:extLst>
                </a:gridCol>
                <a:gridCol w="1371081">
                  <a:extLst>
                    <a:ext uri="{9D8B030D-6E8A-4147-A177-3AD203B41FA5}">
                      <a16:colId xmlns:a16="http://schemas.microsoft.com/office/drawing/2014/main" val="1877140468"/>
                    </a:ext>
                  </a:extLst>
                </a:gridCol>
                <a:gridCol w="1139228">
                  <a:extLst>
                    <a:ext uri="{9D8B030D-6E8A-4147-A177-3AD203B41FA5}">
                      <a16:colId xmlns:a16="http://schemas.microsoft.com/office/drawing/2014/main" val="3028499765"/>
                    </a:ext>
                  </a:extLst>
                </a:gridCol>
              </a:tblGrid>
              <a:tr h="261010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Parameter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Purpose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Used In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Type / Range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278015500"/>
                  </a:ext>
                </a:extLst>
              </a:tr>
              <a:tr h="4261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input_ids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Encoded token IDs for French input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Training &amp; Inference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Tensor[int]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1245347735"/>
                  </a:ext>
                </a:extLst>
              </a:tr>
              <a:tr h="75654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labels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 dirty="0">
                          <a:effectLst/>
                        </a:rPr>
                        <a:t>Encoded token IDs for English target (used to compute loss)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Training only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Tensor[int]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2786416664"/>
                  </a:ext>
                </a:extLst>
              </a:tr>
              <a:tr h="42618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max_length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Maximum tokens to generate in output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model.generate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Integer (e.g. 128)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2044777902"/>
                  </a:ext>
                </a:extLst>
              </a:tr>
              <a:tr h="5913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num_beams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Number of beams for beam search decoding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model.generate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Integer (e.g. 4)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2945655230"/>
                  </a:ext>
                </a:extLst>
              </a:tr>
              <a:tr h="5913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early_stopping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Stops generation when all beams reach EOS token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model.generate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Boolean (True/False)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1239660982"/>
                  </a:ext>
                </a:extLst>
              </a:tr>
              <a:tr h="75654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outputs.loss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Loss computed from model prediction and labels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Training only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Float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3513737665"/>
                  </a:ext>
                </a:extLst>
              </a:tr>
              <a:tr h="59136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outputs.logits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Raw prediction scores (before softmax)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>
                          <a:effectLst/>
                        </a:rPr>
                        <a:t>Training &amp; Evaluation</a:t>
                      </a:r>
                      <a:endParaRPr lang="en-US" sz="9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900" b="0" u="none" strike="noStrike" dirty="0">
                          <a:effectLst/>
                        </a:rPr>
                        <a:t>Tensor[float]</a:t>
                      </a:r>
                      <a:endParaRPr lang="en-US" sz="9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41112" marR="41112" marT="20556" marB="20556" anchor="ctr"/>
                </a:tc>
                <a:extLst>
                  <a:ext uri="{0D108BD9-81ED-4DB2-BD59-A6C34878D82A}">
                    <a16:rowId xmlns:a16="http://schemas.microsoft.com/office/drawing/2014/main" val="139803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296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 dir="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564</Words>
  <Application>Microsoft Office PowerPoint</Application>
  <PresentationFormat>عرض على الشاشة (4:3)</PresentationFormat>
  <Paragraphs>84</Paragraphs>
  <Slides>20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2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20</vt:i4>
      </vt:variant>
    </vt:vector>
  </HeadingPairs>
  <TitlesOfParts>
    <vt:vector size="23" baseType="lpstr">
      <vt:lpstr>Arial</vt:lpstr>
      <vt:lpstr>Calibri</vt:lpstr>
      <vt:lpstr>Office Theme</vt:lpstr>
      <vt:lpstr>French-English Translation Application</vt:lpstr>
      <vt:lpstr>Project Objective</vt:lpstr>
      <vt:lpstr>Target Audience</vt:lpstr>
      <vt:lpstr>Problem Statement</vt:lpstr>
      <vt:lpstr>Current Solutions &amp; Limitations</vt:lpstr>
      <vt:lpstr>Our Solution</vt:lpstr>
      <vt:lpstr>Why We Chose T5-Small for Translation</vt:lpstr>
      <vt:lpstr>Why We Used T5-Small</vt:lpstr>
      <vt:lpstr>Model Parameter Comparison</vt:lpstr>
      <vt:lpstr>Model Parameter Interaction Flow</vt:lpstr>
      <vt:lpstr>عرض تقديمي في PowerPoint</vt:lpstr>
      <vt:lpstr> CCAligned Multilingual Dataset (ahelk/ccaligned_multilingual)</vt:lpstr>
      <vt:lpstr>Training Performance: Loss per Epoch</vt:lpstr>
      <vt:lpstr>Training Performance: Accuracy per Epoch</vt:lpstr>
      <vt:lpstr>Translation Quality Metrics</vt:lpstr>
      <vt:lpstr>Future Improvements</vt:lpstr>
      <vt:lpstr>Demo</vt:lpstr>
      <vt:lpstr>Demo</vt:lpstr>
      <vt:lpstr>Demo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عبدالله محمد</cp:lastModifiedBy>
  <cp:revision>1</cp:revision>
  <dcterms:created xsi:type="dcterms:W3CDTF">2013-01-27T09:14:16Z</dcterms:created>
  <dcterms:modified xsi:type="dcterms:W3CDTF">2025-05-13T01:21:59Z</dcterms:modified>
  <cp:category/>
</cp:coreProperties>
</file>