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312" r:id="rId2"/>
    <p:sldId id="287" r:id="rId3"/>
    <p:sldId id="305" r:id="rId4"/>
    <p:sldId id="327" r:id="rId5"/>
    <p:sldId id="328" r:id="rId6"/>
    <p:sldId id="334" r:id="rId7"/>
    <p:sldId id="335" r:id="rId8"/>
    <p:sldId id="336" r:id="rId9"/>
    <p:sldId id="329" r:id="rId10"/>
    <p:sldId id="337" r:id="rId11"/>
    <p:sldId id="330" r:id="rId12"/>
    <p:sldId id="331" r:id="rId13"/>
    <p:sldId id="332" r:id="rId14"/>
    <p:sldId id="304" r:id="rId15"/>
    <p:sldId id="333" r:id="rId16"/>
  </p:sldIdLst>
  <p:sldSz cx="9144000" cy="5143500" type="screen16x9"/>
  <p:notesSz cx="6858000" cy="9144000"/>
  <p:embeddedFontLst>
    <p:embeddedFont>
      <p:font typeface="Jost" panose="020B0604020202020204" charset="0"/>
      <p:regular r:id="rId18"/>
      <p:bold r:id="rId19"/>
      <p:italic r:id="rId20"/>
      <p:boldItalic r:id="rId21"/>
    </p:embeddedFont>
    <p:embeddedFont>
      <p:font typeface="Jost SemiBold"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D0D10-F606-48AF-AEBE-5B73D514CA89}">
  <a:tblStyle styleId="{833D0D10-F606-48AF-AEBE-5B73D514C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87" d="100"/>
          <a:sy n="87" d="100"/>
        </p:scale>
        <p:origin x="11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Hussain" userId="6d33b410c0334896" providerId="LiveId" clId="{2C54918C-F2B8-41D4-B9B0-785AF2BC646D}"/>
    <pc:docChg chg="undo custSel addSld delSld modSld sldOrd">
      <pc:chgData name="Muhammad Hussain" userId="6d33b410c0334896" providerId="LiveId" clId="{2C54918C-F2B8-41D4-B9B0-785AF2BC646D}" dt="2024-01-08T17:55:05.588" v="1532" actId="1076"/>
      <pc:docMkLst>
        <pc:docMk/>
      </pc:docMkLst>
      <pc:sldChg chg="del">
        <pc:chgData name="Muhammad Hussain" userId="6d33b410c0334896" providerId="LiveId" clId="{2C54918C-F2B8-41D4-B9B0-785AF2BC646D}" dt="2024-01-08T15:57:35.474" v="1" actId="47"/>
        <pc:sldMkLst>
          <pc:docMk/>
          <pc:sldMk cId="0" sldId="256"/>
        </pc:sldMkLst>
      </pc:sldChg>
      <pc:sldChg chg="del">
        <pc:chgData name="Muhammad Hussain" userId="6d33b410c0334896" providerId="LiveId" clId="{2C54918C-F2B8-41D4-B9B0-785AF2BC646D}" dt="2024-01-08T17:16:00.887" v="1068" actId="47"/>
        <pc:sldMkLst>
          <pc:docMk/>
          <pc:sldMk cId="0" sldId="258"/>
        </pc:sldMkLst>
      </pc:sldChg>
      <pc:sldChg chg="delSp modSp del mod delAnim">
        <pc:chgData name="Muhammad Hussain" userId="6d33b410c0334896" providerId="LiveId" clId="{2C54918C-F2B8-41D4-B9B0-785AF2BC646D}" dt="2024-01-08T17:05:38.424" v="832" actId="2696"/>
        <pc:sldMkLst>
          <pc:docMk/>
          <pc:sldMk cId="2067517443" sldId="265"/>
        </pc:sldMkLst>
        <pc:spChg chg="del">
          <ac:chgData name="Muhammad Hussain" userId="6d33b410c0334896" providerId="LiveId" clId="{2C54918C-F2B8-41D4-B9B0-785AF2BC646D}" dt="2024-01-08T17:01:41.879" v="703" actId="478"/>
          <ac:spMkLst>
            <pc:docMk/>
            <pc:sldMk cId="2067517443" sldId="265"/>
            <ac:spMk id="3" creationId="{64211CCD-1606-8920-3A5F-5B693EF66AF8}"/>
          </ac:spMkLst>
        </pc:spChg>
        <pc:spChg chg="del">
          <ac:chgData name="Muhammad Hussain" userId="6d33b410c0334896" providerId="LiveId" clId="{2C54918C-F2B8-41D4-B9B0-785AF2BC646D}" dt="2024-01-08T17:01:39.701" v="702" actId="478"/>
          <ac:spMkLst>
            <pc:docMk/>
            <pc:sldMk cId="2067517443" sldId="265"/>
            <ac:spMk id="4" creationId="{8BDEB16B-0567-A613-A69F-D36C1B5AD7B9}"/>
          </ac:spMkLst>
        </pc:spChg>
        <pc:spChg chg="del">
          <ac:chgData name="Muhammad Hussain" userId="6d33b410c0334896" providerId="LiveId" clId="{2C54918C-F2B8-41D4-B9B0-785AF2BC646D}" dt="2024-01-08T17:01:46.514" v="705" actId="478"/>
          <ac:spMkLst>
            <pc:docMk/>
            <pc:sldMk cId="2067517443" sldId="265"/>
            <ac:spMk id="6" creationId="{C9B5AD07-BAC6-29F2-6F22-6365B76BB618}"/>
          </ac:spMkLst>
        </pc:spChg>
        <pc:spChg chg="del">
          <ac:chgData name="Muhammad Hussain" userId="6d33b410c0334896" providerId="LiveId" clId="{2C54918C-F2B8-41D4-B9B0-785AF2BC646D}" dt="2024-01-08T17:01:43.835" v="704" actId="478"/>
          <ac:spMkLst>
            <pc:docMk/>
            <pc:sldMk cId="2067517443" sldId="265"/>
            <ac:spMk id="8" creationId="{25F9C659-1248-B168-B53D-E4683DD69F01}"/>
          </ac:spMkLst>
        </pc:spChg>
        <pc:spChg chg="del">
          <ac:chgData name="Muhammad Hussain" userId="6d33b410c0334896" providerId="LiveId" clId="{2C54918C-F2B8-41D4-B9B0-785AF2BC646D}" dt="2024-01-08T16:59:50.870" v="575" actId="478"/>
          <ac:spMkLst>
            <pc:docMk/>
            <pc:sldMk cId="2067517443" sldId="265"/>
            <ac:spMk id="9" creationId="{06675194-A998-AA8A-C874-51FAE7894B60}"/>
          </ac:spMkLst>
        </pc:spChg>
        <pc:spChg chg="mod">
          <ac:chgData name="Muhammad Hussain" userId="6d33b410c0334896" providerId="LiveId" clId="{2C54918C-F2B8-41D4-B9B0-785AF2BC646D}" dt="2024-01-08T16:59:48.344" v="574" actId="20577"/>
          <ac:spMkLst>
            <pc:docMk/>
            <pc:sldMk cId="2067517443" sldId="265"/>
            <ac:spMk id="400" creationId="{00000000-0000-0000-0000-000000000000}"/>
          </ac:spMkLst>
        </pc:spChg>
        <pc:spChg chg="mod">
          <ac:chgData name="Muhammad Hussain" userId="6d33b410c0334896" providerId="LiveId" clId="{2C54918C-F2B8-41D4-B9B0-785AF2BC646D}" dt="2024-01-08T17:01:05.129" v="666" actId="20577"/>
          <ac:spMkLst>
            <pc:docMk/>
            <pc:sldMk cId="2067517443" sldId="265"/>
            <ac:spMk id="401" creationId="{00000000-0000-0000-0000-000000000000}"/>
          </ac:spMkLst>
        </pc:spChg>
        <pc:spChg chg="mod">
          <ac:chgData name="Muhammad Hussain" userId="6d33b410c0334896" providerId="LiveId" clId="{2C54918C-F2B8-41D4-B9B0-785AF2BC646D}" dt="2024-01-08T17:05:06.794" v="829" actId="14100"/>
          <ac:spMkLst>
            <pc:docMk/>
            <pc:sldMk cId="2067517443" sldId="265"/>
            <ac:spMk id="402" creationId="{00000000-0000-0000-0000-000000000000}"/>
          </ac:spMkLst>
        </pc:spChg>
        <pc:spChg chg="mod">
          <ac:chgData name="Muhammad Hussain" userId="6d33b410c0334896" providerId="LiveId" clId="{2C54918C-F2B8-41D4-B9B0-785AF2BC646D}" dt="2024-01-08T17:02:17.988" v="750" actId="20577"/>
          <ac:spMkLst>
            <pc:docMk/>
            <pc:sldMk cId="2067517443" sldId="265"/>
            <ac:spMk id="405" creationId="{00000000-0000-0000-0000-000000000000}"/>
          </ac:spMkLst>
        </pc:spChg>
        <pc:spChg chg="mod">
          <ac:chgData name="Muhammad Hussain" userId="6d33b410c0334896" providerId="LiveId" clId="{2C54918C-F2B8-41D4-B9B0-785AF2BC646D}" dt="2024-01-08T17:05:10.254" v="830" actId="404"/>
          <ac:spMkLst>
            <pc:docMk/>
            <pc:sldMk cId="2067517443" sldId="265"/>
            <ac:spMk id="406" creationId="{00000000-0000-0000-0000-000000000000}"/>
          </ac:spMkLst>
        </pc:spChg>
        <pc:spChg chg="mod">
          <ac:chgData name="Muhammad Hussain" userId="6d33b410c0334896" providerId="LiveId" clId="{2C54918C-F2B8-41D4-B9B0-785AF2BC646D}" dt="2024-01-08T17:04:53.152" v="827" actId="20577"/>
          <ac:spMkLst>
            <pc:docMk/>
            <pc:sldMk cId="2067517443" sldId="265"/>
            <ac:spMk id="407" creationId="{00000000-0000-0000-0000-000000000000}"/>
          </ac:spMkLst>
        </pc:spChg>
        <pc:spChg chg="mod">
          <ac:chgData name="Muhammad Hussain" userId="6d33b410c0334896" providerId="LiveId" clId="{2C54918C-F2B8-41D4-B9B0-785AF2BC646D}" dt="2024-01-08T17:05:15.455" v="831" actId="404"/>
          <ac:spMkLst>
            <pc:docMk/>
            <pc:sldMk cId="2067517443" sldId="265"/>
            <ac:spMk id="408" creationId="{00000000-0000-0000-0000-000000000000}"/>
          </ac:spMkLst>
        </pc:spChg>
      </pc:sldChg>
      <pc:sldChg chg="modSp del mod">
        <pc:chgData name="Muhammad Hussain" userId="6d33b410c0334896" providerId="LiveId" clId="{2C54918C-F2B8-41D4-B9B0-785AF2BC646D}" dt="2024-01-08T17:19:34.390" v="1100" actId="47"/>
        <pc:sldMkLst>
          <pc:docMk/>
          <pc:sldMk cId="0" sldId="271"/>
        </pc:sldMkLst>
        <pc:spChg chg="mod">
          <ac:chgData name="Muhammad Hussain" userId="6d33b410c0334896" providerId="LiveId" clId="{2C54918C-F2B8-41D4-B9B0-785AF2BC646D}" dt="2024-01-08T17:18:02.959" v="1074" actId="20577"/>
          <ac:spMkLst>
            <pc:docMk/>
            <pc:sldMk cId="0" sldId="271"/>
            <ac:spMk id="553" creationId="{00000000-0000-0000-0000-000000000000}"/>
          </ac:spMkLst>
        </pc:spChg>
      </pc:sldChg>
      <pc:sldChg chg="del">
        <pc:chgData name="Muhammad Hussain" userId="6d33b410c0334896" providerId="LiveId" clId="{2C54918C-F2B8-41D4-B9B0-785AF2BC646D}" dt="2024-01-08T16:11:17.409" v="57" actId="47"/>
        <pc:sldMkLst>
          <pc:docMk/>
          <pc:sldMk cId="0" sldId="281"/>
        </pc:sldMkLst>
      </pc:sldChg>
      <pc:sldChg chg="modSp mod modAnim">
        <pc:chgData name="Muhammad Hussain" userId="6d33b410c0334896" providerId="LiveId" clId="{2C54918C-F2B8-41D4-B9B0-785AF2BC646D}" dt="2024-01-08T16:11:08.102" v="56" actId="12"/>
        <pc:sldMkLst>
          <pc:docMk/>
          <pc:sldMk cId="3884944114" sldId="287"/>
        </pc:sldMkLst>
        <pc:spChg chg="mod">
          <ac:chgData name="Muhammad Hussain" userId="6d33b410c0334896" providerId="LiveId" clId="{2C54918C-F2B8-41D4-B9B0-785AF2BC646D}" dt="2024-01-08T16:11:08.102" v="56" actId="12"/>
          <ac:spMkLst>
            <pc:docMk/>
            <pc:sldMk cId="3884944114" sldId="287"/>
            <ac:spMk id="3" creationId="{3A6A172C-4CC0-C1BD-1DF0-ED8793788A85}"/>
          </ac:spMkLst>
        </pc:spChg>
      </pc:sldChg>
      <pc:sldChg chg="add">
        <pc:chgData name="Muhammad Hussain" userId="6d33b410c0334896" providerId="LiveId" clId="{2C54918C-F2B8-41D4-B9B0-785AF2BC646D}" dt="2024-01-08T16:53:40.239" v="398"/>
        <pc:sldMkLst>
          <pc:docMk/>
          <pc:sldMk cId="3213757764" sldId="288"/>
        </pc:sldMkLst>
      </pc:sldChg>
      <pc:sldChg chg="addSp delSp modSp del mod delAnim">
        <pc:chgData name="Muhammad Hussain" userId="6d33b410c0334896" providerId="LiveId" clId="{2C54918C-F2B8-41D4-B9B0-785AF2BC646D}" dt="2024-01-08T16:53:35.297" v="397" actId="2696"/>
        <pc:sldMkLst>
          <pc:docMk/>
          <pc:sldMk cId="3983233167" sldId="288"/>
        </pc:sldMkLst>
        <pc:spChg chg="del">
          <ac:chgData name="Muhammad Hussain" userId="6d33b410c0334896" providerId="LiveId" clId="{2C54918C-F2B8-41D4-B9B0-785AF2BC646D}" dt="2024-01-08T16:53:21.480" v="395" actId="478"/>
          <ac:spMkLst>
            <pc:docMk/>
            <pc:sldMk cId="3983233167" sldId="288"/>
            <ac:spMk id="3" creationId="{512DAA8D-781B-2C38-C707-DB8B6891F0E6}"/>
          </ac:spMkLst>
        </pc:spChg>
        <pc:spChg chg="add del mod">
          <ac:chgData name="Muhammad Hussain" userId="6d33b410c0334896" providerId="LiveId" clId="{2C54918C-F2B8-41D4-B9B0-785AF2BC646D}" dt="2024-01-08T16:53:25.712" v="396" actId="478"/>
          <ac:spMkLst>
            <pc:docMk/>
            <pc:sldMk cId="3983233167" sldId="288"/>
            <ac:spMk id="4" creationId="{978BAB75-7C71-636D-82B9-042473E57772}"/>
          </ac:spMkLst>
        </pc:spChg>
        <pc:spChg chg="mod">
          <ac:chgData name="Muhammad Hussain" userId="6d33b410c0334896" providerId="LiveId" clId="{2C54918C-F2B8-41D4-B9B0-785AF2BC646D}" dt="2024-01-08T16:53:14.568" v="394" actId="14100"/>
          <ac:spMkLst>
            <pc:docMk/>
            <pc:sldMk cId="3983233167" sldId="288"/>
            <ac:spMk id="5" creationId="{026F6F68-C53F-A664-F467-74AFB1A35D0D}"/>
          </ac:spMkLst>
        </pc:spChg>
      </pc:sldChg>
      <pc:sldChg chg="addSp delSp modSp add del mod ord addAnim delAnim modAnim">
        <pc:chgData name="Muhammad Hussain" userId="6d33b410c0334896" providerId="LiveId" clId="{2C54918C-F2B8-41D4-B9B0-785AF2BC646D}" dt="2024-01-08T16:40:57.154" v="312" actId="47"/>
        <pc:sldMkLst>
          <pc:docMk/>
          <pc:sldMk cId="2300222414" sldId="289"/>
        </pc:sldMkLst>
        <pc:spChg chg="del mod">
          <ac:chgData name="Muhammad Hussain" userId="6d33b410c0334896" providerId="LiveId" clId="{2C54918C-F2B8-41D4-B9B0-785AF2BC646D}" dt="2024-01-08T16:38:20.174" v="265" actId="478"/>
          <ac:spMkLst>
            <pc:docMk/>
            <pc:sldMk cId="2300222414" sldId="289"/>
            <ac:spMk id="2" creationId="{19A42BC7-5D78-19B8-44B2-657C27F7C111}"/>
          </ac:spMkLst>
        </pc:spChg>
        <pc:spChg chg="del mod">
          <ac:chgData name="Muhammad Hussain" userId="6d33b410c0334896" providerId="LiveId" clId="{2C54918C-F2B8-41D4-B9B0-785AF2BC646D}" dt="2024-01-08T16:35:06.918" v="211" actId="21"/>
          <ac:spMkLst>
            <pc:docMk/>
            <pc:sldMk cId="2300222414" sldId="289"/>
            <ac:spMk id="3" creationId="{A3D2F9EE-75A2-1481-09FA-C5BADA786FC1}"/>
          </ac:spMkLst>
        </pc:spChg>
        <pc:spChg chg="add del mod">
          <ac:chgData name="Muhammad Hussain" userId="6d33b410c0334896" providerId="LiveId" clId="{2C54918C-F2B8-41D4-B9B0-785AF2BC646D}" dt="2024-01-08T16:37:45.899" v="256" actId="21"/>
          <ac:spMkLst>
            <pc:docMk/>
            <pc:sldMk cId="2300222414" sldId="289"/>
            <ac:spMk id="4" creationId="{90A91078-7352-6826-DF09-1832B57AF5EC}"/>
          </ac:spMkLst>
        </pc:spChg>
        <pc:spChg chg="del mod">
          <ac:chgData name="Muhammad Hussain" userId="6d33b410c0334896" providerId="LiveId" clId="{2C54918C-F2B8-41D4-B9B0-785AF2BC646D}" dt="2024-01-08T16:35:10.762" v="213" actId="478"/>
          <ac:spMkLst>
            <pc:docMk/>
            <pc:sldMk cId="2300222414" sldId="289"/>
            <ac:spMk id="5" creationId="{DEA626BD-07EB-C107-1975-7EEB34D2D494}"/>
          </ac:spMkLst>
        </pc:spChg>
        <pc:spChg chg="add del mod">
          <ac:chgData name="Muhammad Hussain" userId="6d33b410c0334896" providerId="LiveId" clId="{2C54918C-F2B8-41D4-B9B0-785AF2BC646D}" dt="2024-01-08T16:38:15.703" v="264" actId="478"/>
          <ac:spMkLst>
            <pc:docMk/>
            <pc:sldMk cId="2300222414" sldId="289"/>
            <ac:spMk id="6" creationId="{E2AC289B-330C-5FFE-7529-E9FDF64E3154}"/>
          </ac:spMkLst>
        </pc:spChg>
        <pc:spChg chg="add del mod">
          <ac:chgData name="Muhammad Hussain" userId="6d33b410c0334896" providerId="LiveId" clId="{2C54918C-F2B8-41D4-B9B0-785AF2BC646D}" dt="2024-01-08T16:37:39.793" v="254" actId="21"/>
          <ac:spMkLst>
            <pc:docMk/>
            <pc:sldMk cId="2300222414" sldId="289"/>
            <ac:spMk id="8" creationId="{B4E6415C-1E5F-C46B-DE31-39FBFCD64D42}"/>
          </ac:spMkLst>
        </pc:spChg>
        <pc:spChg chg="add del mod">
          <ac:chgData name="Muhammad Hussain" userId="6d33b410c0334896" providerId="LiveId" clId="{2C54918C-F2B8-41D4-B9B0-785AF2BC646D}" dt="2024-01-08T16:37:38.890" v="253"/>
          <ac:spMkLst>
            <pc:docMk/>
            <pc:sldMk cId="2300222414" sldId="289"/>
            <ac:spMk id="9" creationId="{6018278F-AA07-4E63-8E18-A6B7D873E4BF}"/>
          </ac:spMkLst>
        </pc:spChg>
        <pc:spChg chg="add del mod">
          <ac:chgData name="Muhammad Hussain" userId="6d33b410c0334896" providerId="LiveId" clId="{2C54918C-F2B8-41D4-B9B0-785AF2BC646D}" dt="2024-01-08T16:37:49.807" v="257" actId="478"/>
          <ac:spMkLst>
            <pc:docMk/>
            <pc:sldMk cId="2300222414" sldId="289"/>
            <ac:spMk id="11" creationId="{1B82811C-33A6-4B66-5626-B3EB4677035A}"/>
          </ac:spMkLst>
        </pc:spChg>
        <pc:spChg chg="add del mod">
          <ac:chgData name="Muhammad Hussain" userId="6d33b410c0334896" providerId="LiveId" clId="{2C54918C-F2B8-41D4-B9B0-785AF2BC646D}" dt="2024-01-08T16:38:28.326" v="267" actId="478"/>
          <ac:spMkLst>
            <pc:docMk/>
            <pc:sldMk cId="2300222414" sldId="289"/>
            <ac:spMk id="13" creationId="{A156A227-B118-ABC2-1F18-FD1CAFD6E78E}"/>
          </ac:spMkLst>
        </pc:spChg>
        <pc:spChg chg="add del mod">
          <ac:chgData name="Muhammad Hussain" userId="6d33b410c0334896" providerId="LiveId" clId="{2C54918C-F2B8-41D4-B9B0-785AF2BC646D}" dt="2024-01-08T16:38:32.277" v="269" actId="478"/>
          <ac:spMkLst>
            <pc:docMk/>
            <pc:sldMk cId="2300222414" sldId="289"/>
            <ac:spMk id="14" creationId="{F6A87A82-8336-E0E9-9B5B-2E2869ACFBDA}"/>
          </ac:spMkLst>
        </pc:spChg>
        <pc:spChg chg="add del mod">
          <ac:chgData name="Muhammad Hussain" userId="6d33b410c0334896" providerId="LiveId" clId="{2C54918C-F2B8-41D4-B9B0-785AF2BC646D}" dt="2024-01-08T16:40:52.466" v="311" actId="21"/>
          <ac:spMkLst>
            <pc:docMk/>
            <pc:sldMk cId="2300222414" sldId="289"/>
            <ac:spMk id="15" creationId="{E7C9B42C-3F85-4F3F-04FD-637D24E9B752}"/>
          </ac:spMkLst>
        </pc:spChg>
        <pc:spChg chg="add del mod">
          <ac:chgData name="Muhammad Hussain" userId="6d33b410c0334896" providerId="LiveId" clId="{2C54918C-F2B8-41D4-B9B0-785AF2BC646D}" dt="2024-01-08T16:39:27.459" v="290" actId="478"/>
          <ac:spMkLst>
            <pc:docMk/>
            <pc:sldMk cId="2300222414" sldId="289"/>
            <ac:spMk id="17" creationId="{0E7BB08A-DF67-6167-B3CE-4888CF570EA4}"/>
          </ac:spMkLst>
        </pc:spChg>
        <pc:spChg chg="add del mod">
          <ac:chgData name="Muhammad Hussain" userId="6d33b410c0334896" providerId="LiveId" clId="{2C54918C-F2B8-41D4-B9B0-785AF2BC646D}" dt="2024-01-08T16:39:40.241" v="292"/>
          <ac:spMkLst>
            <pc:docMk/>
            <pc:sldMk cId="2300222414" sldId="289"/>
            <ac:spMk id="18" creationId="{F7257605-FAA3-6657-E58C-B7BB9E4B3436}"/>
          </ac:spMkLst>
        </pc:spChg>
        <pc:spChg chg="add del mod">
          <ac:chgData name="Muhammad Hussain" userId="6d33b410c0334896" providerId="LiveId" clId="{2C54918C-F2B8-41D4-B9B0-785AF2BC646D}" dt="2024-01-08T16:40:05.752" v="300"/>
          <ac:spMkLst>
            <pc:docMk/>
            <pc:sldMk cId="2300222414" sldId="289"/>
            <ac:spMk id="19" creationId="{B239F92E-D9FC-C448-BB31-527630FC2DD1}"/>
          </ac:spMkLst>
        </pc:spChg>
      </pc:sldChg>
      <pc:sldChg chg="modSp add mod">
        <pc:chgData name="Muhammad Hussain" userId="6d33b410c0334896" providerId="LiveId" clId="{2C54918C-F2B8-41D4-B9B0-785AF2BC646D}" dt="2024-01-08T17:55:05.588" v="1532" actId="1076"/>
        <pc:sldMkLst>
          <pc:docMk/>
          <pc:sldMk cId="1853392154" sldId="291"/>
        </pc:sldMkLst>
        <pc:spChg chg="mod">
          <ac:chgData name="Muhammad Hussain" userId="6d33b410c0334896" providerId="LiveId" clId="{2C54918C-F2B8-41D4-B9B0-785AF2BC646D}" dt="2024-01-08T17:54:42.376" v="1528" actId="2711"/>
          <ac:spMkLst>
            <pc:docMk/>
            <pc:sldMk cId="1853392154" sldId="291"/>
            <ac:spMk id="255" creationId="{00000000-0000-0000-0000-000000000000}"/>
          </ac:spMkLst>
        </pc:spChg>
        <pc:spChg chg="mod">
          <ac:chgData name="Muhammad Hussain" userId="6d33b410c0334896" providerId="LiveId" clId="{2C54918C-F2B8-41D4-B9B0-785AF2BC646D}" dt="2024-01-08T17:55:05.588" v="1532" actId="1076"/>
          <ac:spMkLst>
            <pc:docMk/>
            <pc:sldMk cId="1853392154" sldId="291"/>
            <ac:spMk id="259" creationId="{00000000-0000-0000-0000-000000000000}"/>
          </ac:spMkLst>
        </pc:spChg>
        <pc:spChg chg="mod">
          <ac:chgData name="Muhammad Hussain" userId="6d33b410c0334896" providerId="LiveId" clId="{2C54918C-F2B8-41D4-B9B0-785AF2BC646D}" dt="2024-01-08T17:54:59.684" v="1531" actId="1076"/>
          <ac:spMkLst>
            <pc:docMk/>
            <pc:sldMk cId="1853392154" sldId="291"/>
            <ac:spMk id="263" creationId="{00000000-0000-0000-0000-000000000000}"/>
          </ac:spMkLst>
        </pc:spChg>
      </pc:sldChg>
      <pc:sldChg chg="modSp del mod">
        <pc:chgData name="Muhammad Hussain" userId="6d33b410c0334896" providerId="LiveId" clId="{2C54918C-F2B8-41D4-B9B0-785AF2BC646D}" dt="2024-01-08T16:51:14.085" v="380" actId="2696"/>
        <pc:sldMkLst>
          <pc:docMk/>
          <pc:sldMk cId="3350477199" sldId="291"/>
        </pc:sldMkLst>
        <pc:spChg chg="mod">
          <ac:chgData name="Muhammad Hussain" userId="6d33b410c0334896" providerId="LiveId" clId="{2C54918C-F2B8-41D4-B9B0-785AF2BC646D}" dt="2024-01-08T16:48:22.455" v="364"/>
          <ac:spMkLst>
            <pc:docMk/>
            <pc:sldMk cId="3350477199" sldId="291"/>
            <ac:spMk id="252" creationId="{00000000-0000-0000-0000-000000000000}"/>
          </ac:spMkLst>
        </pc:spChg>
        <pc:spChg chg="mod">
          <ac:chgData name="Muhammad Hussain" userId="6d33b410c0334896" providerId="LiveId" clId="{2C54918C-F2B8-41D4-B9B0-785AF2BC646D}" dt="2024-01-08T16:50:49.627" v="374" actId="403"/>
          <ac:spMkLst>
            <pc:docMk/>
            <pc:sldMk cId="3350477199" sldId="291"/>
            <ac:spMk id="255" creationId="{00000000-0000-0000-0000-000000000000}"/>
          </ac:spMkLst>
        </pc:spChg>
        <pc:spChg chg="mod">
          <ac:chgData name="Muhammad Hussain" userId="6d33b410c0334896" providerId="LiveId" clId="{2C54918C-F2B8-41D4-B9B0-785AF2BC646D}" dt="2024-01-08T16:51:05.589" v="379" actId="1076"/>
          <ac:spMkLst>
            <pc:docMk/>
            <pc:sldMk cId="3350477199" sldId="291"/>
            <ac:spMk id="257" creationId="{00000000-0000-0000-0000-000000000000}"/>
          </ac:spMkLst>
        </pc:spChg>
        <pc:spChg chg="mod">
          <ac:chgData name="Muhammad Hussain" userId="6d33b410c0334896" providerId="LiveId" clId="{2C54918C-F2B8-41D4-B9B0-785AF2BC646D}" dt="2024-01-08T16:50:56.900" v="377" actId="20577"/>
          <ac:spMkLst>
            <pc:docMk/>
            <pc:sldMk cId="3350477199" sldId="291"/>
            <ac:spMk id="259" creationId="{00000000-0000-0000-0000-000000000000}"/>
          </ac:spMkLst>
        </pc:spChg>
        <pc:spChg chg="mod">
          <ac:chgData name="Muhammad Hussain" userId="6d33b410c0334896" providerId="LiveId" clId="{2C54918C-F2B8-41D4-B9B0-785AF2BC646D}" dt="2024-01-08T16:51:01.891" v="378" actId="1076"/>
          <ac:spMkLst>
            <pc:docMk/>
            <pc:sldMk cId="3350477199" sldId="291"/>
            <ac:spMk id="262" creationId="{00000000-0000-0000-0000-000000000000}"/>
          </ac:spMkLst>
        </pc:spChg>
      </pc:sldChg>
      <pc:sldChg chg="del">
        <pc:chgData name="Muhammad Hussain" userId="6d33b410c0334896" providerId="LiveId" clId="{2C54918C-F2B8-41D4-B9B0-785AF2BC646D}" dt="2024-01-08T17:16:05.910" v="1069" actId="47"/>
        <pc:sldMkLst>
          <pc:docMk/>
          <pc:sldMk cId="828211134" sldId="295"/>
        </pc:sldMkLst>
      </pc:sldChg>
      <pc:sldChg chg="addSp delSp modSp mod modTransition addAnim delAnim modAnim">
        <pc:chgData name="Muhammad Hussain" userId="6d33b410c0334896" providerId="LiveId" clId="{2C54918C-F2B8-41D4-B9B0-785AF2BC646D}" dt="2024-01-08T17:43:52.691" v="1508"/>
        <pc:sldMkLst>
          <pc:docMk/>
          <pc:sldMk cId="4262700160" sldId="296"/>
        </pc:sldMkLst>
        <pc:spChg chg="mod">
          <ac:chgData name="Muhammad Hussain" userId="6d33b410c0334896" providerId="LiveId" clId="{2C54918C-F2B8-41D4-B9B0-785AF2BC646D}" dt="2024-01-08T16:44:16.375" v="350" actId="1076"/>
          <ac:spMkLst>
            <pc:docMk/>
            <pc:sldMk cId="4262700160" sldId="296"/>
            <ac:spMk id="2" creationId="{6F23F2DB-558E-CE67-90DF-31F1FF54DB7E}"/>
          </ac:spMkLst>
        </pc:spChg>
        <pc:spChg chg="del">
          <ac:chgData name="Muhammad Hussain" userId="6d33b410c0334896" providerId="LiveId" clId="{2C54918C-F2B8-41D4-B9B0-785AF2BC646D}" dt="2024-01-08T16:36:56.804" v="239" actId="478"/>
          <ac:spMkLst>
            <pc:docMk/>
            <pc:sldMk cId="4262700160" sldId="296"/>
            <ac:spMk id="3" creationId="{EFA9427D-26AA-6FE9-80A1-C0A92AB54634}"/>
          </ac:spMkLst>
        </pc:spChg>
        <pc:spChg chg="mod">
          <ac:chgData name="Muhammad Hussain" userId="6d33b410c0334896" providerId="LiveId" clId="{2C54918C-F2B8-41D4-B9B0-785AF2BC646D}" dt="2024-01-08T16:44:28.110" v="353" actId="1076"/>
          <ac:spMkLst>
            <pc:docMk/>
            <pc:sldMk cId="4262700160" sldId="296"/>
            <ac:spMk id="4" creationId="{AE60A9B5-80C5-CF71-0803-B7C6532F70E0}"/>
          </ac:spMkLst>
        </pc:spChg>
        <pc:spChg chg="add del mod">
          <ac:chgData name="Muhammad Hussain" userId="6d33b410c0334896" providerId="LiveId" clId="{2C54918C-F2B8-41D4-B9B0-785AF2BC646D}" dt="2024-01-08T16:38:04.802" v="262" actId="21"/>
          <ac:spMkLst>
            <pc:docMk/>
            <pc:sldMk cId="4262700160" sldId="296"/>
            <ac:spMk id="6" creationId="{5F660B54-FA95-F1DC-E7B3-586B54C1CA05}"/>
          </ac:spMkLst>
        </pc:spChg>
        <pc:spChg chg="add del mod">
          <ac:chgData name="Muhammad Hussain" userId="6d33b410c0334896" providerId="LiveId" clId="{2C54918C-F2B8-41D4-B9B0-785AF2BC646D}" dt="2024-01-08T16:37:02.090" v="241" actId="478"/>
          <ac:spMkLst>
            <pc:docMk/>
            <pc:sldMk cId="4262700160" sldId="296"/>
            <ac:spMk id="7" creationId="{DD6F9555-4359-1C41-BBDC-7F44709F09B7}"/>
          </ac:spMkLst>
        </pc:spChg>
        <pc:spChg chg="add del mod">
          <ac:chgData name="Muhammad Hussain" userId="6d33b410c0334896" providerId="LiveId" clId="{2C54918C-F2B8-41D4-B9B0-785AF2BC646D}" dt="2024-01-08T17:43:36.182" v="1504" actId="21"/>
          <ac:spMkLst>
            <pc:docMk/>
            <pc:sldMk cId="4262700160" sldId="296"/>
            <ac:spMk id="8" creationId="{200E39F4-CF5A-2A49-F4BC-31981478EF3E}"/>
          </ac:spMkLst>
        </pc:spChg>
        <pc:spChg chg="add del mod">
          <ac:chgData name="Muhammad Hussain" userId="6d33b410c0334896" providerId="LiveId" clId="{2C54918C-F2B8-41D4-B9B0-785AF2BC646D}" dt="2024-01-08T16:38:01.632" v="261" actId="21"/>
          <ac:spMkLst>
            <pc:docMk/>
            <pc:sldMk cId="4262700160" sldId="296"/>
            <ac:spMk id="10" creationId="{C661F83D-1B7D-5CAC-DDF8-C2FBAFD448ED}"/>
          </ac:spMkLst>
        </pc:spChg>
        <pc:spChg chg="add del mod">
          <ac:chgData name="Muhammad Hussain" userId="6d33b410c0334896" providerId="LiveId" clId="{2C54918C-F2B8-41D4-B9B0-785AF2BC646D}" dt="2024-01-08T16:38:09.996" v="263" actId="478"/>
          <ac:spMkLst>
            <pc:docMk/>
            <pc:sldMk cId="4262700160" sldId="296"/>
            <ac:spMk id="12" creationId="{0241B2F3-52FA-9021-48B9-D84EAFE2A2CA}"/>
          </ac:spMkLst>
        </pc:spChg>
        <pc:spChg chg="add del mod">
          <ac:chgData name="Muhammad Hussain" userId="6d33b410c0334896" providerId="LiveId" clId="{2C54918C-F2B8-41D4-B9B0-785AF2BC646D}" dt="2024-01-08T16:38:51.549" v="273" actId="478"/>
          <ac:spMkLst>
            <pc:docMk/>
            <pc:sldMk cId="4262700160" sldId="296"/>
            <ac:spMk id="13" creationId="{9C95AE2C-3603-466E-87D9-2E2D2ADCBEB6}"/>
          </ac:spMkLst>
        </pc:spChg>
        <pc:spChg chg="add del">
          <ac:chgData name="Muhammad Hussain" userId="6d33b410c0334896" providerId="LiveId" clId="{2C54918C-F2B8-41D4-B9B0-785AF2BC646D}" dt="2024-01-08T17:43:35.173" v="1502" actId="22"/>
          <ac:spMkLst>
            <pc:docMk/>
            <pc:sldMk cId="4262700160" sldId="296"/>
            <ac:spMk id="15" creationId="{1299C78D-80B4-CFB4-9DB7-269E084FB8F9}"/>
          </ac:spMkLst>
        </pc:spChg>
      </pc:sldChg>
      <pc:sldChg chg="del">
        <pc:chgData name="Muhammad Hussain" userId="6d33b410c0334896" providerId="LiveId" clId="{2C54918C-F2B8-41D4-B9B0-785AF2BC646D}" dt="2024-01-08T17:16:08.055" v="1070" actId="47"/>
        <pc:sldMkLst>
          <pc:docMk/>
          <pc:sldMk cId="333884680" sldId="297"/>
        </pc:sldMkLst>
      </pc:sldChg>
      <pc:sldChg chg="del">
        <pc:chgData name="Muhammad Hussain" userId="6d33b410c0334896" providerId="LiveId" clId="{2C54918C-F2B8-41D4-B9B0-785AF2BC646D}" dt="2024-01-08T17:15:38.701" v="1062" actId="47"/>
        <pc:sldMkLst>
          <pc:docMk/>
          <pc:sldMk cId="1540189273" sldId="298"/>
        </pc:sldMkLst>
      </pc:sldChg>
      <pc:sldChg chg="del">
        <pc:chgData name="Muhammad Hussain" userId="6d33b410c0334896" providerId="LiveId" clId="{2C54918C-F2B8-41D4-B9B0-785AF2BC646D}" dt="2024-01-08T17:15:40.788" v="1063" actId="47"/>
        <pc:sldMkLst>
          <pc:docMk/>
          <pc:sldMk cId="3303385093" sldId="299"/>
        </pc:sldMkLst>
      </pc:sldChg>
      <pc:sldChg chg="del">
        <pc:chgData name="Muhammad Hussain" userId="6d33b410c0334896" providerId="LiveId" clId="{2C54918C-F2B8-41D4-B9B0-785AF2BC646D}" dt="2024-01-08T17:19:35.392" v="1101" actId="47"/>
        <pc:sldMkLst>
          <pc:docMk/>
          <pc:sldMk cId="1155050226" sldId="303"/>
        </pc:sldMkLst>
      </pc:sldChg>
      <pc:sldChg chg="modSp mod addAnim delAnim modAnim">
        <pc:chgData name="Muhammad Hussain" userId="6d33b410c0334896" providerId="LiveId" clId="{2C54918C-F2B8-41D4-B9B0-785AF2BC646D}" dt="2024-01-08T16:44:05.639" v="349" actId="1076"/>
        <pc:sldMkLst>
          <pc:docMk/>
          <pc:sldMk cId="998609912" sldId="305"/>
        </pc:sldMkLst>
        <pc:spChg chg="mod">
          <ac:chgData name="Muhammad Hussain" userId="6d33b410c0334896" providerId="LiveId" clId="{2C54918C-F2B8-41D4-B9B0-785AF2BC646D}" dt="2024-01-08T16:44:05.639" v="349" actId="1076"/>
          <ac:spMkLst>
            <pc:docMk/>
            <pc:sldMk cId="998609912" sldId="305"/>
            <ac:spMk id="3" creationId="{3A6A172C-4CC0-C1BD-1DF0-ED8793788A85}"/>
          </ac:spMkLst>
        </pc:spChg>
        <pc:spChg chg="mod">
          <ac:chgData name="Muhammad Hussain" userId="6d33b410c0334896" providerId="LiveId" clId="{2C54918C-F2B8-41D4-B9B0-785AF2BC646D}" dt="2024-01-08T16:43:59.044" v="348" actId="1076"/>
          <ac:spMkLst>
            <pc:docMk/>
            <pc:sldMk cId="998609912" sldId="305"/>
            <ac:spMk id="4" creationId="{AD2CDBF3-C79B-DA57-76CB-A3B742E2A40F}"/>
          </ac:spMkLst>
        </pc:spChg>
      </pc:sldChg>
      <pc:sldChg chg="del">
        <pc:chgData name="Muhammad Hussain" userId="6d33b410c0334896" providerId="LiveId" clId="{2C54918C-F2B8-41D4-B9B0-785AF2BC646D}" dt="2024-01-08T17:15:57.504" v="1067" actId="47"/>
        <pc:sldMkLst>
          <pc:docMk/>
          <pc:sldMk cId="2064052070" sldId="306"/>
        </pc:sldMkLst>
      </pc:sldChg>
      <pc:sldChg chg="del">
        <pc:chgData name="Muhammad Hussain" userId="6d33b410c0334896" providerId="LiveId" clId="{2C54918C-F2B8-41D4-B9B0-785AF2BC646D}" dt="2024-01-08T17:15:55.861" v="1066" actId="47"/>
        <pc:sldMkLst>
          <pc:docMk/>
          <pc:sldMk cId="3977440414" sldId="307"/>
        </pc:sldMkLst>
      </pc:sldChg>
      <pc:sldChg chg="add modAnim">
        <pc:chgData name="Muhammad Hussain" userId="6d33b410c0334896" providerId="LiveId" clId="{2C54918C-F2B8-41D4-B9B0-785AF2BC646D}" dt="2024-01-08T17:45:45.676" v="1520"/>
        <pc:sldMkLst>
          <pc:docMk/>
          <pc:sldMk cId="1932238728" sldId="309"/>
        </pc:sldMkLst>
      </pc:sldChg>
      <pc:sldChg chg="modSp del mod modAnim">
        <pc:chgData name="Muhammad Hussain" userId="6d33b410c0334896" providerId="LiveId" clId="{2C54918C-F2B8-41D4-B9B0-785AF2BC646D}" dt="2024-01-08T16:57:01.844" v="553" actId="2696"/>
        <pc:sldMkLst>
          <pc:docMk/>
          <pc:sldMk cId="3562106913" sldId="309"/>
        </pc:sldMkLst>
        <pc:spChg chg="mod">
          <ac:chgData name="Muhammad Hussain" userId="6d33b410c0334896" providerId="LiveId" clId="{2C54918C-F2B8-41D4-B9B0-785AF2BC646D}" dt="2024-01-08T16:56:45.211" v="549" actId="1076"/>
          <ac:spMkLst>
            <pc:docMk/>
            <pc:sldMk cId="3562106913" sldId="309"/>
            <ac:spMk id="3" creationId="{C4D85837-8617-D42A-6BA8-6C04B2DF565C}"/>
          </ac:spMkLst>
        </pc:spChg>
        <pc:spChg chg="mod">
          <ac:chgData name="Muhammad Hussain" userId="6d33b410c0334896" providerId="LiveId" clId="{2C54918C-F2B8-41D4-B9B0-785AF2BC646D}" dt="2024-01-08T16:56:47.405" v="550" actId="1076"/>
          <ac:spMkLst>
            <pc:docMk/>
            <pc:sldMk cId="3562106913" sldId="309"/>
            <ac:spMk id="4" creationId="{945E66D6-4AFC-64C9-FE98-F7172E6B656E}"/>
          </ac:spMkLst>
        </pc:spChg>
        <pc:spChg chg="mod">
          <ac:chgData name="Muhammad Hussain" userId="6d33b410c0334896" providerId="LiveId" clId="{2C54918C-F2B8-41D4-B9B0-785AF2BC646D}" dt="2024-01-08T16:56:52.951" v="551" actId="1076"/>
          <ac:spMkLst>
            <pc:docMk/>
            <pc:sldMk cId="3562106913" sldId="309"/>
            <ac:spMk id="5" creationId="{C3C46064-9F3F-D421-C261-4A3BD7A980FF}"/>
          </ac:spMkLst>
        </pc:spChg>
        <pc:spChg chg="mod">
          <ac:chgData name="Muhammad Hussain" userId="6d33b410c0334896" providerId="LiveId" clId="{2C54918C-F2B8-41D4-B9B0-785AF2BC646D}" dt="2024-01-08T16:56:56.445" v="552" actId="1076"/>
          <ac:spMkLst>
            <pc:docMk/>
            <pc:sldMk cId="3562106913" sldId="309"/>
            <ac:spMk id="6" creationId="{CD01CDFB-3D72-7B7C-25F7-96EDEBC324FA}"/>
          </ac:spMkLst>
        </pc:spChg>
        <pc:spChg chg="mod">
          <ac:chgData name="Muhammad Hussain" userId="6d33b410c0334896" providerId="LiveId" clId="{2C54918C-F2B8-41D4-B9B0-785AF2BC646D}" dt="2024-01-08T16:54:26.525" v="411" actId="20577"/>
          <ac:spMkLst>
            <pc:docMk/>
            <pc:sldMk cId="3562106913" sldId="309"/>
            <ac:spMk id="7" creationId="{89429166-8BAC-8ECB-24E4-AF3BE1AC401E}"/>
          </ac:spMkLst>
        </pc:spChg>
      </pc:sldChg>
      <pc:sldChg chg="del">
        <pc:chgData name="Muhammad Hussain" userId="6d33b410c0334896" providerId="LiveId" clId="{2C54918C-F2B8-41D4-B9B0-785AF2BC646D}" dt="2024-01-08T17:15:52.034" v="1064" actId="47"/>
        <pc:sldMkLst>
          <pc:docMk/>
          <pc:sldMk cId="924918675" sldId="310"/>
        </pc:sldMkLst>
      </pc:sldChg>
      <pc:sldChg chg="del">
        <pc:chgData name="Muhammad Hussain" userId="6d33b410c0334896" providerId="LiveId" clId="{2C54918C-F2B8-41D4-B9B0-785AF2BC646D}" dt="2024-01-08T17:15:52.665" v="1065" actId="47"/>
        <pc:sldMkLst>
          <pc:docMk/>
          <pc:sldMk cId="2239050208" sldId="311"/>
        </pc:sldMkLst>
      </pc:sldChg>
      <pc:sldChg chg="modSp add mod">
        <pc:chgData name="Muhammad Hussain" userId="6d33b410c0334896" providerId="LiveId" clId="{2C54918C-F2B8-41D4-B9B0-785AF2BC646D}" dt="2024-01-08T15:58:03.971" v="10" actId="14100"/>
        <pc:sldMkLst>
          <pc:docMk/>
          <pc:sldMk cId="0" sldId="312"/>
        </pc:sldMkLst>
        <pc:spChg chg="mod">
          <ac:chgData name="Muhammad Hussain" userId="6d33b410c0334896" providerId="LiveId" clId="{2C54918C-F2B8-41D4-B9B0-785AF2BC646D}" dt="2024-01-08T15:58:03.971" v="10" actId="14100"/>
          <ac:spMkLst>
            <pc:docMk/>
            <pc:sldMk cId="0" sldId="312"/>
            <ac:spMk id="223" creationId="{00000000-0000-0000-0000-000000000000}"/>
          </ac:spMkLst>
        </pc:spChg>
        <pc:picChg chg="mod">
          <ac:chgData name="Muhammad Hussain" userId="6d33b410c0334896" providerId="LiveId" clId="{2C54918C-F2B8-41D4-B9B0-785AF2BC646D}" dt="2024-01-08T15:57:43.595" v="3" actId="1076"/>
          <ac:picMkLst>
            <pc:docMk/>
            <pc:sldMk cId="0" sldId="312"/>
            <ac:picMk id="3" creationId="{6F1970A3-BA2F-BB6D-FB5C-6ACB1D0D9991}"/>
          </ac:picMkLst>
        </pc:picChg>
      </pc:sldChg>
      <pc:sldChg chg="addSp delSp modSp add mod ord modAnim">
        <pc:chgData name="Muhammad Hussain" userId="6d33b410c0334896" providerId="LiveId" clId="{2C54918C-F2B8-41D4-B9B0-785AF2BC646D}" dt="2024-01-08T17:44:08.367" v="1510"/>
        <pc:sldMkLst>
          <pc:docMk/>
          <pc:sldMk cId="1258074734" sldId="313"/>
        </pc:sldMkLst>
        <pc:spChg chg="add mod">
          <ac:chgData name="Muhammad Hussain" userId="6d33b410c0334896" providerId="LiveId" clId="{2C54918C-F2B8-41D4-B9B0-785AF2BC646D}" dt="2024-01-08T16:41:06.727" v="315" actId="1076"/>
          <ac:spMkLst>
            <pc:docMk/>
            <pc:sldMk cId="1258074734" sldId="313"/>
            <ac:spMk id="2" creationId="{6069B0BA-4653-0BE6-08B8-FCB26A4522BA}"/>
          </ac:spMkLst>
        </pc:spChg>
        <pc:spChg chg="mod">
          <ac:chgData name="Muhammad Hussain" userId="6d33b410c0334896" providerId="LiveId" clId="{2C54918C-F2B8-41D4-B9B0-785AF2BC646D}" dt="2024-01-08T16:43:19.477" v="344"/>
          <ac:spMkLst>
            <pc:docMk/>
            <pc:sldMk cId="1258074734" sldId="313"/>
            <ac:spMk id="3" creationId="{3A6A172C-4CC0-C1BD-1DF0-ED8793788A85}"/>
          </ac:spMkLst>
        </pc:spChg>
        <pc:spChg chg="del">
          <ac:chgData name="Muhammad Hussain" userId="6d33b410c0334896" providerId="LiveId" clId="{2C54918C-F2B8-41D4-B9B0-785AF2BC646D}" dt="2024-01-08T16:41:02.567" v="314" actId="478"/>
          <ac:spMkLst>
            <pc:docMk/>
            <pc:sldMk cId="1258074734" sldId="313"/>
            <ac:spMk id="4" creationId="{AD2CDBF3-C79B-DA57-76CB-A3B742E2A40F}"/>
          </ac:spMkLst>
        </pc:spChg>
      </pc:sldChg>
      <pc:sldChg chg="addSp delSp modSp add del mod addAnim delAnim">
        <pc:chgData name="Muhammad Hussain" userId="6d33b410c0334896" providerId="LiveId" clId="{2C54918C-F2B8-41D4-B9B0-785AF2BC646D}" dt="2024-01-08T16:40:32.837" v="307" actId="2890"/>
        <pc:sldMkLst>
          <pc:docMk/>
          <pc:sldMk cId="1413506416" sldId="313"/>
        </pc:sldMkLst>
        <pc:spChg chg="add del">
          <ac:chgData name="Muhammad Hussain" userId="6d33b410c0334896" providerId="LiveId" clId="{2C54918C-F2B8-41D4-B9B0-785AF2BC646D}" dt="2024-01-08T16:40:27.273" v="305" actId="21"/>
          <ac:spMkLst>
            <pc:docMk/>
            <pc:sldMk cId="1413506416" sldId="313"/>
            <ac:spMk id="3" creationId="{3A6A172C-4CC0-C1BD-1DF0-ED8793788A85}"/>
          </ac:spMkLst>
        </pc:spChg>
        <pc:spChg chg="add del mod">
          <ac:chgData name="Muhammad Hussain" userId="6d33b410c0334896" providerId="LiveId" clId="{2C54918C-F2B8-41D4-B9B0-785AF2BC646D}" dt="2024-01-08T16:40:27.273" v="305" actId="21"/>
          <ac:spMkLst>
            <pc:docMk/>
            <pc:sldMk cId="1413506416" sldId="313"/>
            <ac:spMk id="5" creationId="{2156145B-8ABE-AE9B-5676-DA3937E2DE84}"/>
          </ac:spMkLst>
        </pc:spChg>
      </pc:sldChg>
      <pc:sldChg chg="modSp add del mod modAnim">
        <pc:chgData name="Muhammad Hussain" userId="6d33b410c0334896" providerId="LiveId" clId="{2C54918C-F2B8-41D4-B9B0-785AF2BC646D}" dt="2024-01-08T16:51:23.402" v="382" actId="47"/>
        <pc:sldMkLst>
          <pc:docMk/>
          <pc:sldMk cId="52368943" sldId="314"/>
        </pc:sldMkLst>
        <pc:spChg chg="mod">
          <ac:chgData name="Muhammad Hussain" userId="6d33b410c0334896" providerId="LiveId" clId="{2C54918C-F2B8-41D4-B9B0-785AF2BC646D}" dt="2024-01-08T16:47:25.737" v="356" actId="14100"/>
          <ac:spMkLst>
            <pc:docMk/>
            <pc:sldMk cId="52368943" sldId="314"/>
            <ac:spMk id="2" creationId="{6069B0BA-4653-0BE6-08B8-FCB26A4522BA}"/>
          </ac:spMkLst>
        </pc:spChg>
        <pc:spChg chg="mod">
          <ac:chgData name="Muhammad Hussain" userId="6d33b410c0334896" providerId="LiveId" clId="{2C54918C-F2B8-41D4-B9B0-785AF2BC646D}" dt="2024-01-08T16:47:48.682" v="363" actId="20577"/>
          <ac:spMkLst>
            <pc:docMk/>
            <pc:sldMk cId="52368943" sldId="314"/>
            <ac:spMk id="3" creationId="{3A6A172C-4CC0-C1BD-1DF0-ED8793788A85}"/>
          </ac:spMkLst>
        </pc:spChg>
      </pc:sldChg>
      <pc:sldChg chg="add del">
        <pc:chgData name="Muhammad Hussain" userId="6d33b410c0334896" providerId="LiveId" clId="{2C54918C-F2B8-41D4-B9B0-785AF2BC646D}" dt="2024-01-08T17:06:12.289" v="835" actId="47"/>
        <pc:sldMkLst>
          <pc:docMk/>
          <pc:sldMk cId="519342676" sldId="314"/>
        </pc:sldMkLst>
      </pc:sldChg>
      <pc:sldChg chg="addSp modSp add mod modAnim">
        <pc:chgData name="Muhammad Hussain" userId="6d33b410c0334896" providerId="LiveId" clId="{2C54918C-F2B8-41D4-B9B0-785AF2BC646D}" dt="2024-01-08T17:13:49.548" v="1061" actId="1076"/>
        <pc:sldMkLst>
          <pc:docMk/>
          <pc:sldMk cId="2675046208" sldId="314"/>
        </pc:sldMkLst>
        <pc:spChg chg="add mod">
          <ac:chgData name="Muhammad Hussain" userId="6d33b410c0334896" providerId="LiveId" clId="{2C54918C-F2B8-41D4-B9B0-785AF2BC646D}" dt="2024-01-08T17:09:14.923" v="861"/>
          <ac:spMkLst>
            <pc:docMk/>
            <pc:sldMk cId="2675046208" sldId="314"/>
            <ac:spMk id="2" creationId="{49774DC4-846C-10CE-60BD-BA7F3CD9A83F}"/>
          </ac:spMkLst>
        </pc:spChg>
        <pc:spChg chg="mod">
          <ac:chgData name="Muhammad Hussain" userId="6d33b410c0334896" providerId="LiveId" clId="{2C54918C-F2B8-41D4-B9B0-785AF2BC646D}" dt="2024-01-08T17:08:58.703" v="859" actId="20577"/>
          <ac:spMkLst>
            <pc:docMk/>
            <pc:sldMk cId="2675046208" sldId="314"/>
            <ac:spMk id="400" creationId="{00000000-0000-0000-0000-000000000000}"/>
          </ac:spMkLst>
        </pc:spChg>
        <pc:spChg chg="mod">
          <ac:chgData name="Muhammad Hussain" userId="6d33b410c0334896" providerId="LiveId" clId="{2C54918C-F2B8-41D4-B9B0-785AF2BC646D}" dt="2024-01-08T17:13:23.535" v="1056" actId="1076"/>
          <ac:spMkLst>
            <pc:docMk/>
            <pc:sldMk cId="2675046208" sldId="314"/>
            <ac:spMk id="401" creationId="{00000000-0000-0000-0000-000000000000}"/>
          </ac:spMkLst>
        </pc:spChg>
        <pc:spChg chg="mod">
          <ac:chgData name="Muhammad Hussain" userId="6d33b410c0334896" providerId="LiveId" clId="{2C54918C-F2B8-41D4-B9B0-785AF2BC646D}" dt="2024-01-08T17:13:49.548" v="1061" actId="1076"/>
          <ac:spMkLst>
            <pc:docMk/>
            <pc:sldMk cId="2675046208" sldId="314"/>
            <ac:spMk id="402" creationId="{00000000-0000-0000-0000-000000000000}"/>
          </ac:spMkLst>
        </pc:spChg>
        <pc:spChg chg="mod">
          <ac:chgData name="Muhammad Hussain" userId="6d33b410c0334896" providerId="LiveId" clId="{2C54918C-F2B8-41D4-B9B0-785AF2BC646D}" dt="2024-01-08T17:13:27.557" v="1057" actId="1076"/>
          <ac:spMkLst>
            <pc:docMk/>
            <pc:sldMk cId="2675046208" sldId="314"/>
            <ac:spMk id="405" creationId="{00000000-0000-0000-0000-000000000000}"/>
          </ac:spMkLst>
        </pc:spChg>
        <pc:spChg chg="mod">
          <ac:chgData name="Muhammad Hussain" userId="6d33b410c0334896" providerId="LiveId" clId="{2C54918C-F2B8-41D4-B9B0-785AF2BC646D}" dt="2024-01-08T17:13:41.919" v="1060" actId="1076"/>
          <ac:spMkLst>
            <pc:docMk/>
            <pc:sldMk cId="2675046208" sldId="314"/>
            <ac:spMk id="406" creationId="{00000000-0000-0000-0000-000000000000}"/>
          </ac:spMkLst>
        </pc:spChg>
        <pc:spChg chg="mod">
          <ac:chgData name="Muhammad Hussain" userId="6d33b410c0334896" providerId="LiveId" clId="{2C54918C-F2B8-41D4-B9B0-785AF2BC646D}" dt="2024-01-08T17:13:32.524" v="1058" actId="1076"/>
          <ac:spMkLst>
            <pc:docMk/>
            <pc:sldMk cId="2675046208" sldId="314"/>
            <ac:spMk id="407" creationId="{00000000-0000-0000-0000-000000000000}"/>
          </ac:spMkLst>
        </pc:spChg>
        <pc:spChg chg="mod">
          <ac:chgData name="Muhammad Hussain" userId="6d33b410c0334896" providerId="LiveId" clId="{2C54918C-F2B8-41D4-B9B0-785AF2BC646D}" dt="2024-01-08T17:13:37.601" v="1059" actId="1076"/>
          <ac:spMkLst>
            <pc:docMk/>
            <pc:sldMk cId="2675046208" sldId="314"/>
            <ac:spMk id="408" creationId="{00000000-0000-0000-0000-000000000000}"/>
          </ac:spMkLst>
        </pc:spChg>
      </pc:sldChg>
      <pc:sldChg chg="add del">
        <pc:chgData name="Muhammad Hussain" userId="6d33b410c0334896" providerId="LiveId" clId="{2C54918C-F2B8-41D4-B9B0-785AF2BC646D}" dt="2024-01-08T16:57:09.510" v="555" actId="2890"/>
        <pc:sldMkLst>
          <pc:docMk/>
          <pc:sldMk cId="4230340064" sldId="314"/>
        </pc:sldMkLst>
      </pc:sldChg>
      <pc:sldChg chg="addSp delSp modSp add mod ord modAnim">
        <pc:chgData name="Muhammad Hussain" userId="6d33b410c0334896" providerId="LiveId" clId="{2C54918C-F2B8-41D4-B9B0-785AF2BC646D}" dt="2024-01-08T17:48:11.234" v="1527"/>
        <pc:sldMkLst>
          <pc:docMk/>
          <pc:sldMk cId="2708425421" sldId="315"/>
        </pc:sldMkLst>
        <pc:spChg chg="add del mod">
          <ac:chgData name="Muhammad Hussain" userId="6d33b410c0334896" providerId="LiveId" clId="{2C54918C-F2B8-41D4-B9B0-785AF2BC646D}" dt="2024-01-08T17:27:14.663" v="1151" actId="478"/>
          <ac:spMkLst>
            <pc:docMk/>
            <pc:sldMk cId="2708425421" sldId="315"/>
            <ac:spMk id="2" creationId="{3988A20F-50D7-AD7A-26ED-770781AF5291}"/>
          </ac:spMkLst>
        </pc:spChg>
        <pc:spChg chg="add del mod">
          <ac:chgData name="Muhammad Hussain" userId="6d33b410c0334896" providerId="LiveId" clId="{2C54918C-F2B8-41D4-B9B0-785AF2BC646D}" dt="2024-01-08T17:27:17.441" v="1152" actId="478"/>
          <ac:spMkLst>
            <pc:docMk/>
            <pc:sldMk cId="2708425421" sldId="315"/>
            <ac:spMk id="4" creationId="{BCAD42E5-852C-1786-3F97-A0CA7DEE3C5C}"/>
          </ac:spMkLst>
        </pc:spChg>
        <pc:spChg chg="mod">
          <ac:chgData name="Muhammad Hussain" userId="6d33b410c0334896" providerId="LiveId" clId="{2C54918C-F2B8-41D4-B9B0-785AF2BC646D}" dt="2024-01-08T17:30:44.290" v="1215" actId="1076"/>
          <ac:spMkLst>
            <pc:docMk/>
            <pc:sldMk cId="2708425421" sldId="315"/>
            <ac:spMk id="5" creationId="{026F6F68-C53F-A664-F467-74AFB1A35D0D}"/>
          </ac:spMkLst>
        </pc:spChg>
        <pc:spChg chg="mod">
          <ac:chgData name="Muhammad Hussain" userId="6d33b410c0334896" providerId="LiveId" clId="{2C54918C-F2B8-41D4-B9B0-785AF2BC646D}" dt="2024-01-08T17:27:28.571" v="1153"/>
          <ac:spMkLst>
            <pc:docMk/>
            <pc:sldMk cId="2708425421" sldId="315"/>
            <ac:spMk id="7" creationId="{DDE33099-F4A2-99B6-4D67-94A0AA56ADE4}"/>
          </ac:spMkLst>
        </pc:spChg>
        <pc:spChg chg="mod">
          <ac:chgData name="Muhammad Hussain" userId="6d33b410c0334896" providerId="LiveId" clId="{2C54918C-F2B8-41D4-B9B0-785AF2BC646D}" dt="2024-01-08T17:27:28.571" v="1153"/>
          <ac:spMkLst>
            <pc:docMk/>
            <pc:sldMk cId="2708425421" sldId="315"/>
            <ac:spMk id="8" creationId="{A983787B-FAF5-AC8B-EB61-0913F79C8D8C}"/>
          </ac:spMkLst>
        </pc:spChg>
        <pc:spChg chg="mod">
          <ac:chgData name="Muhammad Hussain" userId="6d33b410c0334896" providerId="LiveId" clId="{2C54918C-F2B8-41D4-B9B0-785AF2BC646D}" dt="2024-01-08T17:27:28.571" v="1153"/>
          <ac:spMkLst>
            <pc:docMk/>
            <pc:sldMk cId="2708425421" sldId="315"/>
            <ac:spMk id="9" creationId="{3B0A5CFF-A3EC-7DFB-0D98-6338FD52F828}"/>
          </ac:spMkLst>
        </pc:spChg>
        <pc:spChg chg="mod">
          <ac:chgData name="Muhammad Hussain" userId="6d33b410c0334896" providerId="LiveId" clId="{2C54918C-F2B8-41D4-B9B0-785AF2BC646D}" dt="2024-01-08T17:27:28.571" v="1153"/>
          <ac:spMkLst>
            <pc:docMk/>
            <pc:sldMk cId="2708425421" sldId="315"/>
            <ac:spMk id="10" creationId="{69BD6C7F-DF0D-27C6-17D2-90C531F8BB8D}"/>
          </ac:spMkLst>
        </pc:spChg>
        <pc:spChg chg="mod">
          <ac:chgData name="Muhammad Hussain" userId="6d33b410c0334896" providerId="LiveId" clId="{2C54918C-F2B8-41D4-B9B0-785AF2BC646D}" dt="2024-01-08T17:27:28.571" v="1153"/>
          <ac:spMkLst>
            <pc:docMk/>
            <pc:sldMk cId="2708425421" sldId="315"/>
            <ac:spMk id="11" creationId="{76C0CDE3-FED5-ACDE-AE7A-AEC81C5686D0}"/>
          </ac:spMkLst>
        </pc:spChg>
        <pc:spChg chg="mod">
          <ac:chgData name="Muhammad Hussain" userId="6d33b410c0334896" providerId="LiveId" clId="{2C54918C-F2B8-41D4-B9B0-785AF2BC646D}" dt="2024-01-08T17:27:28.571" v="1153"/>
          <ac:spMkLst>
            <pc:docMk/>
            <pc:sldMk cId="2708425421" sldId="315"/>
            <ac:spMk id="12" creationId="{99A70621-9B01-5218-B4A7-06F5DCE8DD2D}"/>
          </ac:spMkLst>
        </pc:spChg>
        <pc:spChg chg="add mod">
          <ac:chgData name="Muhammad Hussain" userId="6d33b410c0334896" providerId="LiveId" clId="{2C54918C-F2B8-41D4-B9B0-785AF2BC646D}" dt="2024-01-08T17:39:22.008" v="1478" actId="1076"/>
          <ac:spMkLst>
            <pc:docMk/>
            <pc:sldMk cId="2708425421" sldId="315"/>
            <ac:spMk id="13" creationId="{D3F6FBF7-1830-1AC4-3EE9-80530585BA8C}"/>
          </ac:spMkLst>
        </pc:spChg>
        <pc:spChg chg="add mod">
          <ac:chgData name="Muhammad Hussain" userId="6d33b410c0334896" providerId="LiveId" clId="{2C54918C-F2B8-41D4-B9B0-785AF2BC646D}" dt="2024-01-08T17:40:30.375" v="1494" actId="1076"/>
          <ac:spMkLst>
            <pc:docMk/>
            <pc:sldMk cId="2708425421" sldId="315"/>
            <ac:spMk id="14" creationId="{B77CE013-3AD0-8EFD-5D00-8AC1FFBFF655}"/>
          </ac:spMkLst>
        </pc:spChg>
        <pc:spChg chg="add mod">
          <ac:chgData name="Muhammad Hussain" userId="6d33b410c0334896" providerId="LiveId" clId="{2C54918C-F2B8-41D4-B9B0-785AF2BC646D}" dt="2024-01-08T17:40:01.276" v="1488" actId="1076"/>
          <ac:spMkLst>
            <pc:docMk/>
            <pc:sldMk cId="2708425421" sldId="315"/>
            <ac:spMk id="15" creationId="{CC538411-F314-16CE-7628-17047216B925}"/>
          </ac:spMkLst>
        </pc:spChg>
        <pc:spChg chg="add mod">
          <ac:chgData name="Muhammad Hussain" userId="6d33b410c0334896" providerId="LiveId" clId="{2C54918C-F2B8-41D4-B9B0-785AF2BC646D}" dt="2024-01-08T17:40:26.918" v="1493" actId="1076"/>
          <ac:spMkLst>
            <pc:docMk/>
            <pc:sldMk cId="2708425421" sldId="315"/>
            <ac:spMk id="16" creationId="{8342DF76-6955-E606-613D-DA7F082E5D16}"/>
          </ac:spMkLst>
        </pc:spChg>
        <pc:spChg chg="add mod">
          <ac:chgData name="Muhammad Hussain" userId="6d33b410c0334896" providerId="LiveId" clId="{2C54918C-F2B8-41D4-B9B0-785AF2BC646D}" dt="2024-01-08T17:40:04.135" v="1489" actId="1076"/>
          <ac:spMkLst>
            <pc:docMk/>
            <pc:sldMk cId="2708425421" sldId="315"/>
            <ac:spMk id="17" creationId="{389F76F3-F4B0-E762-9B78-29392507683F}"/>
          </ac:spMkLst>
        </pc:spChg>
        <pc:spChg chg="add mod">
          <ac:chgData name="Muhammad Hussain" userId="6d33b410c0334896" providerId="LiveId" clId="{2C54918C-F2B8-41D4-B9B0-785AF2BC646D}" dt="2024-01-08T17:39:17.140" v="1477" actId="1076"/>
          <ac:spMkLst>
            <pc:docMk/>
            <pc:sldMk cId="2708425421" sldId="315"/>
            <ac:spMk id="18" creationId="{3CF06320-D50B-D031-ED75-65F44DF61CC5}"/>
          </ac:spMkLst>
        </pc:spChg>
        <pc:spChg chg="add mod">
          <ac:chgData name="Muhammad Hussain" userId="6d33b410c0334896" providerId="LiveId" clId="{2C54918C-F2B8-41D4-B9B0-785AF2BC646D}" dt="2024-01-08T17:35:57.373" v="1379" actId="20577"/>
          <ac:spMkLst>
            <pc:docMk/>
            <pc:sldMk cId="2708425421" sldId="315"/>
            <ac:spMk id="19" creationId="{244DE9E9-DCAD-85BC-D327-85D28EE26421}"/>
          </ac:spMkLst>
        </pc:spChg>
        <pc:spChg chg="add mod">
          <ac:chgData name="Muhammad Hussain" userId="6d33b410c0334896" providerId="LiveId" clId="{2C54918C-F2B8-41D4-B9B0-785AF2BC646D}" dt="2024-01-08T17:40:16.110" v="1492" actId="14100"/>
          <ac:spMkLst>
            <pc:docMk/>
            <pc:sldMk cId="2708425421" sldId="315"/>
            <ac:spMk id="20" creationId="{04FEF4CA-4BFF-5290-9BB8-4D93A16F76B9}"/>
          </ac:spMkLst>
        </pc:spChg>
        <pc:spChg chg="add mod">
          <ac:chgData name="Muhammad Hussain" userId="6d33b410c0334896" providerId="LiveId" clId="{2C54918C-F2B8-41D4-B9B0-785AF2BC646D}" dt="2024-01-08T17:40:09.594" v="1490" actId="1076"/>
          <ac:spMkLst>
            <pc:docMk/>
            <pc:sldMk cId="2708425421" sldId="315"/>
            <ac:spMk id="21" creationId="{20565770-C55E-95D8-8DEB-B2EC1419B4E6}"/>
          </ac:spMkLst>
        </pc:spChg>
        <pc:grpChg chg="add mod">
          <ac:chgData name="Muhammad Hussain" userId="6d33b410c0334896" providerId="LiveId" clId="{2C54918C-F2B8-41D4-B9B0-785AF2BC646D}" dt="2024-01-08T17:29:49.669" v="1204" actId="1076"/>
          <ac:grpSpMkLst>
            <pc:docMk/>
            <pc:sldMk cId="2708425421" sldId="315"/>
            <ac:grpSpMk id="6" creationId="{85DD9002-524B-0F5F-BF01-02EF8E23573A}"/>
          </ac:grpSpMkLst>
        </pc:grpChg>
      </pc:sldChg>
      <pc:sldChg chg="addSp delSp modSp add del mod ord">
        <pc:chgData name="Muhammad Hussain" userId="6d33b410c0334896" providerId="LiveId" clId="{2C54918C-F2B8-41D4-B9B0-785AF2BC646D}" dt="2024-01-08T17:23:43.788" v="1120" actId="47"/>
        <pc:sldMkLst>
          <pc:docMk/>
          <pc:sldMk cId="2600375529" sldId="316"/>
        </pc:sldMkLst>
        <pc:spChg chg="add del">
          <ac:chgData name="Muhammad Hussain" userId="6d33b410c0334896" providerId="LiveId" clId="{2C54918C-F2B8-41D4-B9B0-785AF2BC646D}" dt="2024-01-08T17:23:14.906" v="1115" actId="22"/>
          <ac:spMkLst>
            <pc:docMk/>
            <pc:sldMk cId="2600375529" sldId="316"/>
            <ac:spMk id="3" creationId="{C606C7BB-E8AF-3BCC-04F6-E456C39A292D}"/>
          </ac:spMkLst>
        </pc:spChg>
        <pc:spChg chg="del mod">
          <ac:chgData name="Muhammad Hussain" userId="6d33b410c0334896" providerId="LiveId" clId="{2C54918C-F2B8-41D4-B9B0-785AF2BC646D}" dt="2024-01-08T17:23:40.792" v="1119" actId="21"/>
          <ac:spMkLst>
            <pc:docMk/>
            <pc:sldMk cId="2600375529" sldId="316"/>
            <ac:spMk id="5" creationId="{026F6F68-C53F-A664-F467-74AFB1A35D0D}"/>
          </ac:spMkLst>
        </pc:spChg>
      </pc:sldChg>
      <pc:sldChg chg="addSp delSp modSp add mod ord delAnim modAnim">
        <pc:chgData name="Muhammad Hussain" userId="6d33b410c0334896" providerId="LiveId" clId="{2C54918C-F2B8-41D4-B9B0-785AF2BC646D}" dt="2024-01-08T17:25:24.651" v="1148" actId="2710"/>
        <pc:sldMkLst>
          <pc:docMk/>
          <pc:sldMk cId="3258398126" sldId="317"/>
        </pc:sldMkLst>
        <pc:spChg chg="del">
          <ac:chgData name="Muhammad Hussain" userId="6d33b410c0334896" providerId="LiveId" clId="{2C54918C-F2B8-41D4-B9B0-785AF2BC646D}" dt="2024-01-08T17:23:49.845" v="1121" actId="478"/>
          <ac:spMkLst>
            <pc:docMk/>
            <pc:sldMk cId="3258398126" sldId="317"/>
            <ac:spMk id="2" creationId="{6069B0BA-4653-0BE6-08B8-FCB26A4522BA}"/>
          </ac:spMkLst>
        </pc:spChg>
        <pc:spChg chg="mod">
          <ac:chgData name="Muhammad Hussain" userId="6d33b410c0334896" providerId="LiveId" clId="{2C54918C-F2B8-41D4-B9B0-785AF2BC646D}" dt="2024-01-08T17:25:24.651" v="1148" actId="2710"/>
          <ac:spMkLst>
            <pc:docMk/>
            <pc:sldMk cId="3258398126" sldId="317"/>
            <ac:spMk id="3" creationId="{3A6A172C-4CC0-C1BD-1DF0-ED8793788A85}"/>
          </ac:spMkLst>
        </pc:spChg>
        <pc:spChg chg="add mod">
          <ac:chgData name="Muhammad Hussain" userId="6d33b410c0334896" providerId="LiveId" clId="{2C54918C-F2B8-41D4-B9B0-785AF2BC646D}" dt="2024-01-08T17:23:50.589" v="1122"/>
          <ac:spMkLst>
            <pc:docMk/>
            <pc:sldMk cId="3258398126" sldId="317"/>
            <ac:spMk id="4" creationId="{3B7156CC-DDC9-FD32-5036-0CF09ADC589A}"/>
          </ac:spMkLst>
        </pc:spChg>
      </pc:sldChg>
      <pc:sldMasterChg chg="delSldLayout">
        <pc:chgData name="Muhammad Hussain" userId="6d33b410c0334896" providerId="LiveId" clId="{2C54918C-F2B8-41D4-B9B0-785AF2BC646D}" dt="2024-01-08T17:19:35.392" v="1101" actId="47"/>
        <pc:sldMasterMkLst>
          <pc:docMk/>
          <pc:sldMasterMk cId="0" sldId="2147483673"/>
        </pc:sldMasterMkLst>
        <pc:sldLayoutChg chg="del">
          <pc:chgData name="Muhammad Hussain" userId="6d33b410c0334896" providerId="LiveId" clId="{2C54918C-F2B8-41D4-B9B0-785AF2BC646D}" dt="2024-01-08T17:19:35.392" v="1101" actId="47"/>
          <pc:sldLayoutMkLst>
            <pc:docMk/>
            <pc:sldMasterMk cId="0" sldId="2147483673"/>
            <pc:sldLayoutMk cId="0" sldId="2147483652"/>
          </pc:sldLayoutMkLst>
        </pc:sldLayoutChg>
        <pc:sldLayoutChg chg="del">
          <pc:chgData name="Muhammad Hussain" userId="6d33b410c0334896" providerId="LiveId" clId="{2C54918C-F2B8-41D4-B9B0-785AF2BC646D}" dt="2024-01-08T16:11:17.409" v="57" actId="47"/>
          <pc:sldLayoutMkLst>
            <pc:docMk/>
            <pc:sldMasterMk cId="0" sldId="2147483673"/>
            <pc:sldLayoutMk cId="0" sldId="2147483657"/>
          </pc:sldLayoutMkLst>
        </pc:sldLayoutChg>
        <pc:sldLayoutChg chg="del">
          <pc:chgData name="Muhammad Hussain" userId="6d33b410c0334896" providerId="LiveId" clId="{2C54918C-F2B8-41D4-B9B0-785AF2BC646D}" dt="2024-01-08T17:05:38.424" v="832" actId="2696"/>
          <pc:sldLayoutMkLst>
            <pc:docMk/>
            <pc:sldMasterMk cId="0" sldId="2147483673"/>
            <pc:sldLayoutMk cId="0"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7800" y="-37350"/>
            <a:ext cx="9219600" cy="5218200"/>
            <a:chOff x="-37800" y="-37350"/>
            <a:chExt cx="9219600" cy="5218200"/>
          </a:xfrm>
        </p:grpSpPr>
        <p:pic>
          <p:nvPicPr>
            <p:cNvPr id="10" name="Google Shape;10;p2"/>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1" name="Google Shape;11;p2"/>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4175" y="969450"/>
            <a:ext cx="5351100" cy="2291700"/>
          </a:xfrm>
          <a:prstGeom prst="rect">
            <a:avLst/>
          </a:prstGeom>
        </p:spPr>
        <p:txBody>
          <a:bodyPr spcFirstLastPara="1" wrap="square" lIns="0" tIns="0" rIns="0" bIns="0" anchor="t"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rot="-59659">
            <a:off x="713873" y="3647833"/>
            <a:ext cx="5238189" cy="526872"/>
          </a:xfrm>
          <a:prstGeom prst="rect">
            <a:avLst/>
          </a:prstGeom>
          <a:solidFill>
            <a:schemeClr val="accent1"/>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9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6805075" y="-153142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0800" y="16072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37800" y="-37350"/>
            <a:ext cx="9219600" cy="5218200"/>
            <a:chOff x="-37800" y="-37350"/>
            <a:chExt cx="9219600" cy="5218200"/>
          </a:xfrm>
        </p:grpSpPr>
        <p:pic>
          <p:nvPicPr>
            <p:cNvPr id="18" name="Google Shape;18;p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9" name="Google Shape;19;p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hasCustomPrompt="1"/>
          </p:nvPr>
        </p:nvSpPr>
        <p:spPr>
          <a:xfrm rot="-59787">
            <a:off x="3002163" y="1276077"/>
            <a:ext cx="3139675" cy="1095768"/>
          </a:xfrm>
          <a:prstGeom prst="rect">
            <a:avLst/>
          </a:prstGeom>
          <a:solidFill>
            <a:schemeClr val="dk1"/>
          </a:solidFill>
        </p:spPr>
        <p:txBody>
          <a:bodyPr spcFirstLastPara="1" wrap="square" lIns="0" tIns="0" rIns="0" bIns="0" anchor="ctr" anchorCtr="0">
            <a:noAutofit/>
          </a:bodyPr>
          <a:lstStyle>
            <a:lvl1pPr lvl="0" algn="ctr" rtl="0">
              <a:spcBef>
                <a:spcPts val="0"/>
              </a:spcBef>
              <a:spcAft>
                <a:spcPts val="0"/>
              </a:spcAft>
              <a:buSzPts val="2500"/>
              <a:buNone/>
              <a:defRPr sz="9000" b="1">
                <a:solidFill>
                  <a:schemeClr val="accent2"/>
                </a:solidFill>
                <a:latin typeface="Jost"/>
                <a:ea typeface="Jost"/>
                <a:cs typeface="Jost"/>
                <a:sym typeface="Jost"/>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1" name="Google Shape;21;p3"/>
          <p:cNvSpPr txBox="1">
            <a:spLocks noGrp="1"/>
          </p:cNvSpPr>
          <p:nvPr>
            <p:ph type="title" idx="2"/>
          </p:nvPr>
        </p:nvSpPr>
        <p:spPr>
          <a:xfrm flipH="1">
            <a:off x="2229450" y="2690526"/>
            <a:ext cx="4685100" cy="5580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flipH="1">
            <a:off x="2229450" y="3595250"/>
            <a:ext cx="4685100" cy="299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8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3" name="Google Shape;23;p3"/>
          <p:cNvSpPr/>
          <p:nvPr/>
        </p:nvSpPr>
        <p:spPr>
          <a:xfrm>
            <a:off x="-2469875" y="1488050"/>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723350" y="-149170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72"/>
        <p:cNvGrpSpPr/>
        <p:nvPr/>
      </p:nvGrpSpPr>
      <p:grpSpPr>
        <a:xfrm>
          <a:off x="0" y="0"/>
          <a:ext cx="0" cy="0"/>
          <a:chOff x="0" y="0"/>
          <a:chExt cx="0" cy="0"/>
        </a:xfrm>
      </p:grpSpPr>
      <p:grpSp>
        <p:nvGrpSpPr>
          <p:cNvPr id="173" name="Google Shape;173;p20"/>
          <p:cNvGrpSpPr/>
          <p:nvPr/>
        </p:nvGrpSpPr>
        <p:grpSpPr>
          <a:xfrm>
            <a:off x="-37800" y="-37350"/>
            <a:ext cx="9219600" cy="5218200"/>
            <a:chOff x="-37800" y="-37350"/>
            <a:chExt cx="9219600" cy="5218200"/>
          </a:xfrm>
        </p:grpSpPr>
        <p:pic>
          <p:nvPicPr>
            <p:cNvPr id="174" name="Google Shape;174;p20"/>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75" name="Google Shape;175;p20"/>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0"/>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0"/>
          <p:cNvSpPr txBox="1">
            <a:spLocks noGrp="1"/>
          </p:cNvSpPr>
          <p:nvPr>
            <p:ph type="body" idx="1"/>
          </p:nvPr>
        </p:nvSpPr>
        <p:spPr>
          <a:xfrm>
            <a:off x="1278450" y="1694775"/>
            <a:ext cx="6587100" cy="2220300"/>
          </a:xfrm>
          <a:prstGeom prst="rect">
            <a:avLst/>
          </a:prstGeom>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Jost SemiBold"/>
              <a:buChar char="●"/>
              <a:defRPr/>
            </a:lvl1pPr>
            <a:lvl2pPr marL="914400" lvl="1" indent="-330200" rtl="0">
              <a:lnSpc>
                <a:spcPct val="100000"/>
              </a:lnSpc>
              <a:spcBef>
                <a:spcPts val="0"/>
              </a:spcBef>
              <a:spcAft>
                <a:spcPts val="0"/>
              </a:spcAft>
              <a:buClr>
                <a:schemeClr val="lt2"/>
              </a:buClr>
              <a:buSzPts val="1600"/>
              <a:buFont typeface="Montserrat"/>
              <a:buChar char="○"/>
              <a:defRPr/>
            </a:lvl2pPr>
            <a:lvl3pPr marL="1371600" lvl="2" indent="-330200" rtl="0">
              <a:spcBef>
                <a:spcPts val="0"/>
              </a:spcBef>
              <a:spcAft>
                <a:spcPts val="0"/>
              </a:spcAft>
              <a:buClr>
                <a:schemeClr val="lt2"/>
              </a:buClr>
              <a:buSzPts val="1600"/>
              <a:buFont typeface="Montserrat"/>
              <a:buChar char="■"/>
              <a:defRPr/>
            </a:lvl3pPr>
            <a:lvl4pPr marL="1828800" lvl="3" indent="-330200" rtl="0">
              <a:spcBef>
                <a:spcPts val="0"/>
              </a:spcBef>
              <a:spcAft>
                <a:spcPts val="0"/>
              </a:spcAft>
              <a:buClr>
                <a:schemeClr val="lt2"/>
              </a:buClr>
              <a:buSzPts val="1600"/>
              <a:buFont typeface="Montserrat"/>
              <a:buChar char="●"/>
              <a:defRPr/>
            </a:lvl4pPr>
            <a:lvl5pPr marL="2286000" lvl="4" indent="-330200" rtl="0">
              <a:spcBef>
                <a:spcPts val="0"/>
              </a:spcBef>
              <a:spcAft>
                <a:spcPts val="0"/>
              </a:spcAft>
              <a:buClr>
                <a:schemeClr val="lt2"/>
              </a:buClr>
              <a:buSzPts val="1600"/>
              <a:buFont typeface="Montserrat"/>
              <a:buChar char="○"/>
              <a:defRPr/>
            </a:lvl5pPr>
            <a:lvl6pPr marL="2743200" lvl="5" indent="-330200" rtl="0">
              <a:spcBef>
                <a:spcPts val="0"/>
              </a:spcBef>
              <a:spcAft>
                <a:spcPts val="0"/>
              </a:spcAft>
              <a:buClr>
                <a:schemeClr val="lt2"/>
              </a:buClr>
              <a:buSzPts val="1600"/>
              <a:buFont typeface="Montserrat"/>
              <a:buChar char="■"/>
              <a:defRPr/>
            </a:lvl6pPr>
            <a:lvl7pPr marL="3200400" lvl="6" indent="-330200" rtl="0">
              <a:spcBef>
                <a:spcPts val="0"/>
              </a:spcBef>
              <a:spcAft>
                <a:spcPts val="0"/>
              </a:spcAft>
              <a:buClr>
                <a:schemeClr val="lt2"/>
              </a:buClr>
              <a:buSzPts val="1600"/>
              <a:buFont typeface="Montserrat"/>
              <a:buChar char="●"/>
              <a:defRPr/>
            </a:lvl7pPr>
            <a:lvl8pPr marL="3657600" lvl="7" indent="-330200" rtl="0">
              <a:spcBef>
                <a:spcPts val="0"/>
              </a:spcBef>
              <a:spcAft>
                <a:spcPts val="0"/>
              </a:spcAft>
              <a:buClr>
                <a:schemeClr val="lt2"/>
              </a:buClr>
              <a:buSzPts val="1600"/>
              <a:buFont typeface="Montserrat"/>
              <a:buChar char="○"/>
              <a:defRPr/>
            </a:lvl8pPr>
            <a:lvl9pPr marL="4114800" lvl="8" indent="-330200" rtl="0">
              <a:spcBef>
                <a:spcPts val="0"/>
              </a:spcBef>
              <a:spcAft>
                <a:spcPts val="0"/>
              </a:spcAft>
              <a:buClr>
                <a:schemeClr val="lt2"/>
              </a:buClr>
              <a:buSzPts val="1600"/>
              <a:buFont typeface="Montserrat"/>
              <a:buChar char="■"/>
              <a:defRPr/>
            </a:lvl9pPr>
          </a:lstStyle>
          <a:p>
            <a:endParaRPr/>
          </a:p>
        </p:txBody>
      </p:sp>
      <p:sp>
        <p:nvSpPr>
          <p:cNvPr id="178" name="Google Shape;178;p20"/>
          <p:cNvSpPr/>
          <p:nvPr/>
        </p:nvSpPr>
        <p:spPr>
          <a:xfrm>
            <a:off x="7088775" y="-161937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2819400" y="19842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97"/>
        <p:cNvGrpSpPr/>
        <p:nvPr/>
      </p:nvGrpSpPr>
      <p:grpSpPr>
        <a:xfrm>
          <a:off x="0" y="0"/>
          <a:ext cx="0" cy="0"/>
          <a:chOff x="0" y="0"/>
          <a:chExt cx="0" cy="0"/>
        </a:xfrm>
      </p:grpSpPr>
      <p:grpSp>
        <p:nvGrpSpPr>
          <p:cNvPr id="198" name="Google Shape;198;p23"/>
          <p:cNvGrpSpPr/>
          <p:nvPr/>
        </p:nvGrpSpPr>
        <p:grpSpPr>
          <a:xfrm>
            <a:off x="-37800" y="-37350"/>
            <a:ext cx="9219600" cy="5218200"/>
            <a:chOff x="-37800" y="-37350"/>
            <a:chExt cx="9219600" cy="5218200"/>
          </a:xfrm>
        </p:grpSpPr>
        <p:pic>
          <p:nvPicPr>
            <p:cNvPr id="199" name="Google Shape;199;p2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0" name="Google Shape;200;p2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p:nvPr/>
        </p:nvSpPr>
        <p:spPr>
          <a:xfrm rot="10800000" flipH="1">
            <a:off x="-2596975" y="1112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flipH="1">
            <a:off x="7160300" y="-15028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03"/>
        <p:cNvGrpSpPr/>
        <p:nvPr/>
      </p:nvGrpSpPr>
      <p:grpSpPr>
        <a:xfrm>
          <a:off x="0" y="0"/>
          <a:ext cx="0" cy="0"/>
          <a:chOff x="0" y="0"/>
          <a:chExt cx="0" cy="0"/>
        </a:xfrm>
      </p:grpSpPr>
      <p:grpSp>
        <p:nvGrpSpPr>
          <p:cNvPr id="204" name="Google Shape;204;p24"/>
          <p:cNvGrpSpPr/>
          <p:nvPr/>
        </p:nvGrpSpPr>
        <p:grpSpPr>
          <a:xfrm rot="10800000">
            <a:off x="-37800" y="-37350"/>
            <a:ext cx="9219600" cy="5218200"/>
            <a:chOff x="-37800" y="-37350"/>
            <a:chExt cx="9219600" cy="5218200"/>
          </a:xfrm>
        </p:grpSpPr>
        <p:pic>
          <p:nvPicPr>
            <p:cNvPr id="205" name="Google Shape;205;p24"/>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6" name="Google Shape;206;p24"/>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p:nvPr/>
        </p:nvSpPr>
        <p:spPr>
          <a:xfrm flipH="1">
            <a:off x="4722800" y="-2648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2052675" y="31932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175" y="535650"/>
            <a:ext cx="77157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accent1"/>
              </a:buClr>
              <a:buSzPts val="3000"/>
              <a:buFont typeface="Jost SemiBold"/>
              <a:buNone/>
              <a:defRPr sz="3000">
                <a:solidFill>
                  <a:schemeClr val="accent1"/>
                </a:solidFill>
                <a:latin typeface="Jost SemiBold"/>
                <a:ea typeface="Jost SemiBold"/>
                <a:cs typeface="Jost SemiBold"/>
                <a:sym typeface="Jost SemiBold"/>
              </a:defRPr>
            </a:lvl1pPr>
            <a:lvl2pPr lvl="1">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2pPr>
            <a:lvl3pPr lvl="2">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3pPr>
            <a:lvl4pPr lvl="3">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4pPr>
            <a:lvl5pPr lvl="4">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5pPr>
            <a:lvl6pPr lvl="5">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6pPr>
            <a:lvl7pPr lvl="6">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7pPr>
            <a:lvl8pPr lvl="7">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8pPr>
            <a:lvl9pPr lvl="8">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9pPr>
          </a:lstStyle>
          <a:p>
            <a:endParaRPr/>
          </a:p>
        </p:txBody>
      </p:sp>
      <p:sp>
        <p:nvSpPr>
          <p:cNvPr id="7" name="Google Shape;7;p1"/>
          <p:cNvSpPr txBox="1">
            <a:spLocks noGrp="1"/>
          </p:cNvSpPr>
          <p:nvPr>
            <p:ph type="body" idx="1"/>
          </p:nvPr>
        </p:nvSpPr>
        <p:spPr>
          <a:xfrm>
            <a:off x="714175" y="1152475"/>
            <a:ext cx="77157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1pPr>
            <a:lvl2pPr marL="914400" lvl="1"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2pPr>
            <a:lvl3pPr marL="1371600" lvl="2"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3pPr>
            <a:lvl4pPr marL="1828800" lvl="3"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4pPr>
            <a:lvl5pPr marL="2286000" lvl="4"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5pPr>
            <a:lvl6pPr marL="2743200" lvl="5"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6pPr>
            <a:lvl7pPr marL="3200400" lvl="6"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7pPr>
            <a:lvl8pPr marL="3657600" lvl="7"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8pPr>
            <a:lvl9pPr marL="4114800" lvl="8"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6"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28"/>
          <p:cNvGrpSpPr/>
          <p:nvPr/>
        </p:nvGrpSpPr>
        <p:grpSpPr>
          <a:xfrm rot="906714">
            <a:off x="7627885" y="2409824"/>
            <a:ext cx="1149878" cy="1149878"/>
            <a:chOff x="6755990" y="1374375"/>
            <a:chExt cx="1149900" cy="1149900"/>
          </a:xfrm>
        </p:grpSpPr>
        <p:sp>
          <p:nvSpPr>
            <p:cNvPr id="220" name="Google Shape;220;p28"/>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8"/>
          <p:cNvSpPr txBox="1">
            <a:spLocks noGrp="1"/>
          </p:cNvSpPr>
          <p:nvPr>
            <p:ph type="ctrTitle"/>
          </p:nvPr>
        </p:nvSpPr>
        <p:spPr>
          <a:xfrm>
            <a:off x="636242" y="1727647"/>
            <a:ext cx="6425570" cy="9221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Filesystem Project for Embedded Systems</a:t>
            </a:r>
            <a:endParaRPr lang="en-US" sz="6600" dirty="0"/>
          </a:p>
        </p:txBody>
      </p:sp>
      <p:sp>
        <p:nvSpPr>
          <p:cNvPr id="223" name="Google Shape;223;p28"/>
          <p:cNvSpPr txBox="1">
            <a:spLocks noGrp="1"/>
          </p:cNvSpPr>
          <p:nvPr>
            <p:ph type="subTitle" idx="1"/>
          </p:nvPr>
        </p:nvSpPr>
        <p:spPr>
          <a:xfrm rot="-59659">
            <a:off x="886665" y="3271936"/>
            <a:ext cx="3688678" cy="711498"/>
          </a:xfrm>
          <a:prstGeom prst="rect">
            <a:avLst/>
          </a:prstGeom>
        </p:spPr>
        <p:txBody>
          <a:bodyPr spcFirstLastPara="1" wrap="square" lIns="0" tIns="0" rIns="0" bIns="0" anchor="ctr"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 sz="1600" dirty="0"/>
              <a:t>Marwa Awil</a:t>
            </a:r>
          </a:p>
          <a:p>
            <a:pPr marL="342900" indent="-342900" algn="l">
              <a:lnSpc>
                <a:spcPct val="150000"/>
              </a:lnSpc>
              <a:buFont typeface="Arial" panose="020B0604020202020204" pitchFamily="34" charset="0"/>
              <a:buChar char="•"/>
            </a:pPr>
            <a:r>
              <a:rPr lang="en-US" sz="1600" b="1" kern="100" dirty="0">
                <a:solidFill>
                  <a:schemeClr val="accent2"/>
                </a:solidFill>
                <a:effectLst/>
                <a:latin typeface="Jost" panose="020B0604020202020204" charset="0"/>
                <a:ea typeface="Jost" panose="020B0604020202020204" charset="0"/>
                <a:cs typeface="Calibri" panose="020F0502020204030204" pitchFamily="34" charset="0"/>
              </a:rPr>
              <a:t>Student number: M00755729</a:t>
            </a:r>
            <a:endParaRPr lang="en-US" sz="1100" kern="100" dirty="0">
              <a:solidFill>
                <a:schemeClr val="accent2"/>
              </a:solidFill>
              <a:effectLst/>
              <a:latin typeface="Jost" panose="020B0604020202020204" charset="0"/>
              <a:ea typeface="Jost" panose="020B0604020202020204" charset="0"/>
              <a:cs typeface="Times New Roman" panose="02020603050405020304" pitchFamily="18" charset="0"/>
            </a:endParaRPr>
          </a:p>
        </p:txBody>
      </p:sp>
      <p:cxnSp>
        <p:nvCxnSpPr>
          <p:cNvPr id="224" name="Google Shape;224;p28"/>
          <p:cNvCxnSpPr>
            <a:cxnSpLocks/>
          </p:cNvCxnSpPr>
          <p:nvPr/>
        </p:nvCxnSpPr>
        <p:spPr>
          <a:xfrm>
            <a:off x="883372" y="2571750"/>
            <a:ext cx="2286168" cy="0"/>
          </a:xfrm>
          <a:prstGeom prst="straightConnector1">
            <a:avLst/>
          </a:prstGeom>
          <a:noFill/>
          <a:ln w="9525" cap="flat" cmpd="sng">
            <a:solidFill>
              <a:schemeClr val="accent1"/>
            </a:solidFill>
            <a:prstDash val="solid"/>
            <a:round/>
            <a:headEnd type="none" w="med" len="med"/>
            <a:tailEnd type="none" w="med" len="med"/>
          </a:ln>
        </p:spPr>
      </p:cxnSp>
      <p:grpSp>
        <p:nvGrpSpPr>
          <p:cNvPr id="225" name="Google Shape;225;p28"/>
          <p:cNvGrpSpPr/>
          <p:nvPr/>
        </p:nvGrpSpPr>
        <p:grpSpPr>
          <a:xfrm rot="-762542">
            <a:off x="6486862" y="2427407"/>
            <a:ext cx="1149900" cy="1149900"/>
            <a:chOff x="7144390" y="2062575"/>
            <a:chExt cx="1149900" cy="1149900"/>
          </a:xfrm>
        </p:grpSpPr>
        <p:sp>
          <p:nvSpPr>
            <p:cNvPr id="226" name="Google Shape;226;p28"/>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8"/>
            <p:cNvGrpSpPr/>
            <p:nvPr/>
          </p:nvGrpSpPr>
          <p:grpSpPr>
            <a:xfrm>
              <a:off x="7393719" y="2342761"/>
              <a:ext cx="651289" cy="589792"/>
              <a:chOff x="988338" y="1930075"/>
              <a:chExt cx="494750" cy="448000"/>
            </a:xfrm>
          </p:grpSpPr>
          <p:sp>
            <p:nvSpPr>
              <p:cNvPr id="228" name="Google Shape;228;p28"/>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28"/>
          <p:cNvSpPr txBox="1">
            <a:spLocks noGrp="1"/>
          </p:cNvSpPr>
          <p:nvPr>
            <p:ph type="subTitle" idx="1"/>
          </p:nvPr>
        </p:nvSpPr>
        <p:spPr>
          <a:xfrm rot="21209416">
            <a:off x="6568885" y="4057931"/>
            <a:ext cx="1857982" cy="438270"/>
          </a:xfrm>
          <a:prstGeom prst="rect">
            <a:avLst/>
          </a:prstGeom>
          <a:solidFill>
            <a:schemeClr val="dk2"/>
          </a:solidFill>
        </p:spPr>
        <p:txBody>
          <a:bodyPr spcFirstLastPara="1" wrap="square" lIns="0" tIns="0" rIns="0" bIns="0" anchor="ctr" anchorCtr="0">
            <a:noAutofit/>
          </a:bodyPr>
          <a:lstStyle/>
          <a:p>
            <a:pPr marL="0" lvl="0" indent="0" algn="ctr" rtl="0">
              <a:spcBef>
                <a:spcPts val="0"/>
              </a:spcBef>
              <a:spcAft>
                <a:spcPts val="0"/>
              </a:spcAft>
              <a:buNone/>
            </a:pPr>
            <a:r>
              <a:rPr lang="en-US" sz="1900" dirty="0">
                <a:solidFill>
                  <a:schemeClr val="accent2"/>
                </a:solidFill>
                <a:latin typeface="Jost SemiBold"/>
                <a:ea typeface="Jost SemiBold"/>
                <a:cs typeface="Jost SemiBold"/>
                <a:sym typeface="Jost SemiBold"/>
              </a:rPr>
              <a:t>.</a:t>
            </a:r>
            <a:endParaRPr sz="1900" dirty="0">
              <a:solidFill>
                <a:schemeClr val="accent2"/>
              </a:solidFill>
              <a:latin typeface="Jost SemiBold"/>
              <a:ea typeface="Jost SemiBold"/>
              <a:cs typeface="Jost SemiBold"/>
              <a:sym typeface="Jost SemiBold"/>
            </a:endParaRPr>
          </a:p>
        </p:txBody>
      </p:sp>
      <p:sp>
        <p:nvSpPr>
          <p:cNvPr id="237" name="Google Shape;237;p28"/>
          <p:cNvSpPr txBox="1">
            <a:spLocks noGrp="1"/>
          </p:cNvSpPr>
          <p:nvPr>
            <p:ph type="subTitle" idx="1"/>
          </p:nvPr>
        </p:nvSpPr>
        <p:spPr>
          <a:xfrm rot="-457733" flipH="1">
            <a:off x="92667" y="186868"/>
            <a:ext cx="1801371" cy="438321"/>
          </a:xfrm>
          <a:prstGeom prst="rect">
            <a:avLst/>
          </a:prstGeom>
          <a:solidFill>
            <a:schemeClr val="dk1"/>
          </a:solidFill>
        </p:spPr>
        <p:txBody>
          <a:bodyPr spcFirstLastPara="1" wrap="square" lIns="0" tIns="0" rIns="0" bIns="0" anchor="ctr" anchorCtr="0">
            <a:noAutofit/>
          </a:bodyPr>
          <a:lstStyle/>
          <a:p>
            <a:pPr marL="0" lvl="0" indent="0" algn="ctr" rtl="0">
              <a:spcBef>
                <a:spcPts val="0"/>
              </a:spcBef>
              <a:spcAft>
                <a:spcPts val="0"/>
              </a:spcAft>
              <a:buNone/>
            </a:pPr>
            <a:r>
              <a:rPr lang="en-US" sz="1900" dirty="0">
                <a:solidFill>
                  <a:schemeClr val="accent2"/>
                </a:solidFill>
                <a:latin typeface="Jost SemiBold"/>
                <a:ea typeface="Jost SemiBold"/>
                <a:cs typeface="Jost SemiBold"/>
                <a:sym typeface="Jost SemiBold"/>
              </a:rPr>
              <a:t>.</a:t>
            </a:r>
            <a:endParaRPr sz="1900" dirty="0">
              <a:solidFill>
                <a:schemeClr val="accent2"/>
              </a:solidFill>
              <a:latin typeface="Jost SemiBold"/>
              <a:ea typeface="Jost SemiBold"/>
              <a:cs typeface="Jost SemiBold"/>
              <a:sym typeface="Jost SemiBold"/>
            </a:endParaRPr>
          </a:p>
        </p:txBody>
      </p:sp>
      <p:sp>
        <p:nvSpPr>
          <p:cNvPr id="4" name="Google Shape;222;p28">
            <a:extLst>
              <a:ext uri="{FF2B5EF4-FFF2-40B4-BE49-F238E27FC236}">
                <a16:creationId xmlns:a16="http://schemas.microsoft.com/office/drawing/2014/main" id="{001594B0-1D25-5CD8-DEB2-619F4A0E0B6F}"/>
              </a:ext>
            </a:extLst>
          </p:cNvPr>
          <p:cNvSpPr txBox="1">
            <a:spLocks/>
          </p:cNvSpPr>
          <p:nvPr/>
        </p:nvSpPr>
        <p:spPr>
          <a:xfrm>
            <a:off x="735901" y="1103935"/>
            <a:ext cx="1900683" cy="6282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200"/>
              <a:buFont typeface="Jost SemiBold"/>
              <a:buNone/>
              <a:defRPr sz="5200" b="0" i="0" u="none" strike="noStrike" cap="none">
                <a:solidFill>
                  <a:schemeClr val="accent1"/>
                </a:solidFill>
                <a:latin typeface="Jost SemiBold"/>
                <a:ea typeface="Jost SemiBold"/>
                <a:cs typeface="Jost SemiBold"/>
                <a:sym typeface="Jost SemiBold"/>
              </a:defRPr>
            </a:lvl1pPr>
            <a:lvl2pPr marR="0" lvl="1"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2pPr>
            <a:lvl3pPr marR="0" lvl="2"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3pPr>
            <a:lvl4pPr marR="0" lvl="3"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4pPr>
            <a:lvl5pPr marR="0" lvl="4"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5pPr>
            <a:lvl6pPr marR="0" lvl="5"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6pPr>
            <a:lvl7pPr marR="0" lvl="6"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7pPr>
            <a:lvl8pPr marR="0" lvl="7"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8pPr>
            <a:lvl9pPr marR="0" lvl="8" algn="ctr" rtl="0">
              <a:lnSpc>
                <a:spcPct val="100000"/>
              </a:lnSpc>
              <a:spcBef>
                <a:spcPts val="0"/>
              </a:spcBef>
              <a:spcAft>
                <a:spcPts val="0"/>
              </a:spcAft>
              <a:buClr>
                <a:schemeClr val="accent1"/>
              </a:buClr>
              <a:buSzPts val="5200"/>
              <a:buFont typeface="Jost"/>
              <a:buNone/>
              <a:defRPr sz="5200" b="1" i="0" u="none" strike="noStrike" cap="none">
                <a:solidFill>
                  <a:schemeClr val="accent1"/>
                </a:solidFill>
                <a:latin typeface="Jost"/>
                <a:ea typeface="Jost"/>
                <a:cs typeface="Jost"/>
                <a:sym typeface="Jost"/>
              </a:defRPr>
            </a:lvl9pPr>
          </a:lstStyle>
          <a:p>
            <a:r>
              <a:rPr lang="en-US" sz="3200" dirty="0"/>
              <a:t>Topic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945700" y="2442134"/>
            <a:ext cx="7162714" cy="1920546"/>
          </a:xfrm>
        </p:spPr>
        <p:txBody>
          <a:bodyPr numCol="1"/>
          <a:lstStyle/>
          <a:p>
            <a:pPr>
              <a:lnSpc>
                <a:spcPct val="200000"/>
              </a:lnSpc>
            </a:pPr>
            <a:r>
              <a:rPr lang="en-US" sz="1400" b="1" dirty="0">
                <a:solidFill>
                  <a:schemeClr val="tx1"/>
                </a:solidFill>
              </a:rPr>
              <a:t>Unit Testing:</a:t>
            </a:r>
            <a:r>
              <a:rPr lang="en-US" sz="1400" dirty="0"/>
              <a:t> Validate individual components (File, Directory, </a:t>
            </a:r>
            <a:r>
              <a:rPr lang="en-US" sz="1400" dirty="0" err="1"/>
              <a:t>FileSystem</a:t>
            </a:r>
            <a:r>
              <a:rPr lang="en-US" sz="1400" dirty="0"/>
              <a:t>) for correctness.</a:t>
            </a:r>
          </a:p>
          <a:p>
            <a:pPr>
              <a:lnSpc>
                <a:spcPct val="200000"/>
              </a:lnSpc>
            </a:pPr>
            <a:r>
              <a:rPr lang="en-US" sz="1400" b="1" dirty="0">
                <a:solidFill>
                  <a:schemeClr val="tx1"/>
                </a:solidFill>
              </a:rPr>
              <a:t>Integration Testing:</a:t>
            </a:r>
            <a:r>
              <a:rPr lang="en-US" sz="1400" dirty="0"/>
              <a:t> Ensure seamless interaction between filesystem components.</a:t>
            </a:r>
          </a:p>
          <a:p>
            <a:pPr>
              <a:lnSpc>
                <a:spcPct val="200000"/>
              </a:lnSpc>
            </a:pPr>
            <a:r>
              <a:rPr lang="en-US" sz="1400" b="1" dirty="0">
                <a:solidFill>
                  <a:schemeClr val="tx1"/>
                </a:solidFill>
              </a:rPr>
              <a:t>Edge Case Testing:</a:t>
            </a:r>
            <a:r>
              <a:rPr lang="en-US" sz="1400" dirty="0"/>
              <a:t> Handle unusual scenarios (e.g., large files, nested directories) to verify robustness.</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50472" y="467106"/>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Testing Approach</a:t>
            </a:r>
            <a:endParaRPr lang="en-US" sz="5400" dirty="0"/>
          </a:p>
        </p:txBody>
      </p:sp>
      <p:sp>
        <p:nvSpPr>
          <p:cNvPr id="5" name="TextBox 4">
            <a:extLst>
              <a:ext uri="{FF2B5EF4-FFF2-40B4-BE49-F238E27FC236}">
                <a16:creationId xmlns:a16="http://schemas.microsoft.com/office/drawing/2014/main" id="{330F7491-1D12-BCAD-D6FD-34D422BABD48}"/>
              </a:ext>
            </a:extLst>
          </p:cNvPr>
          <p:cNvSpPr txBox="1"/>
          <p:nvPr/>
        </p:nvSpPr>
        <p:spPr>
          <a:xfrm>
            <a:off x="945699" y="1422898"/>
            <a:ext cx="6758848" cy="338554"/>
          </a:xfrm>
          <a:prstGeom prst="rect">
            <a:avLst/>
          </a:prstGeom>
          <a:noFill/>
        </p:spPr>
        <p:txBody>
          <a:bodyPr wrap="square">
            <a:spAutoFit/>
          </a:bodyPr>
          <a:lstStyle/>
          <a:p>
            <a:r>
              <a:rPr lang="en-US" b="1" dirty="0">
                <a:solidFill>
                  <a:schemeClr val="tx1"/>
                </a:solidFill>
                <a:latin typeface="Jost" panose="020B0604020202020204" charset="0"/>
                <a:ea typeface="Jost" panose="020B0604020202020204" charset="0"/>
              </a:rPr>
              <a:t>Description</a:t>
            </a:r>
            <a:r>
              <a:rPr lang="en-US" b="1" dirty="0">
                <a:latin typeface="Jost" panose="020B0604020202020204" charset="0"/>
                <a:ea typeface="Jost" panose="020B0604020202020204" charset="0"/>
              </a:rPr>
              <a:t>:</a:t>
            </a:r>
            <a:r>
              <a:rPr lang="en-US" dirty="0">
                <a:latin typeface="Jost" panose="020B0604020202020204" charset="0"/>
                <a:ea typeface="Jost" panose="020B0604020202020204" charset="0"/>
              </a:rPr>
              <a:t> </a:t>
            </a:r>
            <a:r>
              <a:rPr lang="en-US" sz="1600" dirty="0">
                <a:latin typeface="Jost" panose="020B0604020202020204" charset="0"/>
                <a:ea typeface="Jost" panose="020B0604020202020204" charset="0"/>
              </a:rPr>
              <a:t>Catch2 for comprehensive unit testing.</a:t>
            </a:r>
          </a:p>
        </p:txBody>
      </p:sp>
      <p:sp>
        <p:nvSpPr>
          <p:cNvPr id="8" name="Title 1">
            <a:extLst>
              <a:ext uri="{FF2B5EF4-FFF2-40B4-BE49-F238E27FC236}">
                <a16:creationId xmlns:a16="http://schemas.microsoft.com/office/drawing/2014/main" id="{F2EE2F69-F4A4-1DE3-4872-A491727718D2}"/>
              </a:ext>
            </a:extLst>
          </p:cNvPr>
          <p:cNvSpPr txBox="1">
            <a:spLocks/>
          </p:cNvSpPr>
          <p:nvPr/>
        </p:nvSpPr>
        <p:spPr>
          <a:xfrm rot="-59787">
            <a:off x="948216" y="2004722"/>
            <a:ext cx="2118341" cy="307823"/>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400" b="1">
                <a:latin typeface="Jost" panose="020B0604020202020204" charset="0"/>
                <a:ea typeface="Jost" panose="020B0604020202020204" charset="0"/>
              </a:rPr>
              <a:t>Testing Types:</a:t>
            </a:r>
            <a:endParaRPr lang="en-US" sz="1400" b="1" dirty="0">
              <a:latin typeface="Jost" panose="020B0604020202020204" charset="0"/>
              <a:ea typeface="Jost" panose="020B0604020202020204" charset="0"/>
            </a:endParaRPr>
          </a:p>
        </p:txBody>
      </p:sp>
    </p:spTree>
    <p:extLst>
      <p:ext uri="{BB962C8B-B14F-4D97-AF65-F5344CB8AC3E}">
        <p14:creationId xmlns:p14="http://schemas.microsoft.com/office/powerpoint/2010/main" val="18334385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945698" y="2083425"/>
            <a:ext cx="7647457" cy="2394271"/>
          </a:xfrm>
        </p:spPr>
        <p:txBody>
          <a:bodyPr numCol="1"/>
          <a:lstStyle/>
          <a:p>
            <a:pPr>
              <a:lnSpc>
                <a:spcPct val="250000"/>
              </a:lnSpc>
            </a:pPr>
            <a:r>
              <a:rPr lang="en-US" sz="1600" b="1" dirty="0">
                <a:solidFill>
                  <a:schemeClr val="tx1"/>
                </a:solidFill>
              </a:rPr>
              <a:t>File Operations:</a:t>
            </a:r>
            <a:r>
              <a:rPr lang="en-US" sz="1600" dirty="0"/>
              <a:t> Successful creation, reading, writing, and deletion.</a:t>
            </a:r>
            <a:endParaRPr lang="en-US" sz="1400" dirty="0"/>
          </a:p>
          <a:p>
            <a:pPr>
              <a:lnSpc>
                <a:spcPct val="250000"/>
              </a:lnSpc>
            </a:pPr>
            <a:r>
              <a:rPr lang="en-US" sz="1600" b="1" dirty="0">
                <a:solidFill>
                  <a:schemeClr val="tx1"/>
                </a:solidFill>
              </a:rPr>
              <a:t>Directory Operations:</a:t>
            </a:r>
            <a:r>
              <a:rPr lang="en-US" sz="1600" dirty="0"/>
              <a:t> Accurate directory creation and listing.</a:t>
            </a:r>
          </a:p>
          <a:p>
            <a:pPr>
              <a:lnSpc>
                <a:spcPct val="250000"/>
              </a:lnSpc>
            </a:pPr>
            <a:r>
              <a:rPr lang="en-US" sz="1600" b="1" dirty="0">
                <a:solidFill>
                  <a:schemeClr val="tx1"/>
                </a:solidFill>
              </a:rPr>
              <a:t>Error Handling:</a:t>
            </a:r>
            <a:r>
              <a:rPr lang="en-US" sz="1600" dirty="0"/>
              <a:t> Appropriate responses to invalid operations.</a:t>
            </a:r>
            <a:endParaRPr lang="en-US" sz="1400" dirty="0"/>
          </a:p>
          <a:p>
            <a:pPr>
              <a:lnSpc>
                <a:spcPct val="250000"/>
              </a:lnSpc>
            </a:pPr>
            <a:r>
              <a:rPr lang="en-US" sz="1400" b="1" dirty="0">
                <a:solidFill>
                  <a:schemeClr val="tx1"/>
                </a:solidFill>
              </a:rPr>
              <a:t>Edge Case Testing:</a:t>
            </a:r>
            <a:r>
              <a:rPr lang="en-US" sz="1400" dirty="0"/>
              <a:t> Handles unexpected inputs gracefully.</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50472" y="467106"/>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Testing cases</a:t>
            </a:r>
            <a:endParaRPr lang="en-US" sz="5400" dirty="0"/>
          </a:p>
        </p:txBody>
      </p:sp>
      <p:sp>
        <p:nvSpPr>
          <p:cNvPr id="5" name="TextBox 4">
            <a:extLst>
              <a:ext uri="{FF2B5EF4-FFF2-40B4-BE49-F238E27FC236}">
                <a16:creationId xmlns:a16="http://schemas.microsoft.com/office/drawing/2014/main" id="{330F7491-1D12-BCAD-D6FD-34D422BABD48}"/>
              </a:ext>
            </a:extLst>
          </p:cNvPr>
          <p:cNvSpPr txBox="1"/>
          <p:nvPr/>
        </p:nvSpPr>
        <p:spPr>
          <a:xfrm>
            <a:off x="945699" y="1245047"/>
            <a:ext cx="6758848" cy="307777"/>
          </a:xfrm>
          <a:prstGeom prst="rect">
            <a:avLst/>
          </a:prstGeom>
          <a:noFill/>
        </p:spPr>
        <p:txBody>
          <a:bodyPr wrap="square">
            <a:spAutoFit/>
          </a:bodyPr>
          <a:lstStyle/>
          <a:p>
            <a:r>
              <a:rPr lang="en-US" b="1" dirty="0">
                <a:solidFill>
                  <a:schemeClr val="tx1"/>
                </a:solidFill>
                <a:latin typeface="Jost" panose="020B0604020202020204" charset="0"/>
                <a:ea typeface="Jost" panose="020B0604020202020204" charset="0"/>
              </a:rPr>
              <a:t>Description</a:t>
            </a:r>
            <a:r>
              <a:rPr lang="en-US" b="1" dirty="0">
                <a:latin typeface="Jost" panose="020B0604020202020204" charset="0"/>
                <a:ea typeface="Jost" panose="020B0604020202020204" charset="0"/>
              </a:rPr>
              <a:t>:</a:t>
            </a:r>
            <a:r>
              <a:rPr lang="en-US" dirty="0">
                <a:latin typeface="Jost" panose="020B0604020202020204" charset="0"/>
                <a:ea typeface="Jost" panose="020B0604020202020204" charset="0"/>
              </a:rPr>
              <a:t> Comprehensive coverage confirming functionality and robustness.</a:t>
            </a:r>
          </a:p>
        </p:txBody>
      </p:sp>
      <p:sp>
        <p:nvSpPr>
          <p:cNvPr id="8" name="Title 1">
            <a:extLst>
              <a:ext uri="{FF2B5EF4-FFF2-40B4-BE49-F238E27FC236}">
                <a16:creationId xmlns:a16="http://schemas.microsoft.com/office/drawing/2014/main" id="{F2EE2F69-F4A4-1DE3-4872-A491727718D2}"/>
              </a:ext>
            </a:extLst>
          </p:cNvPr>
          <p:cNvSpPr txBox="1">
            <a:spLocks/>
          </p:cNvSpPr>
          <p:nvPr/>
        </p:nvSpPr>
        <p:spPr>
          <a:xfrm rot="-59787">
            <a:off x="948214" y="1741262"/>
            <a:ext cx="2118341" cy="307823"/>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400" b="1" dirty="0">
                <a:latin typeface="Jost" panose="020B0604020202020204" charset="0"/>
                <a:ea typeface="Jost" panose="020B0604020202020204" charset="0"/>
              </a:rPr>
              <a:t>Evidence</a:t>
            </a:r>
          </a:p>
        </p:txBody>
      </p:sp>
    </p:spTree>
    <p:extLst>
      <p:ext uri="{BB962C8B-B14F-4D97-AF65-F5344CB8AC3E}">
        <p14:creationId xmlns:p14="http://schemas.microsoft.com/office/powerpoint/2010/main" val="33531717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2CDBF3-C79B-DA57-76CB-A3B742E2A40F}"/>
              </a:ext>
            </a:extLst>
          </p:cNvPr>
          <p:cNvSpPr txBox="1">
            <a:spLocks/>
          </p:cNvSpPr>
          <p:nvPr/>
        </p:nvSpPr>
        <p:spPr>
          <a:xfrm>
            <a:off x="1175583" y="590929"/>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Challenges Faced</a:t>
            </a:r>
            <a:endParaRPr lang="en-US" sz="16600" dirty="0"/>
          </a:p>
        </p:txBody>
      </p:sp>
      <p:sp>
        <p:nvSpPr>
          <p:cNvPr id="10" name="Text Placeholder 2">
            <a:extLst>
              <a:ext uri="{FF2B5EF4-FFF2-40B4-BE49-F238E27FC236}">
                <a16:creationId xmlns:a16="http://schemas.microsoft.com/office/drawing/2014/main" id="{9C441000-4902-1291-A743-0AA9E163E179}"/>
              </a:ext>
            </a:extLst>
          </p:cNvPr>
          <p:cNvSpPr>
            <a:spLocks noGrp="1"/>
          </p:cNvSpPr>
          <p:nvPr>
            <p:ph type="body" idx="1"/>
          </p:nvPr>
        </p:nvSpPr>
        <p:spPr>
          <a:xfrm>
            <a:off x="945699" y="1458281"/>
            <a:ext cx="7464375" cy="2991664"/>
          </a:xfrm>
        </p:spPr>
        <p:txBody>
          <a:bodyPr numCol="1"/>
          <a:lstStyle/>
          <a:p>
            <a:pPr>
              <a:lnSpc>
                <a:spcPct val="200000"/>
              </a:lnSpc>
            </a:pPr>
            <a:r>
              <a:rPr lang="en-US" b="1" dirty="0">
                <a:solidFill>
                  <a:schemeClr val="tx1"/>
                </a:solidFill>
              </a:rPr>
              <a:t>Optimizing performance for large files: </a:t>
            </a:r>
            <a:r>
              <a:rPr lang="en-US" dirty="0"/>
              <a:t>Implemented efficient algorithms and data structures to handle large files.</a:t>
            </a:r>
            <a:endParaRPr lang="en-US" b="1" dirty="0">
              <a:solidFill>
                <a:schemeClr val="tx1"/>
              </a:solidFill>
            </a:endParaRPr>
          </a:p>
          <a:p>
            <a:pPr>
              <a:lnSpc>
                <a:spcPct val="200000"/>
              </a:lnSpc>
            </a:pPr>
            <a:r>
              <a:rPr lang="en-US" b="1" dirty="0">
                <a:solidFill>
                  <a:schemeClr val="tx1"/>
                </a:solidFill>
              </a:rPr>
              <a:t>Enhancing error handling mechanisms: </a:t>
            </a:r>
            <a:r>
              <a:rPr lang="en-US" dirty="0"/>
              <a:t>Developed robust error-handling strategies to improve system reliability.</a:t>
            </a:r>
            <a:endParaRPr lang="en-US" b="1" dirty="0">
              <a:solidFill>
                <a:schemeClr val="tx1"/>
              </a:solidFill>
            </a:endParaRPr>
          </a:p>
          <a:p>
            <a:pPr>
              <a:lnSpc>
                <a:spcPct val="200000"/>
              </a:lnSpc>
            </a:pPr>
            <a:r>
              <a:rPr lang="en-US" b="1" dirty="0">
                <a:solidFill>
                  <a:schemeClr val="tx1"/>
                </a:solidFill>
              </a:rPr>
              <a:t>Managing complex directory structures: </a:t>
            </a:r>
            <a:r>
              <a:rPr lang="en-US" dirty="0"/>
              <a:t>Applied modular design to simplify directory management and improve scalability.</a:t>
            </a:r>
            <a:endParaRPr lang="en-US" sz="1600" b="1" dirty="0">
              <a:solidFill>
                <a:schemeClr val="tx1"/>
              </a:solidFill>
            </a:endParaRPr>
          </a:p>
        </p:txBody>
      </p:sp>
    </p:spTree>
    <p:extLst>
      <p:ext uri="{BB962C8B-B14F-4D97-AF65-F5344CB8AC3E}">
        <p14:creationId xmlns:p14="http://schemas.microsoft.com/office/powerpoint/2010/main" val="349272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1016387" y="3222954"/>
            <a:ext cx="6556788" cy="1920546"/>
          </a:xfrm>
        </p:spPr>
        <p:txBody>
          <a:bodyPr numCol="1"/>
          <a:lstStyle/>
          <a:p>
            <a:pPr>
              <a:lnSpc>
                <a:spcPct val="150000"/>
              </a:lnSpc>
            </a:pPr>
            <a:r>
              <a:rPr lang="en-US" sz="1400" dirty="0"/>
              <a:t>Prioritize performance optimizations.</a:t>
            </a:r>
          </a:p>
          <a:p>
            <a:pPr>
              <a:lnSpc>
                <a:spcPct val="150000"/>
              </a:lnSpc>
            </a:pPr>
            <a:r>
              <a:rPr lang="en-US" sz="1400" dirty="0"/>
              <a:t>Develop robust error handling mechanisms.</a:t>
            </a:r>
          </a:p>
          <a:p>
            <a:pPr>
              <a:lnSpc>
                <a:spcPct val="150000"/>
              </a:lnSpc>
            </a:pPr>
            <a:r>
              <a:rPr lang="en-US" sz="1400" dirty="0"/>
              <a:t>Emphasize modular design for scalability.</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50472" y="467106"/>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Conclusion</a:t>
            </a:r>
            <a:endParaRPr lang="en-US" sz="5400" dirty="0"/>
          </a:p>
        </p:txBody>
      </p:sp>
      <p:sp>
        <p:nvSpPr>
          <p:cNvPr id="5" name="TextBox 4">
            <a:extLst>
              <a:ext uri="{FF2B5EF4-FFF2-40B4-BE49-F238E27FC236}">
                <a16:creationId xmlns:a16="http://schemas.microsoft.com/office/drawing/2014/main" id="{330F7491-1D12-BCAD-D6FD-34D422BABD48}"/>
              </a:ext>
            </a:extLst>
          </p:cNvPr>
          <p:cNvSpPr txBox="1"/>
          <p:nvPr/>
        </p:nvSpPr>
        <p:spPr>
          <a:xfrm>
            <a:off x="945698" y="1213288"/>
            <a:ext cx="7252603" cy="1358064"/>
          </a:xfrm>
          <a:prstGeom prst="rect">
            <a:avLst/>
          </a:prstGeom>
          <a:noFill/>
        </p:spPr>
        <p:txBody>
          <a:bodyPr wrap="square">
            <a:spAutoFit/>
          </a:bodyPr>
          <a:lstStyle/>
          <a:p>
            <a:pPr algn="just">
              <a:lnSpc>
                <a:spcPct val="150000"/>
              </a:lnSpc>
            </a:pPr>
            <a:r>
              <a:rPr lang="en-US" dirty="0">
                <a:latin typeface="Jost" panose="020B0604020202020204" charset="0"/>
                <a:ea typeface="Jost" panose="020B0604020202020204" charset="0"/>
              </a:rPr>
              <a:t>The filesystem project successfully implemented essential file and directory management functionalities for embedded systems, demonstrating robust performance and reliability. Future improvements will focus on optimizing for larger files, enhancing error handling, and refining modular design for scalability.</a:t>
            </a:r>
          </a:p>
        </p:txBody>
      </p:sp>
      <p:sp>
        <p:nvSpPr>
          <p:cNvPr id="8" name="Title 1">
            <a:extLst>
              <a:ext uri="{FF2B5EF4-FFF2-40B4-BE49-F238E27FC236}">
                <a16:creationId xmlns:a16="http://schemas.microsoft.com/office/drawing/2014/main" id="{F2EE2F69-F4A4-1DE3-4872-A491727718D2}"/>
              </a:ext>
            </a:extLst>
          </p:cNvPr>
          <p:cNvSpPr txBox="1">
            <a:spLocks/>
          </p:cNvSpPr>
          <p:nvPr/>
        </p:nvSpPr>
        <p:spPr>
          <a:xfrm rot="-59787">
            <a:off x="1018904" y="2728033"/>
            <a:ext cx="2118341" cy="307823"/>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400" dirty="0"/>
              <a:t>Future Approach</a:t>
            </a:r>
            <a:endParaRPr lang="en-US" sz="3200" b="1" dirty="0">
              <a:latin typeface="Jost" panose="020B0604020202020204" charset="0"/>
              <a:ea typeface="Jost" panose="020B0604020202020204" charset="0"/>
            </a:endParaRPr>
          </a:p>
        </p:txBody>
      </p:sp>
    </p:spTree>
    <p:extLst>
      <p:ext uri="{BB962C8B-B14F-4D97-AF65-F5344CB8AC3E}">
        <p14:creationId xmlns:p14="http://schemas.microsoft.com/office/powerpoint/2010/main" val="42450923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EF62-7521-AAF3-BF17-431F8808A39E}"/>
              </a:ext>
            </a:extLst>
          </p:cNvPr>
          <p:cNvSpPr>
            <a:spLocks noGrp="1"/>
          </p:cNvSpPr>
          <p:nvPr>
            <p:ph type="title"/>
          </p:nvPr>
        </p:nvSpPr>
        <p:spPr>
          <a:xfrm rot="-59787">
            <a:off x="1597008" y="1571318"/>
            <a:ext cx="5754190" cy="1675919"/>
          </a:xfrm>
        </p:spPr>
        <p:txBody>
          <a:bodyPr/>
          <a:lstStyle/>
          <a:p>
            <a:r>
              <a:rPr lang="en-US" sz="3600" dirty="0"/>
              <a:t>Questions </a:t>
            </a:r>
            <a:br>
              <a:rPr lang="en-US" sz="3600" dirty="0"/>
            </a:br>
            <a:r>
              <a:rPr lang="en-US" sz="3600" dirty="0"/>
              <a:t>&amp; </a:t>
            </a:r>
            <a:br>
              <a:rPr lang="en-US" sz="3600" dirty="0"/>
            </a:br>
            <a:r>
              <a:rPr lang="en-US" sz="3600" dirty="0"/>
              <a:t>Answers</a:t>
            </a:r>
          </a:p>
        </p:txBody>
      </p:sp>
    </p:spTree>
    <p:extLst>
      <p:ext uri="{BB962C8B-B14F-4D97-AF65-F5344CB8AC3E}">
        <p14:creationId xmlns:p14="http://schemas.microsoft.com/office/powerpoint/2010/main" val="1162581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EF62-7521-AAF3-BF17-431F8808A39E}"/>
              </a:ext>
            </a:extLst>
          </p:cNvPr>
          <p:cNvSpPr>
            <a:spLocks noGrp="1"/>
          </p:cNvSpPr>
          <p:nvPr>
            <p:ph type="title"/>
          </p:nvPr>
        </p:nvSpPr>
        <p:spPr>
          <a:xfrm rot="-59787">
            <a:off x="1547904" y="1811417"/>
            <a:ext cx="6048193" cy="1520664"/>
          </a:xfrm>
        </p:spPr>
        <p:txBody>
          <a:bodyPr/>
          <a:lstStyle/>
          <a:p>
            <a:r>
              <a:rPr lang="en-US" dirty="0"/>
              <a:t>Thank You</a:t>
            </a:r>
          </a:p>
        </p:txBody>
      </p:sp>
    </p:spTree>
    <p:extLst>
      <p:ext uri="{BB962C8B-B14F-4D97-AF65-F5344CB8AC3E}">
        <p14:creationId xmlns:p14="http://schemas.microsoft.com/office/powerpoint/2010/main" val="1642483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704524" y="2466242"/>
            <a:ext cx="7292673" cy="3038168"/>
          </a:xfrm>
        </p:spPr>
        <p:txBody>
          <a:bodyPr numCol="1"/>
          <a:lstStyle/>
          <a:p>
            <a:pPr>
              <a:lnSpc>
                <a:spcPct val="150000"/>
              </a:lnSpc>
            </a:pPr>
            <a:r>
              <a:rPr lang="en-US" b="1" dirty="0">
                <a:solidFill>
                  <a:schemeClr val="tx1"/>
                </a:solidFill>
              </a:rPr>
              <a:t>Goal:</a:t>
            </a:r>
            <a:r>
              <a:rPr lang="en-US" dirty="0"/>
              <a:t> Develop a lightweight filesystem for an embedded operating system.</a:t>
            </a:r>
          </a:p>
          <a:p>
            <a:pPr>
              <a:lnSpc>
                <a:spcPct val="150000"/>
              </a:lnSpc>
            </a:pPr>
            <a:r>
              <a:rPr lang="en-US" b="1" dirty="0">
                <a:solidFill>
                  <a:schemeClr val="tx1"/>
                </a:solidFill>
              </a:rPr>
              <a:t>Significance:</a:t>
            </a:r>
            <a:r>
              <a:rPr lang="en-US" dirty="0"/>
              <a:t> Critical for managing limited resources and optimizing performance in embedded systems.</a:t>
            </a:r>
          </a:p>
          <a:p>
            <a:pPr>
              <a:lnSpc>
                <a:spcPct val="150000"/>
              </a:lnSpc>
            </a:pPr>
            <a:r>
              <a:rPr lang="en-US" b="1" dirty="0">
                <a:solidFill>
                  <a:schemeClr val="tx1"/>
                </a:solidFill>
              </a:rPr>
              <a:t>Key Objectives:</a:t>
            </a:r>
            <a:r>
              <a:rPr lang="en-US" dirty="0"/>
              <a:t> Modular architecture, compatibility with diverse hardware, rigorous testing.</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a:off x="704524" y="202358"/>
            <a:ext cx="3222707" cy="554633"/>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800" dirty="0"/>
              <a:t>Introduction</a:t>
            </a:r>
          </a:p>
        </p:txBody>
      </p:sp>
      <p:sp>
        <p:nvSpPr>
          <p:cNvPr id="5" name="TextBox 4">
            <a:extLst>
              <a:ext uri="{FF2B5EF4-FFF2-40B4-BE49-F238E27FC236}">
                <a16:creationId xmlns:a16="http://schemas.microsoft.com/office/drawing/2014/main" id="{201C08F0-EB63-3D56-82DF-C1041468AB7A}"/>
              </a:ext>
            </a:extLst>
          </p:cNvPr>
          <p:cNvSpPr txBox="1"/>
          <p:nvPr/>
        </p:nvSpPr>
        <p:spPr>
          <a:xfrm>
            <a:off x="810402" y="1275896"/>
            <a:ext cx="7513353" cy="1077218"/>
          </a:xfrm>
          <a:prstGeom prst="rect">
            <a:avLst/>
          </a:prstGeom>
          <a:noFill/>
        </p:spPr>
        <p:txBody>
          <a:bodyPr wrap="square">
            <a:spAutoFit/>
          </a:bodyPr>
          <a:lstStyle/>
          <a:p>
            <a:pPr algn="just"/>
            <a:r>
              <a:rPr lang="en-US" sz="1600" dirty="0">
                <a:latin typeface="Jost" panose="020B0604020202020204" charset="0"/>
                <a:ea typeface="Jost" panose="020B0604020202020204" charset="0"/>
              </a:rPr>
              <a:t>The filesystem project aims to develop a foundational component for a lightweight operating system tailored specifically for embedded systems. Sponsored by Embedded Solutions Inc., this initiative focuses on optimizing data management efficiency and performance within resource-constrained environments.</a:t>
            </a:r>
          </a:p>
        </p:txBody>
      </p:sp>
      <p:sp>
        <p:nvSpPr>
          <p:cNvPr id="7" name="TextBox 6">
            <a:extLst>
              <a:ext uri="{FF2B5EF4-FFF2-40B4-BE49-F238E27FC236}">
                <a16:creationId xmlns:a16="http://schemas.microsoft.com/office/drawing/2014/main" id="{6802A76E-040C-9916-495E-A684E651036E}"/>
              </a:ext>
            </a:extLst>
          </p:cNvPr>
          <p:cNvSpPr txBox="1"/>
          <p:nvPr/>
        </p:nvSpPr>
        <p:spPr>
          <a:xfrm>
            <a:off x="831790" y="975627"/>
            <a:ext cx="6758354" cy="338554"/>
          </a:xfrm>
          <a:prstGeom prst="rect">
            <a:avLst/>
          </a:prstGeom>
          <a:noFill/>
        </p:spPr>
        <p:txBody>
          <a:bodyPr wrap="square">
            <a:spAutoFit/>
          </a:bodyPr>
          <a:lstStyle/>
          <a:p>
            <a:r>
              <a:rPr lang="en-US" sz="1600" b="1" dirty="0">
                <a:solidFill>
                  <a:schemeClr val="tx1"/>
                </a:solidFill>
                <a:latin typeface="Jost" panose="020B0604020202020204" charset="0"/>
                <a:ea typeface="Jost" panose="020B0604020202020204" charset="0"/>
              </a:rPr>
              <a:t>Project Overview</a:t>
            </a:r>
            <a:endParaRPr lang="en-US" sz="6000" b="1" dirty="0">
              <a:solidFill>
                <a:schemeClr val="tx1"/>
              </a:solidFill>
              <a:latin typeface="Jost" panose="020B0604020202020204" charset="0"/>
              <a:ea typeface="Jost" panose="020B0604020202020204" charset="0"/>
            </a:endParaRPr>
          </a:p>
        </p:txBody>
      </p:sp>
    </p:spTree>
    <p:extLst>
      <p:ext uri="{BB962C8B-B14F-4D97-AF65-F5344CB8AC3E}">
        <p14:creationId xmlns:p14="http://schemas.microsoft.com/office/powerpoint/2010/main" val="3884944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549091" y="3074282"/>
            <a:ext cx="3405963" cy="1521164"/>
          </a:xfrm>
        </p:spPr>
        <p:txBody>
          <a:bodyPr numCol="1"/>
          <a:lstStyle/>
          <a:p>
            <a:pPr>
              <a:lnSpc>
                <a:spcPct val="150000"/>
              </a:lnSpc>
            </a:pPr>
            <a:r>
              <a:rPr lang="en-US" sz="1400" b="1" dirty="0">
                <a:solidFill>
                  <a:schemeClr val="tx1"/>
                </a:solidFill>
              </a:rPr>
              <a:t>Description:</a:t>
            </a:r>
            <a:r>
              <a:rPr lang="en-US" sz="1400" dirty="0"/>
              <a:t> Shows the structure and relationships within the filesystem.</a:t>
            </a:r>
          </a:p>
          <a:p>
            <a:pPr>
              <a:lnSpc>
                <a:spcPct val="150000"/>
              </a:lnSpc>
            </a:pPr>
            <a:r>
              <a:rPr lang="en-US" sz="1400" b="1" dirty="0">
                <a:solidFill>
                  <a:schemeClr val="tx1"/>
                </a:solidFill>
              </a:rPr>
              <a:t>Key Components:</a:t>
            </a:r>
            <a:r>
              <a:rPr lang="en-US" sz="1400" dirty="0"/>
              <a:t> File, Directory, </a:t>
            </a:r>
            <a:r>
              <a:rPr lang="en-US" sz="1400" dirty="0" err="1"/>
              <a:t>FileSystem</a:t>
            </a:r>
            <a:r>
              <a:rPr lang="en-US" sz="1400" dirty="0"/>
              <a:t>, </a:t>
            </a:r>
            <a:r>
              <a:rPr lang="en-US" sz="1400" dirty="0" err="1"/>
              <a:t>FileDescriptor</a:t>
            </a:r>
            <a:endParaRPr lang="en-US" sz="1400" dirty="0"/>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655485" y="1366738"/>
            <a:ext cx="1922706" cy="396728"/>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400" dirty="0"/>
              <a:t>UML Class Diagram</a:t>
            </a:r>
            <a:endParaRPr lang="en-US" sz="4800" dirty="0"/>
          </a:p>
        </p:txBody>
      </p:sp>
      <p:sp>
        <p:nvSpPr>
          <p:cNvPr id="6" name="TextBox 5">
            <a:extLst>
              <a:ext uri="{FF2B5EF4-FFF2-40B4-BE49-F238E27FC236}">
                <a16:creationId xmlns:a16="http://schemas.microsoft.com/office/drawing/2014/main" id="{C27922CB-11D3-BD13-DF7F-0789EA0C9BD6}"/>
              </a:ext>
            </a:extLst>
          </p:cNvPr>
          <p:cNvSpPr txBox="1"/>
          <p:nvPr/>
        </p:nvSpPr>
        <p:spPr>
          <a:xfrm>
            <a:off x="549091" y="1828368"/>
            <a:ext cx="7527275" cy="1034899"/>
          </a:xfrm>
          <a:prstGeom prst="rect">
            <a:avLst/>
          </a:prstGeom>
          <a:noFill/>
        </p:spPr>
        <p:txBody>
          <a:bodyPr wrap="square">
            <a:spAutoFit/>
          </a:bodyPr>
          <a:lstStyle/>
          <a:p>
            <a:pPr marL="127000" indent="0">
              <a:lnSpc>
                <a:spcPct val="150000"/>
              </a:lnSpc>
              <a:buNone/>
            </a:pPr>
            <a:r>
              <a:rPr lang="en-US" dirty="0">
                <a:latin typeface="Jost" panose="020B0604020202020204" charset="0"/>
                <a:ea typeface="Jost" panose="020B0604020202020204" charset="0"/>
              </a:rPr>
              <a:t>The UML class diagram provided represents</a:t>
            </a:r>
          </a:p>
          <a:p>
            <a:pPr marL="127000" indent="0">
              <a:lnSpc>
                <a:spcPct val="150000"/>
              </a:lnSpc>
              <a:buNone/>
            </a:pPr>
            <a:r>
              <a:rPr lang="en-US" dirty="0">
                <a:latin typeface="Jost" panose="020B0604020202020204" charset="0"/>
                <a:ea typeface="Jost" panose="020B0604020202020204" charset="0"/>
              </a:rPr>
              <a:t> the structure and relationships within</a:t>
            </a:r>
          </a:p>
          <a:p>
            <a:pPr marL="127000" indent="0">
              <a:lnSpc>
                <a:spcPct val="150000"/>
              </a:lnSpc>
              <a:buNone/>
            </a:pPr>
            <a:r>
              <a:rPr lang="en-US" dirty="0">
                <a:latin typeface="Jost" panose="020B0604020202020204" charset="0"/>
                <a:ea typeface="Jost" panose="020B0604020202020204" charset="0"/>
              </a:rPr>
              <a:t> a simple filesystem.</a:t>
            </a:r>
            <a:endParaRPr lang="en-US" sz="1200" b="1" dirty="0">
              <a:latin typeface="Jost" panose="020B0604020202020204" charset="0"/>
              <a:ea typeface="Jost" panose="020B0604020202020204" charset="0"/>
            </a:endParaRPr>
          </a:p>
        </p:txBody>
      </p:sp>
      <p:pic>
        <p:nvPicPr>
          <p:cNvPr id="2" name="Picture 1">
            <a:extLst>
              <a:ext uri="{FF2B5EF4-FFF2-40B4-BE49-F238E27FC236}">
                <a16:creationId xmlns:a16="http://schemas.microsoft.com/office/drawing/2014/main" id="{C8544E94-2F49-2B06-137B-F86704C01A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2727" y="275626"/>
            <a:ext cx="4775767" cy="4749745"/>
          </a:xfrm>
          <a:prstGeom prst="rect">
            <a:avLst/>
          </a:prstGeom>
          <a:noFill/>
          <a:ln>
            <a:noFill/>
          </a:ln>
        </p:spPr>
      </p:pic>
      <p:sp>
        <p:nvSpPr>
          <p:cNvPr id="5" name="Title 1">
            <a:extLst>
              <a:ext uri="{FF2B5EF4-FFF2-40B4-BE49-F238E27FC236}">
                <a16:creationId xmlns:a16="http://schemas.microsoft.com/office/drawing/2014/main" id="{98FB2FCA-280F-C4EF-7086-269D1E322815}"/>
              </a:ext>
            </a:extLst>
          </p:cNvPr>
          <p:cNvSpPr txBox="1">
            <a:spLocks/>
          </p:cNvSpPr>
          <p:nvPr/>
        </p:nvSpPr>
        <p:spPr>
          <a:xfrm rot="-59787">
            <a:off x="567042" y="151296"/>
            <a:ext cx="2908483" cy="741558"/>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800" b="1" dirty="0"/>
              <a:t>Design Phase</a:t>
            </a:r>
            <a:endParaRPr lang="en-US" sz="19900" dirty="0"/>
          </a:p>
        </p:txBody>
      </p:sp>
    </p:spTree>
    <p:extLst>
      <p:ext uri="{BB962C8B-B14F-4D97-AF65-F5344CB8AC3E}">
        <p14:creationId xmlns:p14="http://schemas.microsoft.com/office/powerpoint/2010/main" val="998609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515066" y="1866393"/>
            <a:ext cx="4981376" cy="1410713"/>
          </a:xfrm>
        </p:spPr>
        <p:txBody>
          <a:bodyPr numCol="1"/>
          <a:lstStyle/>
          <a:p>
            <a:pPr>
              <a:lnSpc>
                <a:spcPct val="150000"/>
              </a:lnSpc>
            </a:pPr>
            <a:r>
              <a:rPr lang="en-US" sz="1400" b="1" dirty="0">
                <a:solidFill>
                  <a:schemeClr val="tx1"/>
                </a:solidFill>
              </a:rPr>
              <a:t>Description:</a:t>
            </a:r>
            <a:r>
              <a:rPr lang="en-US" sz="1400" dirty="0"/>
              <a:t> Illustrates user interactions with the filesystem.</a:t>
            </a:r>
          </a:p>
          <a:p>
            <a:pPr>
              <a:lnSpc>
                <a:spcPct val="150000"/>
              </a:lnSpc>
            </a:pPr>
            <a:r>
              <a:rPr lang="en-US" sz="1400" b="1" dirty="0">
                <a:solidFill>
                  <a:schemeClr val="tx1"/>
                </a:solidFill>
              </a:rPr>
              <a:t>Key Components:</a:t>
            </a:r>
            <a:r>
              <a:rPr lang="en-US" sz="1400" dirty="0"/>
              <a:t> Create File, Read File, Write File, Delete File, List Directory Contents</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11538" y="221681"/>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Use Case Diagram</a:t>
            </a:r>
            <a:endParaRPr lang="en-US" sz="6600" dirty="0"/>
          </a:p>
        </p:txBody>
      </p:sp>
      <p:sp>
        <p:nvSpPr>
          <p:cNvPr id="6" name="TextBox 5">
            <a:extLst>
              <a:ext uri="{FF2B5EF4-FFF2-40B4-BE49-F238E27FC236}">
                <a16:creationId xmlns:a16="http://schemas.microsoft.com/office/drawing/2014/main" id="{C27922CB-11D3-BD13-DF7F-0789EA0C9BD6}"/>
              </a:ext>
            </a:extLst>
          </p:cNvPr>
          <p:cNvSpPr txBox="1"/>
          <p:nvPr/>
        </p:nvSpPr>
        <p:spPr>
          <a:xfrm>
            <a:off x="549091" y="1059343"/>
            <a:ext cx="4748271" cy="711733"/>
          </a:xfrm>
          <a:prstGeom prst="rect">
            <a:avLst/>
          </a:prstGeom>
          <a:noFill/>
        </p:spPr>
        <p:txBody>
          <a:bodyPr wrap="square">
            <a:spAutoFit/>
          </a:bodyPr>
          <a:lstStyle/>
          <a:p>
            <a:pPr marL="127000" indent="0">
              <a:lnSpc>
                <a:spcPct val="150000"/>
              </a:lnSpc>
              <a:buNone/>
            </a:pPr>
            <a:r>
              <a:rPr lang="en-US" dirty="0">
                <a:latin typeface="Jost" panose="020B0604020202020204" charset="0"/>
                <a:ea typeface="Jost" panose="020B0604020202020204" charset="0"/>
              </a:rPr>
              <a:t>The Use Case Diagram provided represents the structure</a:t>
            </a:r>
          </a:p>
          <a:p>
            <a:pPr marL="127000" indent="0">
              <a:lnSpc>
                <a:spcPct val="150000"/>
              </a:lnSpc>
              <a:buNone/>
            </a:pPr>
            <a:r>
              <a:rPr lang="en-US" dirty="0">
                <a:latin typeface="Jost" panose="020B0604020202020204" charset="0"/>
                <a:ea typeface="Jost" panose="020B0604020202020204" charset="0"/>
              </a:rPr>
              <a:t> and relationships within a simple filesystem.</a:t>
            </a:r>
            <a:endParaRPr lang="en-US" sz="1200" b="1" dirty="0">
              <a:latin typeface="Jost" panose="020B0604020202020204" charset="0"/>
              <a:ea typeface="Jost" panose="020B0604020202020204" charset="0"/>
            </a:endParaRPr>
          </a:p>
        </p:txBody>
      </p:sp>
      <p:pic>
        <p:nvPicPr>
          <p:cNvPr id="9" name="Picture 8">
            <a:extLst>
              <a:ext uri="{FF2B5EF4-FFF2-40B4-BE49-F238E27FC236}">
                <a16:creationId xmlns:a16="http://schemas.microsoft.com/office/drawing/2014/main" id="{C06ABC22-B8E0-C0B5-6E82-33B2DDA73D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5522" y="829580"/>
            <a:ext cx="3152775" cy="3629025"/>
          </a:xfrm>
          <a:prstGeom prst="rect">
            <a:avLst/>
          </a:prstGeom>
          <a:noFill/>
          <a:ln>
            <a:noFill/>
          </a:ln>
        </p:spPr>
      </p:pic>
      <p:sp>
        <p:nvSpPr>
          <p:cNvPr id="5" name="Rectangle 2">
            <a:extLst>
              <a:ext uri="{FF2B5EF4-FFF2-40B4-BE49-F238E27FC236}">
                <a16:creationId xmlns:a16="http://schemas.microsoft.com/office/drawing/2014/main" id="{68A52914-1B01-FC3D-52A7-2DD6962B439E}"/>
              </a:ext>
            </a:extLst>
          </p:cNvPr>
          <p:cNvSpPr>
            <a:spLocks noChangeArrowheads="1"/>
          </p:cNvSpPr>
          <p:nvPr/>
        </p:nvSpPr>
        <p:spPr bwMode="auto">
          <a:xfrm>
            <a:off x="695218" y="2955856"/>
            <a:ext cx="5145076" cy="135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Jost" panose="020B0604020202020204" charset="0"/>
                <a:ea typeface="Jost" panose="020B0604020202020204" charset="0"/>
              </a:rPr>
              <a:t>Creating Files:</a:t>
            </a:r>
            <a:r>
              <a:rPr kumimoji="0" lang="en-US" altLang="en-US" b="0" i="0" u="none" strike="noStrike" cap="none" normalizeH="0" baseline="0" dirty="0">
                <a:ln>
                  <a:noFill/>
                </a:ln>
                <a:solidFill>
                  <a:schemeClr val="tx1"/>
                </a:solidFill>
                <a:effectLst/>
                <a:latin typeface="Jost" panose="020B0604020202020204" charset="0"/>
                <a:ea typeface="Jost" panose="020B0604020202020204" charset="0"/>
              </a:rPr>
              <a:t> </a:t>
            </a:r>
            <a:r>
              <a:rPr kumimoji="0" lang="en-US" altLang="en-US" b="0" i="0" u="none" strike="noStrike" cap="none" normalizeH="0" baseline="0" dirty="0">
                <a:ln>
                  <a:noFill/>
                </a:ln>
                <a:solidFill>
                  <a:schemeClr val="accent1"/>
                </a:solidFill>
                <a:effectLst/>
                <a:latin typeface="Jost" panose="020B0604020202020204" charset="0"/>
                <a:ea typeface="Jost" panose="020B0604020202020204" charset="0"/>
              </a:rPr>
              <a:t>Users can create new files within directories.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Jost" panose="020B0604020202020204" charset="0"/>
                <a:ea typeface="Jost" panose="020B0604020202020204" charset="0"/>
              </a:rPr>
              <a:t>Reading Files:</a:t>
            </a:r>
            <a:r>
              <a:rPr kumimoji="0" lang="en-US" altLang="en-US" b="0" i="0" u="none" strike="noStrike" cap="none" normalizeH="0" baseline="0" dirty="0">
                <a:ln>
                  <a:noFill/>
                </a:ln>
                <a:solidFill>
                  <a:schemeClr val="accent1"/>
                </a:solidFill>
                <a:effectLst/>
                <a:latin typeface="Jost" panose="020B0604020202020204" charset="0"/>
                <a:ea typeface="Jost" panose="020B0604020202020204" charset="0"/>
              </a:rPr>
              <a:t> Accessing and reading file contents.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Jost" panose="020B0604020202020204" charset="0"/>
                <a:ea typeface="Jost" panose="020B0604020202020204" charset="0"/>
              </a:rPr>
              <a:t>Writing to Files:</a:t>
            </a:r>
            <a:r>
              <a:rPr kumimoji="0" lang="en-US" altLang="en-US" b="0" i="0" u="none" strike="noStrike" cap="none" normalizeH="0" baseline="0" dirty="0">
                <a:ln>
                  <a:noFill/>
                </a:ln>
                <a:solidFill>
                  <a:schemeClr val="accent1"/>
                </a:solidFill>
                <a:effectLst/>
                <a:latin typeface="Jost" panose="020B0604020202020204" charset="0"/>
                <a:ea typeface="Jost" panose="020B0604020202020204" charset="0"/>
              </a:rPr>
              <a:t> Updating or adding content to existing files.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Jost" panose="020B0604020202020204" charset="0"/>
                <a:ea typeface="Jost" panose="020B0604020202020204" charset="0"/>
              </a:rPr>
              <a:t>Deleting Files:</a:t>
            </a:r>
            <a:r>
              <a:rPr kumimoji="0" lang="en-US" altLang="en-US" b="0" i="0" u="none" strike="noStrike" cap="none" normalizeH="0" baseline="0" dirty="0">
                <a:ln>
                  <a:noFill/>
                </a:ln>
                <a:solidFill>
                  <a:schemeClr val="accent1"/>
                </a:solidFill>
                <a:effectLst/>
                <a:latin typeface="Jost" panose="020B0604020202020204" charset="0"/>
                <a:ea typeface="Jost" panose="020B0604020202020204" charset="0"/>
              </a:rPr>
              <a:t> Removing files from the filesystem. </a:t>
            </a:r>
          </a:p>
        </p:txBody>
      </p:sp>
    </p:spTree>
    <p:extLst>
      <p:ext uri="{BB962C8B-B14F-4D97-AF65-F5344CB8AC3E}">
        <p14:creationId xmlns:p14="http://schemas.microsoft.com/office/powerpoint/2010/main" val="4035500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A172C-4CC0-C1BD-1DF0-ED8793788A85}"/>
              </a:ext>
            </a:extLst>
          </p:cNvPr>
          <p:cNvSpPr>
            <a:spLocks noGrp="1"/>
          </p:cNvSpPr>
          <p:nvPr>
            <p:ph type="body" idx="1"/>
          </p:nvPr>
        </p:nvSpPr>
        <p:spPr>
          <a:xfrm>
            <a:off x="945699" y="1552824"/>
            <a:ext cx="7856779" cy="2701366"/>
          </a:xfrm>
        </p:spPr>
        <p:txBody>
          <a:bodyPr numCol="1"/>
          <a:lstStyle/>
          <a:p>
            <a:pPr>
              <a:lnSpc>
                <a:spcPct val="250000"/>
              </a:lnSpc>
            </a:pPr>
            <a:r>
              <a:rPr lang="en-US" sz="1400" b="1" dirty="0">
                <a:solidFill>
                  <a:schemeClr val="tx1"/>
                </a:solidFill>
              </a:rPr>
              <a:t>File operations:</a:t>
            </a:r>
            <a:r>
              <a:rPr lang="en-US" sz="1400" dirty="0"/>
              <a:t> Create, read, write, delete files.</a:t>
            </a:r>
          </a:p>
          <a:p>
            <a:pPr>
              <a:lnSpc>
                <a:spcPct val="250000"/>
              </a:lnSpc>
            </a:pPr>
            <a:r>
              <a:rPr lang="en-US" sz="1400" b="1" dirty="0">
                <a:solidFill>
                  <a:schemeClr val="tx1"/>
                </a:solidFill>
              </a:rPr>
              <a:t>Directory management:</a:t>
            </a:r>
            <a:r>
              <a:rPr lang="en-US" sz="1400" dirty="0"/>
              <a:t> Create, list, manage nested directories.</a:t>
            </a:r>
          </a:p>
          <a:p>
            <a:pPr>
              <a:lnSpc>
                <a:spcPct val="250000"/>
              </a:lnSpc>
            </a:pPr>
            <a:r>
              <a:rPr lang="en-US" sz="1400" b="1" dirty="0">
                <a:solidFill>
                  <a:schemeClr val="tx1"/>
                </a:solidFill>
              </a:rPr>
              <a:t>Error handling:</a:t>
            </a:r>
            <a:r>
              <a:rPr lang="en-US" sz="1400" dirty="0"/>
              <a:t> Gracefully manage invalid operations.</a:t>
            </a:r>
          </a:p>
          <a:p>
            <a:pPr>
              <a:lnSpc>
                <a:spcPct val="250000"/>
              </a:lnSpc>
            </a:pPr>
            <a:r>
              <a:rPr lang="en-US" sz="1400" b="1" dirty="0">
                <a:solidFill>
                  <a:schemeClr val="tx1"/>
                </a:solidFill>
              </a:rPr>
              <a:t>Performance optimization:</a:t>
            </a:r>
            <a:r>
              <a:rPr lang="en-US" sz="1400" dirty="0"/>
              <a:t> Minimize overhead and maximize efficiency.</a:t>
            </a:r>
          </a:p>
        </p:txBody>
      </p:sp>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50472" y="467106"/>
            <a:ext cx="3396417" cy="578410"/>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2000" dirty="0"/>
              <a:t>Key Features</a:t>
            </a:r>
          </a:p>
        </p:txBody>
      </p:sp>
    </p:spTree>
    <p:extLst>
      <p:ext uri="{BB962C8B-B14F-4D97-AF65-F5344CB8AC3E}">
        <p14:creationId xmlns:p14="http://schemas.microsoft.com/office/powerpoint/2010/main" val="2160666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377029" y="198015"/>
            <a:ext cx="3396417" cy="513281"/>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800" dirty="0"/>
              <a:t>Implementation Phase</a:t>
            </a:r>
            <a:endParaRPr lang="en-US" sz="5400" dirty="0"/>
          </a:p>
        </p:txBody>
      </p:sp>
      <p:sp>
        <p:nvSpPr>
          <p:cNvPr id="5" name="Text Placeholder 4">
            <a:extLst>
              <a:ext uri="{FF2B5EF4-FFF2-40B4-BE49-F238E27FC236}">
                <a16:creationId xmlns:a16="http://schemas.microsoft.com/office/drawing/2014/main" id="{C8EB5A7C-F8B4-AE5A-8949-9387D36A1820}"/>
              </a:ext>
            </a:extLst>
          </p:cNvPr>
          <p:cNvSpPr>
            <a:spLocks noGrp="1"/>
          </p:cNvSpPr>
          <p:nvPr>
            <p:ph type="body" idx="1"/>
          </p:nvPr>
        </p:nvSpPr>
        <p:spPr>
          <a:xfrm>
            <a:off x="1131128" y="890878"/>
            <a:ext cx="1828307" cy="310295"/>
          </a:xfrm>
        </p:spPr>
        <p:txBody>
          <a:bodyPr/>
          <a:lstStyle/>
          <a:p>
            <a:pPr marL="127000" indent="0">
              <a:buNone/>
            </a:pPr>
            <a:r>
              <a:rPr lang="en-US" dirty="0"/>
              <a:t>Filesystem.hpp</a:t>
            </a:r>
          </a:p>
        </p:txBody>
      </p:sp>
      <p:sp>
        <p:nvSpPr>
          <p:cNvPr id="6" name="Text Placeholder 4">
            <a:extLst>
              <a:ext uri="{FF2B5EF4-FFF2-40B4-BE49-F238E27FC236}">
                <a16:creationId xmlns:a16="http://schemas.microsoft.com/office/drawing/2014/main" id="{8B895B4A-E5EE-7126-EDF3-BD7682367310}"/>
              </a:ext>
            </a:extLst>
          </p:cNvPr>
          <p:cNvSpPr txBox="1">
            <a:spLocks/>
          </p:cNvSpPr>
          <p:nvPr/>
        </p:nvSpPr>
        <p:spPr>
          <a:xfrm>
            <a:off x="4098768" y="2261455"/>
            <a:ext cx="1828307" cy="3102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SemiBold"/>
              <a:buChar char="●"/>
              <a:defRPr sz="1600" b="0" i="0" u="none" strike="noStrike" cap="none">
                <a:solidFill>
                  <a:schemeClr val="accent1"/>
                </a:solidFill>
                <a:latin typeface="Jost"/>
                <a:ea typeface="Jost"/>
                <a:cs typeface="Jost"/>
                <a:sym typeface="Jos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9pPr>
          </a:lstStyle>
          <a:p>
            <a:pPr marL="127000" indent="0">
              <a:buNone/>
            </a:pPr>
            <a:r>
              <a:rPr lang="en-US" dirty="0"/>
              <a:t>Filesystem.cpp</a:t>
            </a:r>
          </a:p>
        </p:txBody>
      </p:sp>
      <p:pic>
        <p:nvPicPr>
          <p:cNvPr id="8" name="Picture 7">
            <a:extLst>
              <a:ext uri="{FF2B5EF4-FFF2-40B4-BE49-F238E27FC236}">
                <a16:creationId xmlns:a16="http://schemas.microsoft.com/office/drawing/2014/main" id="{112638A3-F1F8-CF77-96B2-5BEB34E55894}"/>
              </a:ext>
            </a:extLst>
          </p:cNvPr>
          <p:cNvPicPr>
            <a:picLocks noChangeAspect="1"/>
          </p:cNvPicPr>
          <p:nvPr/>
        </p:nvPicPr>
        <p:blipFill>
          <a:blip r:embed="rId2"/>
          <a:stretch>
            <a:fillRect/>
          </a:stretch>
        </p:blipFill>
        <p:spPr>
          <a:xfrm>
            <a:off x="5754689" y="168521"/>
            <a:ext cx="2966008" cy="4902681"/>
          </a:xfrm>
          <a:prstGeom prst="rect">
            <a:avLst/>
          </a:prstGeom>
        </p:spPr>
      </p:pic>
      <p:pic>
        <p:nvPicPr>
          <p:cNvPr id="14" name="Picture 13">
            <a:extLst>
              <a:ext uri="{FF2B5EF4-FFF2-40B4-BE49-F238E27FC236}">
                <a16:creationId xmlns:a16="http://schemas.microsoft.com/office/drawing/2014/main" id="{79447F6D-7494-213F-2080-4B1E975909B4}"/>
              </a:ext>
            </a:extLst>
          </p:cNvPr>
          <p:cNvPicPr>
            <a:picLocks noChangeAspect="1"/>
          </p:cNvPicPr>
          <p:nvPr/>
        </p:nvPicPr>
        <p:blipFill>
          <a:blip r:embed="rId3"/>
          <a:stretch>
            <a:fillRect/>
          </a:stretch>
        </p:blipFill>
        <p:spPr>
          <a:xfrm>
            <a:off x="423303" y="1351262"/>
            <a:ext cx="3243959" cy="3623717"/>
          </a:xfrm>
          <a:prstGeom prst="rect">
            <a:avLst/>
          </a:prstGeom>
        </p:spPr>
      </p:pic>
    </p:spTree>
    <p:extLst>
      <p:ext uri="{BB962C8B-B14F-4D97-AF65-F5344CB8AC3E}">
        <p14:creationId xmlns:p14="http://schemas.microsoft.com/office/powerpoint/2010/main" val="4898679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8EB5A7C-F8B4-AE5A-8949-9387D36A1820}"/>
              </a:ext>
            </a:extLst>
          </p:cNvPr>
          <p:cNvSpPr>
            <a:spLocks noGrp="1"/>
          </p:cNvSpPr>
          <p:nvPr>
            <p:ph type="body" idx="1"/>
          </p:nvPr>
        </p:nvSpPr>
        <p:spPr>
          <a:xfrm>
            <a:off x="810013" y="168521"/>
            <a:ext cx="1828307" cy="310295"/>
          </a:xfrm>
        </p:spPr>
        <p:txBody>
          <a:bodyPr/>
          <a:lstStyle/>
          <a:p>
            <a:pPr marL="127000" indent="0">
              <a:buNone/>
            </a:pPr>
            <a:r>
              <a:rPr lang="en-US" dirty="0"/>
              <a:t>main.cpp</a:t>
            </a:r>
          </a:p>
        </p:txBody>
      </p:sp>
      <p:pic>
        <p:nvPicPr>
          <p:cNvPr id="3" name="Picture 2">
            <a:extLst>
              <a:ext uri="{FF2B5EF4-FFF2-40B4-BE49-F238E27FC236}">
                <a16:creationId xmlns:a16="http://schemas.microsoft.com/office/drawing/2014/main" id="{73535561-5175-72F8-F2EB-BEAD791F55C9}"/>
              </a:ext>
            </a:extLst>
          </p:cNvPr>
          <p:cNvPicPr>
            <a:picLocks noChangeAspect="1"/>
          </p:cNvPicPr>
          <p:nvPr/>
        </p:nvPicPr>
        <p:blipFill>
          <a:blip r:embed="rId2"/>
          <a:stretch>
            <a:fillRect/>
          </a:stretch>
        </p:blipFill>
        <p:spPr>
          <a:xfrm>
            <a:off x="211564" y="560290"/>
            <a:ext cx="2737418" cy="3712623"/>
          </a:xfrm>
          <a:prstGeom prst="rect">
            <a:avLst/>
          </a:prstGeom>
        </p:spPr>
      </p:pic>
      <p:sp>
        <p:nvSpPr>
          <p:cNvPr id="7" name="Text Placeholder 4">
            <a:extLst>
              <a:ext uri="{FF2B5EF4-FFF2-40B4-BE49-F238E27FC236}">
                <a16:creationId xmlns:a16="http://schemas.microsoft.com/office/drawing/2014/main" id="{A4641C52-7361-3FBB-1687-6B0E136297FD}"/>
              </a:ext>
            </a:extLst>
          </p:cNvPr>
          <p:cNvSpPr txBox="1">
            <a:spLocks/>
          </p:cNvSpPr>
          <p:nvPr/>
        </p:nvSpPr>
        <p:spPr>
          <a:xfrm>
            <a:off x="6008091" y="567002"/>
            <a:ext cx="1218927" cy="3102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SemiBold"/>
              <a:buChar char="●"/>
              <a:defRPr sz="1600" b="0" i="0" u="none" strike="noStrike" cap="none">
                <a:solidFill>
                  <a:schemeClr val="accent1"/>
                </a:solidFill>
                <a:latin typeface="Jost"/>
                <a:ea typeface="Jost"/>
                <a:cs typeface="Jost"/>
                <a:sym typeface="Jos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accent1"/>
                </a:solidFill>
                <a:latin typeface="Jost"/>
                <a:ea typeface="Jost"/>
                <a:cs typeface="Jost"/>
                <a:sym typeface="Jost"/>
              </a:defRPr>
            </a:lvl9pPr>
          </a:lstStyle>
          <a:p>
            <a:pPr marL="127000" indent="0">
              <a:buFont typeface="Jost SemiBold"/>
              <a:buNone/>
            </a:pPr>
            <a:r>
              <a:rPr lang="en-US" dirty="0"/>
              <a:t>Make File</a:t>
            </a:r>
          </a:p>
        </p:txBody>
      </p:sp>
      <p:pic>
        <p:nvPicPr>
          <p:cNvPr id="10" name="Picture 9">
            <a:extLst>
              <a:ext uri="{FF2B5EF4-FFF2-40B4-BE49-F238E27FC236}">
                <a16:creationId xmlns:a16="http://schemas.microsoft.com/office/drawing/2014/main" id="{5D5C5DD1-E535-65A0-4DFA-69BFFA760204}"/>
              </a:ext>
            </a:extLst>
          </p:cNvPr>
          <p:cNvPicPr>
            <a:picLocks noChangeAspect="1"/>
          </p:cNvPicPr>
          <p:nvPr/>
        </p:nvPicPr>
        <p:blipFill>
          <a:blip r:embed="rId3"/>
          <a:stretch>
            <a:fillRect/>
          </a:stretch>
        </p:blipFill>
        <p:spPr>
          <a:xfrm>
            <a:off x="4652658" y="877297"/>
            <a:ext cx="3929794" cy="4188866"/>
          </a:xfrm>
          <a:prstGeom prst="rect">
            <a:avLst/>
          </a:prstGeom>
        </p:spPr>
      </p:pic>
    </p:spTree>
    <p:extLst>
      <p:ext uri="{BB962C8B-B14F-4D97-AF65-F5344CB8AC3E}">
        <p14:creationId xmlns:p14="http://schemas.microsoft.com/office/powerpoint/2010/main" val="39164801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8EB5A7C-F8B4-AE5A-8949-9387D36A1820}"/>
              </a:ext>
            </a:extLst>
          </p:cNvPr>
          <p:cNvSpPr>
            <a:spLocks noGrp="1"/>
          </p:cNvSpPr>
          <p:nvPr>
            <p:ph type="body" idx="1"/>
          </p:nvPr>
        </p:nvSpPr>
        <p:spPr>
          <a:xfrm>
            <a:off x="832047" y="360329"/>
            <a:ext cx="1828307" cy="310295"/>
          </a:xfrm>
        </p:spPr>
        <p:txBody>
          <a:bodyPr/>
          <a:lstStyle/>
          <a:p>
            <a:pPr marL="127000" indent="0">
              <a:buNone/>
            </a:pPr>
            <a:r>
              <a:rPr lang="en-US" sz="2000" b="1" dirty="0"/>
              <a:t>Output :</a:t>
            </a:r>
          </a:p>
        </p:txBody>
      </p:sp>
      <p:pic>
        <p:nvPicPr>
          <p:cNvPr id="8" name="Picture 7">
            <a:extLst>
              <a:ext uri="{FF2B5EF4-FFF2-40B4-BE49-F238E27FC236}">
                <a16:creationId xmlns:a16="http://schemas.microsoft.com/office/drawing/2014/main" id="{BCEF8147-624C-8FDE-2BC4-3B96D817BE9D}"/>
              </a:ext>
            </a:extLst>
          </p:cNvPr>
          <p:cNvPicPr>
            <a:picLocks noChangeAspect="1"/>
          </p:cNvPicPr>
          <p:nvPr/>
        </p:nvPicPr>
        <p:blipFill>
          <a:blip r:embed="rId2"/>
          <a:stretch>
            <a:fillRect/>
          </a:stretch>
        </p:blipFill>
        <p:spPr>
          <a:xfrm>
            <a:off x="982740" y="1000712"/>
            <a:ext cx="7178520" cy="3472164"/>
          </a:xfrm>
          <a:prstGeom prst="rect">
            <a:avLst/>
          </a:prstGeom>
        </p:spPr>
      </p:pic>
    </p:spTree>
    <p:extLst>
      <p:ext uri="{BB962C8B-B14F-4D97-AF65-F5344CB8AC3E}">
        <p14:creationId xmlns:p14="http://schemas.microsoft.com/office/powerpoint/2010/main" val="40551893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2CDBF3-C79B-DA57-76CB-A3B742E2A40F}"/>
              </a:ext>
            </a:extLst>
          </p:cNvPr>
          <p:cNvSpPr txBox="1">
            <a:spLocks/>
          </p:cNvSpPr>
          <p:nvPr/>
        </p:nvSpPr>
        <p:spPr>
          <a:xfrm rot="-59787">
            <a:off x="950146" y="469115"/>
            <a:ext cx="3165715" cy="538953"/>
          </a:xfrm>
          <a:prstGeom prst="rect">
            <a:avLst/>
          </a:prstGeom>
          <a:solidFill>
            <a:schemeClr val="dk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9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2pPr>
            <a:lvl3pPr marR="0" lvl="2"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3pPr>
            <a:lvl4pPr marR="0" lvl="3"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4pPr>
            <a:lvl5pPr marR="0" lvl="4"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5pPr>
            <a:lvl6pPr marR="0" lvl="5"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6pPr>
            <a:lvl7pPr marR="0" lvl="6"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7pPr>
            <a:lvl8pPr marR="0" lvl="7"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8pPr>
            <a:lvl9pPr marR="0" lvl="8" algn="r" rtl="0">
              <a:lnSpc>
                <a:spcPct val="100000"/>
              </a:lnSpc>
              <a:spcBef>
                <a:spcPts val="0"/>
              </a:spcBef>
              <a:spcAft>
                <a:spcPts val="0"/>
              </a:spcAft>
              <a:buClr>
                <a:schemeClr val="dk1"/>
              </a:buClr>
              <a:buSzPts val="2500"/>
              <a:buFont typeface="Jost"/>
              <a:buNone/>
              <a:defRPr sz="2500" b="1" i="0" u="none" strike="noStrike" cap="none">
                <a:solidFill>
                  <a:schemeClr val="dk1"/>
                </a:solidFill>
                <a:latin typeface="Jost"/>
                <a:ea typeface="Jost"/>
                <a:cs typeface="Jost"/>
                <a:sym typeface="Jost"/>
              </a:defRPr>
            </a:lvl9pPr>
          </a:lstStyle>
          <a:p>
            <a:r>
              <a:rPr lang="en-US" sz="1800" dirty="0"/>
              <a:t>Version Control</a:t>
            </a:r>
            <a:endParaRPr lang="en-US" sz="13800" dirty="0"/>
          </a:p>
        </p:txBody>
      </p:sp>
      <p:sp>
        <p:nvSpPr>
          <p:cNvPr id="6" name="Text Placeholder 5">
            <a:extLst>
              <a:ext uri="{FF2B5EF4-FFF2-40B4-BE49-F238E27FC236}">
                <a16:creationId xmlns:a16="http://schemas.microsoft.com/office/drawing/2014/main" id="{BA63A0AE-92FB-0B77-58CA-6D97C09D8205}"/>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E3AA65EF-B387-62AD-69F5-45D24B70FB17}"/>
              </a:ext>
            </a:extLst>
          </p:cNvPr>
          <p:cNvPicPr>
            <a:picLocks noChangeAspect="1"/>
          </p:cNvPicPr>
          <p:nvPr/>
        </p:nvPicPr>
        <p:blipFill rotWithShape="1">
          <a:blip r:embed="rId2"/>
          <a:srcRect t="11833" b="20669"/>
          <a:stretch/>
        </p:blipFill>
        <p:spPr>
          <a:xfrm>
            <a:off x="856420" y="1551956"/>
            <a:ext cx="7865550" cy="2984876"/>
          </a:xfrm>
          <a:prstGeom prst="rect">
            <a:avLst/>
          </a:prstGeom>
        </p:spPr>
      </p:pic>
    </p:spTree>
    <p:extLst>
      <p:ext uri="{BB962C8B-B14F-4D97-AF65-F5344CB8AC3E}">
        <p14:creationId xmlns:p14="http://schemas.microsoft.com/office/powerpoint/2010/main" val="1823316080"/>
      </p:ext>
    </p:extLst>
  </p:cSld>
  <p:clrMapOvr>
    <a:masterClrMapping/>
  </p:clrMapOvr>
  <p:transition spd="slow">
    <p:push dir="u"/>
  </p:transition>
</p:sld>
</file>

<file path=ppt/theme/theme1.xml><?xml version="1.0" encoding="utf-8"?>
<a:theme xmlns:a="http://schemas.openxmlformats.org/drawingml/2006/main" name="Introduction to Cloud Computing Workshop by Slidesgo">
  <a:themeElements>
    <a:clrScheme name="Simple Light">
      <a:dk1>
        <a:srgbClr val="F57474"/>
      </a:dk1>
      <a:lt1>
        <a:srgbClr val="F9D923"/>
      </a:lt1>
      <a:dk2>
        <a:srgbClr val="36AE7C"/>
      </a:dk2>
      <a:lt2>
        <a:srgbClr val="187498"/>
      </a:lt2>
      <a:accent1>
        <a:srgbClr val="062531"/>
      </a:accent1>
      <a:accent2>
        <a:srgbClr val="FFFFFF"/>
      </a:accent2>
      <a:accent3>
        <a:srgbClr val="FFFFFF"/>
      </a:accent3>
      <a:accent4>
        <a:srgbClr val="FFFFFF"/>
      </a:accent4>
      <a:accent5>
        <a:srgbClr val="FFFFFF"/>
      </a:accent5>
      <a:accent6>
        <a:srgbClr val="FFFFFF"/>
      </a:accent6>
      <a:hlink>
        <a:srgbClr val="06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3FC6C45-EE0E-47C1-BD2D-CB4E699F4B7E}">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2199</TotalTime>
  <Words>517</Words>
  <Application>Microsoft Office PowerPoint</Application>
  <PresentationFormat>On-screen Show (16:9)</PresentationFormat>
  <Paragraphs>65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Jost</vt:lpstr>
      <vt:lpstr>Arial</vt:lpstr>
      <vt:lpstr>Montserrat</vt:lpstr>
      <vt:lpstr>Jost SemiBold</vt:lpstr>
      <vt:lpstr>Introduction to Cloud Computing Workshop by Slidesgo</vt:lpstr>
      <vt:lpstr>Filesystem Project for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 Workshop</dc:title>
  <dc:creator>DELL</dc:creator>
  <cp:lastModifiedBy>LINK COMPUTER</cp:lastModifiedBy>
  <cp:revision>96</cp:revision>
  <dcterms:modified xsi:type="dcterms:W3CDTF">2024-07-03T15:19:06Z</dcterms:modified>
</cp:coreProperties>
</file>