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583" autoAdjust="0"/>
    <p:restoredTop sz="94569" autoAdjust="0"/>
  </p:normalViewPr>
  <p:slideViewPr>
    <p:cSldViewPr>
      <p:cViewPr varScale="1">
        <p:scale>
          <a:sx n="70" d="100"/>
          <a:sy n="70" d="100"/>
        </p:scale>
        <p:origin x="-20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31FE-6333-441D-AA3A-E2A8AB046577}" type="datetimeFigureOut">
              <a:rPr lang="fr-FR" smtClean="0"/>
              <a:t>23/01/2021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DC24-226B-4873-A6D8-0625942EAC6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RDBMS (</a:t>
            </a:r>
            <a:r>
              <a:rPr lang="fr-FR" b="1" dirty="0" err="1"/>
              <a:t>relational</a:t>
            </a:r>
            <a:r>
              <a:rPr lang="fr-FR" b="1" dirty="0"/>
              <a:t> </a:t>
            </a:r>
            <a:r>
              <a:rPr lang="fr-FR" b="1" dirty="0" err="1"/>
              <a:t>database</a:t>
            </a:r>
            <a:r>
              <a:rPr lang="fr-FR" b="1" dirty="0"/>
              <a:t> management system)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 relational database management system (RDBMS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--</a:t>
            </a:r>
            <a:r>
              <a:rPr lang="en-US" sz="1800" dirty="0"/>
              <a:t> is the most popular database system among organizations across the world</a:t>
            </a:r>
          </a:p>
          <a:p>
            <a:pPr>
              <a:buFontTx/>
              <a:buChar char="-"/>
            </a:pPr>
            <a:r>
              <a:rPr lang="en-US" sz="1800" dirty="0" smtClean="0"/>
              <a:t>-is </a:t>
            </a:r>
            <a:r>
              <a:rPr lang="en-US" sz="1800" dirty="0"/>
              <a:t>a collection of programs 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-</a:t>
            </a:r>
            <a:r>
              <a:rPr lang="en-US" sz="1800" dirty="0"/>
              <a:t> It provides a dependable method of storing and retrieving large amounts of data </a:t>
            </a:r>
            <a:endParaRPr lang="en-US" sz="1800" dirty="0" smtClean="0"/>
          </a:p>
          <a:p>
            <a:endParaRPr lang="fr-F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57163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MySQL</a:t>
            </a:r>
            <a:br>
              <a:rPr lang="fr-FR" dirty="0" smtClean="0"/>
            </a:br>
            <a:r>
              <a:rPr lang="fr-FR" dirty="0"/>
              <a:t> 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>
            <a:normAutofit/>
          </a:bodyPr>
          <a:lstStyle/>
          <a:p>
            <a:r>
              <a:rPr lang="en-US" sz="1800" dirty="0" err="1"/>
              <a:t>MySQL</a:t>
            </a:r>
            <a:r>
              <a:rPr lang="en-US" sz="1800" dirty="0"/>
              <a:t> is the most popular open source SQL database</a:t>
            </a:r>
            <a:endParaRPr lang="en-US" sz="1800" dirty="0" smtClean="0"/>
          </a:p>
          <a:p>
            <a:r>
              <a:rPr lang="en-US" sz="1800" dirty="0"/>
              <a:t> is an open source SQL </a:t>
            </a:r>
            <a:r>
              <a:rPr lang="en-US" sz="1800" dirty="0" smtClean="0"/>
              <a:t>database</a:t>
            </a:r>
          </a:p>
          <a:p>
            <a:r>
              <a:rPr lang="en-US" sz="1800" dirty="0"/>
              <a:t>comes with a very fast, multi-threaded, multi-user and robust SQL database server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use SQL (and variations of SQL) to access the data in tables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MySQL</a:t>
            </a:r>
            <a:r>
              <a:rPr lang="en-US" sz="1800" dirty="0"/>
              <a:t> are that it is easy to use, inexpensive, reliable </a:t>
            </a:r>
            <a:endParaRPr lang="fr-FR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428760"/>
          </a:xfrm>
        </p:spPr>
        <p:txBody>
          <a:bodyPr/>
          <a:lstStyle/>
          <a:p>
            <a:r>
              <a:rPr lang="fr-FR" dirty="0" err="1"/>
              <a:t>PostgreSQL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2982915"/>
          </a:xfrm>
        </p:spPr>
        <p:txBody>
          <a:bodyPr>
            <a:normAutofit/>
          </a:bodyPr>
          <a:lstStyle/>
          <a:p>
            <a:r>
              <a:rPr lang="en-US" sz="1800" dirty="0" err="1"/>
              <a:t>PostgreSQL</a:t>
            </a:r>
            <a:r>
              <a:rPr lang="en-US" sz="1800" dirty="0"/>
              <a:t> is an open source SQL </a:t>
            </a:r>
            <a:r>
              <a:rPr lang="en-US" sz="1800" dirty="0" smtClean="0"/>
              <a:t>database</a:t>
            </a:r>
          </a:p>
          <a:p>
            <a:r>
              <a:rPr lang="en-US" sz="1800" dirty="0" smtClean="0"/>
              <a:t>It is </a:t>
            </a:r>
            <a:r>
              <a:rPr lang="en-US" sz="1800" dirty="0"/>
              <a:t>easy to use, inexpensive, reliable and has a large community of developers. </a:t>
            </a:r>
            <a:endParaRPr lang="en-US" sz="1800" dirty="0" smtClean="0"/>
          </a:p>
          <a:p>
            <a:r>
              <a:rPr lang="en-US" sz="1800" dirty="0" err="1"/>
              <a:t>PostgreSQL</a:t>
            </a:r>
            <a:r>
              <a:rPr lang="en-US" sz="1800" dirty="0"/>
              <a:t> is that it can be slower in performance than other databases such as </a:t>
            </a:r>
            <a:r>
              <a:rPr lang="en-US" sz="1800" dirty="0" err="1"/>
              <a:t>MySQL</a:t>
            </a:r>
            <a:r>
              <a:rPr lang="en-US" sz="1800" dirty="0"/>
              <a:t>.</a:t>
            </a:r>
            <a:endParaRPr lang="fr-FR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big pile of data that a lot of people can access at once 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SQL Server itself is a collection of Services, Applications, Libraries. And when we put them all together, we call these SQL Server.</a:t>
            </a:r>
            <a:endParaRPr lang="fr-FR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RDBMS (relational database management system) </vt:lpstr>
      <vt:lpstr>MySQL   </vt:lpstr>
      <vt:lpstr>PostgreSQL</vt:lpstr>
      <vt:lpstr>SQL SERVER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(relational database management system) </dc:title>
  <dc:creator>Wessim Gaidi</dc:creator>
  <cp:lastModifiedBy>Wessim Gaidi</cp:lastModifiedBy>
  <cp:revision>4</cp:revision>
  <dcterms:created xsi:type="dcterms:W3CDTF">2021-01-23T20:14:30Z</dcterms:created>
  <dcterms:modified xsi:type="dcterms:W3CDTF">2021-01-23T20:43:25Z</dcterms:modified>
</cp:coreProperties>
</file>