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5" r:id="rId4"/>
    <p:sldId id="267" r:id="rId5"/>
    <p:sldId id="268" r:id="rId6"/>
    <p:sldId id="261" r:id="rId7"/>
    <p:sldId id="269" r:id="rId8"/>
    <p:sldId id="270" r:id="rId9"/>
    <p:sldId id="259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07A3D8-3098-4565-82EB-2557B9897C0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0E8D626-E782-4A1B-8616-ED473C693424}">
      <dgm:prSet phldrT="[Texte]"/>
      <dgm:spPr/>
      <dgm:t>
        <a:bodyPr/>
        <a:lstStyle/>
        <a:p>
          <a:r>
            <a:rPr lang="fr-FR" dirty="0"/>
            <a:t>Pour debugger</a:t>
          </a:r>
        </a:p>
      </dgm:t>
    </dgm:pt>
    <dgm:pt modelId="{EAF8E4A1-5AED-4BDF-86C8-15D9E7F361EE}" type="parTrans" cxnId="{35F8110C-9C1A-49BC-BC62-6C32982BDB9A}">
      <dgm:prSet/>
      <dgm:spPr/>
      <dgm:t>
        <a:bodyPr/>
        <a:lstStyle/>
        <a:p>
          <a:endParaRPr lang="fr-FR"/>
        </a:p>
      </dgm:t>
    </dgm:pt>
    <dgm:pt modelId="{68B223E5-816A-4C58-87BC-41826518D26D}" type="sibTrans" cxnId="{35F8110C-9C1A-49BC-BC62-6C32982BDB9A}">
      <dgm:prSet/>
      <dgm:spPr/>
      <dgm:t>
        <a:bodyPr/>
        <a:lstStyle/>
        <a:p>
          <a:endParaRPr lang="fr-FR"/>
        </a:p>
      </dgm:t>
    </dgm:pt>
    <dgm:pt modelId="{614B767F-F1DF-4DB0-8CA5-5CE80A329045}">
      <dgm:prSet phldrT="[Texte]"/>
      <dgm:spPr/>
      <dgm:t>
        <a:bodyPr/>
        <a:lstStyle/>
        <a:p>
          <a:r>
            <a:rPr lang="fr-FR" dirty="0"/>
            <a:t>Suivre un flow d’exécution</a:t>
          </a:r>
        </a:p>
      </dgm:t>
    </dgm:pt>
    <dgm:pt modelId="{8CF6779C-3774-4C3C-B81C-AF2DE62147EA}" type="parTrans" cxnId="{2FF1108C-3350-4F5B-972D-7499889265B9}">
      <dgm:prSet/>
      <dgm:spPr/>
      <dgm:t>
        <a:bodyPr/>
        <a:lstStyle/>
        <a:p>
          <a:endParaRPr lang="fr-FR"/>
        </a:p>
      </dgm:t>
    </dgm:pt>
    <dgm:pt modelId="{3FC6C6B3-345F-495F-AB63-A4EB1D5E124B}" type="sibTrans" cxnId="{2FF1108C-3350-4F5B-972D-7499889265B9}">
      <dgm:prSet/>
      <dgm:spPr/>
      <dgm:t>
        <a:bodyPr/>
        <a:lstStyle/>
        <a:p>
          <a:endParaRPr lang="fr-FR"/>
        </a:p>
      </dgm:t>
    </dgm:pt>
    <dgm:pt modelId="{78C53A31-42E9-4376-B627-937BF8D07E46}">
      <dgm:prSet phldrT="[Texte]"/>
      <dgm:spPr/>
      <dgm:t>
        <a:bodyPr/>
        <a:lstStyle/>
        <a:p>
          <a:r>
            <a:rPr lang="fr-FR" dirty="0"/>
            <a:t>Comprendre du code</a:t>
          </a:r>
        </a:p>
      </dgm:t>
    </dgm:pt>
    <dgm:pt modelId="{3F6F2CD0-D1AE-4B09-956B-E2B050951928}" type="parTrans" cxnId="{2408E853-983E-4E2C-B16A-159008CE5A79}">
      <dgm:prSet/>
      <dgm:spPr/>
      <dgm:t>
        <a:bodyPr/>
        <a:lstStyle/>
        <a:p>
          <a:endParaRPr lang="fr-FR"/>
        </a:p>
      </dgm:t>
    </dgm:pt>
    <dgm:pt modelId="{1F908B7E-D526-4B5F-AE62-206C21A473BF}" type="sibTrans" cxnId="{2408E853-983E-4E2C-B16A-159008CE5A79}">
      <dgm:prSet/>
      <dgm:spPr/>
      <dgm:t>
        <a:bodyPr/>
        <a:lstStyle/>
        <a:p>
          <a:endParaRPr lang="fr-FR"/>
        </a:p>
      </dgm:t>
    </dgm:pt>
    <dgm:pt modelId="{DE986915-5FE1-4F60-9DBF-893E848A0454}">
      <dgm:prSet phldrT="[Texte]"/>
      <dgm:spPr/>
      <dgm:t>
        <a:bodyPr/>
        <a:lstStyle/>
        <a:p>
          <a:r>
            <a:rPr lang="fr-FR" dirty="0"/>
            <a:t>Pour monitorer</a:t>
          </a:r>
        </a:p>
      </dgm:t>
    </dgm:pt>
    <dgm:pt modelId="{78F3FEDE-C718-4DF4-8B39-836661594D99}" type="parTrans" cxnId="{161CDAAE-41FE-49CA-8BAC-790C79115A37}">
      <dgm:prSet/>
      <dgm:spPr/>
      <dgm:t>
        <a:bodyPr/>
        <a:lstStyle/>
        <a:p>
          <a:endParaRPr lang="fr-FR"/>
        </a:p>
      </dgm:t>
    </dgm:pt>
    <dgm:pt modelId="{1CC3ABE4-4BED-45AD-B659-5A8790A2DF6E}" type="sibTrans" cxnId="{161CDAAE-41FE-49CA-8BAC-790C79115A37}">
      <dgm:prSet/>
      <dgm:spPr/>
      <dgm:t>
        <a:bodyPr/>
        <a:lstStyle/>
        <a:p>
          <a:endParaRPr lang="fr-FR"/>
        </a:p>
      </dgm:t>
    </dgm:pt>
    <dgm:pt modelId="{70C33231-8D1C-43E2-815A-EA9C2E1722A8}">
      <dgm:prSet phldrT="[Texte]"/>
      <dgm:spPr/>
      <dgm:t>
        <a:bodyPr/>
        <a:lstStyle/>
        <a:p>
          <a:r>
            <a:rPr lang="fr-FR" dirty="0"/>
            <a:t>Recevoir un email a chaque erreur</a:t>
          </a:r>
        </a:p>
      </dgm:t>
    </dgm:pt>
    <dgm:pt modelId="{F605583B-E1C0-4249-B20A-98CCC30AE584}" type="parTrans" cxnId="{3869D3ED-940E-4694-89EB-D941CE4DEA2F}">
      <dgm:prSet/>
      <dgm:spPr/>
      <dgm:t>
        <a:bodyPr/>
        <a:lstStyle/>
        <a:p>
          <a:endParaRPr lang="fr-FR"/>
        </a:p>
      </dgm:t>
    </dgm:pt>
    <dgm:pt modelId="{36944BEB-3019-43B9-8281-DF03E03ED97E}" type="sibTrans" cxnId="{3869D3ED-940E-4694-89EB-D941CE4DEA2F}">
      <dgm:prSet/>
      <dgm:spPr/>
      <dgm:t>
        <a:bodyPr/>
        <a:lstStyle/>
        <a:p>
          <a:endParaRPr lang="fr-FR"/>
        </a:p>
      </dgm:t>
    </dgm:pt>
    <dgm:pt modelId="{28652567-D8EC-4FDD-8DEE-36A05A0043C1}">
      <dgm:prSet phldrT="[Texte]"/>
      <dgm:spPr/>
      <dgm:t>
        <a:bodyPr/>
        <a:lstStyle/>
        <a:p>
          <a:r>
            <a:rPr lang="fr-FR" dirty="0"/>
            <a:t>Recevoir une notification slack</a:t>
          </a:r>
        </a:p>
      </dgm:t>
    </dgm:pt>
    <dgm:pt modelId="{8704E07C-BF9C-4D86-812B-DE5D341BC620}" type="parTrans" cxnId="{135E753E-7891-4749-927D-E2321337CE0D}">
      <dgm:prSet/>
      <dgm:spPr/>
      <dgm:t>
        <a:bodyPr/>
        <a:lstStyle/>
        <a:p>
          <a:endParaRPr lang="fr-FR"/>
        </a:p>
      </dgm:t>
    </dgm:pt>
    <dgm:pt modelId="{C465248C-DFE2-4ED5-AD9F-FBB9392E495C}" type="sibTrans" cxnId="{135E753E-7891-4749-927D-E2321337CE0D}">
      <dgm:prSet/>
      <dgm:spPr/>
      <dgm:t>
        <a:bodyPr/>
        <a:lstStyle/>
        <a:p>
          <a:endParaRPr lang="fr-FR"/>
        </a:p>
      </dgm:t>
    </dgm:pt>
    <dgm:pt modelId="{42824096-7C00-4B17-8A4A-2642D5F20C06}">
      <dgm:prSet phldrT="[Texte]"/>
      <dgm:spPr/>
      <dgm:t>
        <a:bodyPr/>
        <a:lstStyle/>
        <a:p>
          <a:r>
            <a:rPr lang="fr-FR" dirty="0"/>
            <a:t>Trouver les bugs</a:t>
          </a:r>
        </a:p>
      </dgm:t>
    </dgm:pt>
    <dgm:pt modelId="{14E08794-D5D1-41AD-BC0B-7E6CE6A4DE9D}" type="parTrans" cxnId="{BF2126E7-2A31-4DB5-9664-863E5124868A}">
      <dgm:prSet/>
      <dgm:spPr/>
      <dgm:t>
        <a:bodyPr/>
        <a:lstStyle/>
        <a:p>
          <a:endParaRPr lang="fr-FR"/>
        </a:p>
      </dgm:t>
    </dgm:pt>
    <dgm:pt modelId="{F40C7775-490F-4F5E-94D6-ACDAD572ADC8}" type="sibTrans" cxnId="{BF2126E7-2A31-4DB5-9664-863E5124868A}">
      <dgm:prSet/>
      <dgm:spPr/>
      <dgm:t>
        <a:bodyPr/>
        <a:lstStyle/>
        <a:p>
          <a:endParaRPr lang="fr-FR"/>
        </a:p>
      </dgm:t>
    </dgm:pt>
    <dgm:pt modelId="{F78F6329-7D4F-458B-8274-B29279C2C652}">
      <dgm:prSet phldrT="[Texte]"/>
      <dgm:spPr/>
      <dgm:t>
        <a:bodyPr/>
        <a:lstStyle/>
        <a:p>
          <a:r>
            <a:rPr lang="fr-FR" dirty="0"/>
            <a:t>Résoudre les bugs</a:t>
          </a:r>
        </a:p>
      </dgm:t>
    </dgm:pt>
    <dgm:pt modelId="{17D3C721-3F8A-423E-A13C-FE70AD6DCE67}" type="parTrans" cxnId="{C6ED520C-E46B-45D9-8E5B-760646CD4286}">
      <dgm:prSet/>
      <dgm:spPr/>
      <dgm:t>
        <a:bodyPr/>
        <a:lstStyle/>
        <a:p>
          <a:endParaRPr lang="fr-FR"/>
        </a:p>
      </dgm:t>
    </dgm:pt>
    <dgm:pt modelId="{0EBAE44A-3E46-4082-BF8A-88DB4AD21AA6}" type="sibTrans" cxnId="{C6ED520C-E46B-45D9-8E5B-760646CD4286}">
      <dgm:prSet/>
      <dgm:spPr/>
      <dgm:t>
        <a:bodyPr/>
        <a:lstStyle/>
        <a:p>
          <a:endParaRPr lang="fr-FR"/>
        </a:p>
      </dgm:t>
    </dgm:pt>
    <dgm:pt modelId="{33537293-BD25-4ECC-8DFA-40DF76DB7007}">
      <dgm:prSet phldrT="[Texte]"/>
      <dgm:spPr/>
      <dgm:t>
        <a:bodyPr/>
        <a:lstStyle/>
        <a:p>
          <a:r>
            <a:rPr lang="fr-FR" dirty="0"/>
            <a:t>Envoyer ses logs dans(Sentry, Elastcsearch et  pour agrégation)</a:t>
          </a:r>
        </a:p>
      </dgm:t>
    </dgm:pt>
    <dgm:pt modelId="{22A2BFAD-A977-45EB-91FE-AA7BA5272753}" type="parTrans" cxnId="{12E3671A-752D-4C0C-A34A-8930FC4F2CE7}">
      <dgm:prSet/>
      <dgm:spPr/>
      <dgm:t>
        <a:bodyPr/>
        <a:lstStyle/>
        <a:p>
          <a:endParaRPr lang="fr-FR"/>
        </a:p>
      </dgm:t>
    </dgm:pt>
    <dgm:pt modelId="{BC1E841A-E07C-4372-9AA9-28582A26D626}" type="sibTrans" cxnId="{12E3671A-752D-4C0C-A34A-8930FC4F2CE7}">
      <dgm:prSet/>
      <dgm:spPr/>
      <dgm:t>
        <a:bodyPr/>
        <a:lstStyle/>
        <a:p>
          <a:endParaRPr lang="fr-FR"/>
        </a:p>
      </dgm:t>
    </dgm:pt>
    <dgm:pt modelId="{DC244FF0-0702-4B51-9EE7-F2257B429498}" type="pres">
      <dgm:prSet presAssocID="{4107A3D8-3098-4565-82EB-2557B9897C07}" presName="Name0" presStyleCnt="0">
        <dgm:presLayoutVars>
          <dgm:dir/>
          <dgm:animLvl val="lvl"/>
          <dgm:resizeHandles val="exact"/>
        </dgm:presLayoutVars>
      </dgm:prSet>
      <dgm:spPr/>
    </dgm:pt>
    <dgm:pt modelId="{B1731A74-2055-4EDE-B853-093DE26CD626}" type="pres">
      <dgm:prSet presAssocID="{4107A3D8-3098-4565-82EB-2557B9897C07}" presName="tSp" presStyleCnt="0"/>
      <dgm:spPr/>
    </dgm:pt>
    <dgm:pt modelId="{2FCBA8D1-D1B2-4FEC-9E02-352F00EE717A}" type="pres">
      <dgm:prSet presAssocID="{4107A3D8-3098-4565-82EB-2557B9897C07}" presName="bSp" presStyleCnt="0"/>
      <dgm:spPr/>
    </dgm:pt>
    <dgm:pt modelId="{C7D26199-6988-4D94-A302-B8D58349CA3E}" type="pres">
      <dgm:prSet presAssocID="{4107A3D8-3098-4565-82EB-2557B9897C07}" presName="process" presStyleCnt="0"/>
      <dgm:spPr/>
    </dgm:pt>
    <dgm:pt modelId="{85E9DD0D-BCB4-41CF-8E2C-558B1FD120A4}" type="pres">
      <dgm:prSet presAssocID="{80E8D626-E782-4A1B-8616-ED473C693424}" presName="composite1" presStyleCnt="0"/>
      <dgm:spPr/>
    </dgm:pt>
    <dgm:pt modelId="{D1E89D6B-D46E-4A74-839E-75A6EC902CDA}" type="pres">
      <dgm:prSet presAssocID="{80E8D626-E782-4A1B-8616-ED473C693424}" presName="dummyNode1" presStyleLbl="node1" presStyleIdx="0" presStyleCnt="2"/>
      <dgm:spPr/>
    </dgm:pt>
    <dgm:pt modelId="{F6024FC7-3D7C-425A-971C-EEA40AA7EE6C}" type="pres">
      <dgm:prSet presAssocID="{80E8D626-E782-4A1B-8616-ED473C693424}" presName="childNode1" presStyleLbl="bgAcc1" presStyleIdx="0" presStyleCnt="2" custLinFactNeighborY="2297">
        <dgm:presLayoutVars>
          <dgm:bulletEnabled val="1"/>
        </dgm:presLayoutVars>
      </dgm:prSet>
      <dgm:spPr/>
    </dgm:pt>
    <dgm:pt modelId="{E4EC2CFC-F711-4860-862A-83483F0EA362}" type="pres">
      <dgm:prSet presAssocID="{80E8D626-E782-4A1B-8616-ED473C693424}" presName="childNode1tx" presStyleLbl="bgAcc1" presStyleIdx="0" presStyleCnt="2">
        <dgm:presLayoutVars>
          <dgm:bulletEnabled val="1"/>
        </dgm:presLayoutVars>
      </dgm:prSet>
      <dgm:spPr/>
    </dgm:pt>
    <dgm:pt modelId="{D352CE99-6E1D-48B2-82C0-4464456FD60A}" type="pres">
      <dgm:prSet presAssocID="{80E8D626-E782-4A1B-8616-ED473C693424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51E90680-EECA-4E83-A782-B5988CEA7522}" type="pres">
      <dgm:prSet presAssocID="{80E8D626-E782-4A1B-8616-ED473C693424}" presName="connSite1" presStyleCnt="0"/>
      <dgm:spPr/>
    </dgm:pt>
    <dgm:pt modelId="{3CB3DE0D-47DD-42CF-AA13-348206182A63}" type="pres">
      <dgm:prSet presAssocID="{68B223E5-816A-4C58-87BC-41826518D26D}" presName="Name9" presStyleLbl="sibTrans2D1" presStyleIdx="0" presStyleCnt="1"/>
      <dgm:spPr/>
    </dgm:pt>
    <dgm:pt modelId="{79F9C6D6-63A3-466F-97AA-3DDE753DEE6B}" type="pres">
      <dgm:prSet presAssocID="{DE986915-5FE1-4F60-9DBF-893E848A0454}" presName="composite2" presStyleCnt="0"/>
      <dgm:spPr/>
    </dgm:pt>
    <dgm:pt modelId="{EA8DB8B1-B063-4180-804F-C2F3FA63EFBB}" type="pres">
      <dgm:prSet presAssocID="{DE986915-5FE1-4F60-9DBF-893E848A0454}" presName="dummyNode2" presStyleLbl="node1" presStyleIdx="0" presStyleCnt="2"/>
      <dgm:spPr/>
    </dgm:pt>
    <dgm:pt modelId="{6D7C4202-3187-48FF-B4CD-597E8F74E810}" type="pres">
      <dgm:prSet presAssocID="{DE986915-5FE1-4F60-9DBF-893E848A0454}" presName="childNode2" presStyleLbl="bgAcc1" presStyleIdx="1" presStyleCnt="2">
        <dgm:presLayoutVars>
          <dgm:bulletEnabled val="1"/>
        </dgm:presLayoutVars>
      </dgm:prSet>
      <dgm:spPr/>
    </dgm:pt>
    <dgm:pt modelId="{E70B6508-8A67-4202-9027-D70E37D41B30}" type="pres">
      <dgm:prSet presAssocID="{DE986915-5FE1-4F60-9DBF-893E848A0454}" presName="childNode2tx" presStyleLbl="bgAcc1" presStyleIdx="1" presStyleCnt="2">
        <dgm:presLayoutVars>
          <dgm:bulletEnabled val="1"/>
        </dgm:presLayoutVars>
      </dgm:prSet>
      <dgm:spPr/>
    </dgm:pt>
    <dgm:pt modelId="{E6CB6D41-90AE-4941-86F0-3EE4FCFA0797}" type="pres">
      <dgm:prSet presAssocID="{DE986915-5FE1-4F60-9DBF-893E848A0454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35D96522-3755-40B3-B86F-A607C5E2925C}" type="pres">
      <dgm:prSet presAssocID="{DE986915-5FE1-4F60-9DBF-893E848A0454}" presName="connSite2" presStyleCnt="0"/>
      <dgm:spPr/>
    </dgm:pt>
  </dgm:ptLst>
  <dgm:cxnLst>
    <dgm:cxn modelId="{35F8110C-9C1A-49BC-BC62-6C32982BDB9A}" srcId="{4107A3D8-3098-4565-82EB-2557B9897C07}" destId="{80E8D626-E782-4A1B-8616-ED473C693424}" srcOrd="0" destOrd="0" parTransId="{EAF8E4A1-5AED-4BDF-86C8-15D9E7F361EE}" sibTransId="{68B223E5-816A-4C58-87BC-41826518D26D}"/>
    <dgm:cxn modelId="{C6ED520C-E46B-45D9-8E5B-760646CD4286}" srcId="{80E8D626-E782-4A1B-8616-ED473C693424}" destId="{F78F6329-7D4F-458B-8274-B29279C2C652}" srcOrd="3" destOrd="0" parTransId="{17D3C721-3F8A-423E-A13C-FE70AD6DCE67}" sibTransId="{0EBAE44A-3E46-4082-BF8A-88DB4AD21AA6}"/>
    <dgm:cxn modelId="{12E3671A-752D-4C0C-A34A-8930FC4F2CE7}" srcId="{DE986915-5FE1-4F60-9DBF-893E848A0454}" destId="{33537293-BD25-4ECC-8DFA-40DF76DB7007}" srcOrd="2" destOrd="0" parTransId="{22A2BFAD-A977-45EB-91FE-AA7BA5272753}" sibTransId="{BC1E841A-E07C-4372-9AA9-28582A26D626}"/>
    <dgm:cxn modelId="{D6AB7128-9BE2-424E-ACBE-097BAAB3464F}" type="presOf" srcId="{4107A3D8-3098-4565-82EB-2557B9897C07}" destId="{DC244FF0-0702-4B51-9EE7-F2257B429498}" srcOrd="0" destOrd="0" presId="urn:microsoft.com/office/officeart/2005/8/layout/hProcess4"/>
    <dgm:cxn modelId="{135E753E-7891-4749-927D-E2321337CE0D}" srcId="{DE986915-5FE1-4F60-9DBF-893E848A0454}" destId="{28652567-D8EC-4FDD-8DEE-36A05A0043C1}" srcOrd="1" destOrd="0" parTransId="{8704E07C-BF9C-4D86-812B-DE5D341BC620}" sibTransId="{C465248C-DFE2-4ED5-AD9F-FBB9392E495C}"/>
    <dgm:cxn modelId="{1D47F73E-2FF5-4432-8426-2A63BB66D18C}" type="presOf" srcId="{70C33231-8D1C-43E2-815A-EA9C2E1722A8}" destId="{E70B6508-8A67-4202-9027-D70E37D41B30}" srcOrd="1" destOrd="0" presId="urn:microsoft.com/office/officeart/2005/8/layout/hProcess4"/>
    <dgm:cxn modelId="{B9CA3867-85B8-43F5-BDF3-7972BD6C8144}" type="presOf" srcId="{42824096-7C00-4B17-8A4A-2642D5F20C06}" destId="{E4EC2CFC-F711-4860-862A-83483F0EA362}" srcOrd="1" destOrd="2" presId="urn:microsoft.com/office/officeart/2005/8/layout/hProcess4"/>
    <dgm:cxn modelId="{D4C3F04D-A94C-4488-A40F-0B34DFB1F9B8}" type="presOf" srcId="{614B767F-F1DF-4DB0-8CA5-5CE80A329045}" destId="{E4EC2CFC-F711-4860-862A-83483F0EA362}" srcOrd="1" destOrd="0" presId="urn:microsoft.com/office/officeart/2005/8/layout/hProcess4"/>
    <dgm:cxn modelId="{2408E853-983E-4E2C-B16A-159008CE5A79}" srcId="{80E8D626-E782-4A1B-8616-ED473C693424}" destId="{78C53A31-42E9-4376-B627-937BF8D07E46}" srcOrd="1" destOrd="0" parTransId="{3F6F2CD0-D1AE-4B09-956B-E2B050951928}" sibTransId="{1F908B7E-D526-4B5F-AE62-206C21A473BF}"/>
    <dgm:cxn modelId="{F68F0E58-0EB6-463B-B389-20C175560D3C}" type="presOf" srcId="{33537293-BD25-4ECC-8DFA-40DF76DB7007}" destId="{E70B6508-8A67-4202-9027-D70E37D41B30}" srcOrd="1" destOrd="2" presId="urn:microsoft.com/office/officeart/2005/8/layout/hProcess4"/>
    <dgm:cxn modelId="{ED5E4679-883F-405E-8E20-A177AD76C2EB}" type="presOf" srcId="{42824096-7C00-4B17-8A4A-2642D5F20C06}" destId="{F6024FC7-3D7C-425A-971C-EEA40AA7EE6C}" srcOrd="0" destOrd="2" presId="urn:microsoft.com/office/officeart/2005/8/layout/hProcess4"/>
    <dgm:cxn modelId="{6137F05A-5265-47D7-B6AE-EB2AB633D144}" type="presOf" srcId="{28652567-D8EC-4FDD-8DEE-36A05A0043C1}" destId="{E70B6508-8A67-4202-9027-D70E37D41B30}" srcOrd="1" destOrd="1" presId="urn:microsoft.com/office/officeart/2005/8/layout/hProcess4"/>
    <dgm:cxn modelId="{325F3089-6227-484B-B232-85708539C42F}" type="presOf" srcId="{614B767F-F1DF-4DB0-8CA5-5CE80A329045}" destId="{F6024FC7-3D7C-425A-971C-EEA40AA7EE6C}" srcOrd="0" destOrd="0" presId="urn:microsoft.com/office/officeart/2005/8/layout/hProcess4"/>
    <dgm:cxn modelId="{2FF1108C-3350-4F5B-972D-7499889265B9}" srcId="{80E8D626-E782-4A1B-8616-ED473C693424}" destId="{614B767F-F1DF-4DB0-8CA5-5CE80A329045}" srcOrd="0" destOrd="0" parTransId="{8CF6779C-3774-4C3C-B81C-AF2DE62147EA}" sibTransId="{3FC6C6B3-345F-495F-AB63-A4EB1D5E124B}"/>
    <dgm:cxn modelId="{FE8B77A3-4B8B-405D-8D6C-44CC4E942CFE}" type="presOf" srcId="{70C33231-8D1C-43E2-815A-EA9C2E1722A8}" destId="{6D7C4202-3187-48FF-B4CD-597E8F74E810}" srcOrd="0" destOrd="0" presId="urn:microsoft.com/office/officeart/2005/8/layout/hProcess4"/>
    <dgm:cxn modelId="{161CDAAE-41FE-49CA-8BAC-790C79115A37}" srcId="{4107A3D8-3098-4565-82EB-2557B9897C07}" destId="{DE986915-5FE1-4F60-9DBF-893E848A0454}" srcOrd="1" destOrd="0" parTransId="{78F3FEDE-C718-4DF4-8B39-836661594D99}" sibTransId="{1CC3ABE4-4BED-45AD-B659-5A8790A2DF6E}"/>
    <dgm:cxn modelId="{6C4613C4-F5ED-4756-9130-817C9CAE03C4}" type="presOf" srcId="{78C53A31-42E9-4376-B627-937BF8D07E46}" destId="{E4EC2CFC-F711-4860-862A-83483F0EA362}" srcOrd="1" destOrd="1" presId="urn:microsoft.com/office/officeart/2005/8/layout/hProcess4"/>
    <dgm:cxn modelId="{BE93BACF-189A-4E2C-BA43-887761A52EC0}" type="presOf" srcId="{33537293-BD25-4ECC-8DFA-40DF76DB7007}" destId="{6D7C4202-3187-48FF-B4CD-597E8F74E810}" srcOrd="0" destOrd="2" presId="urn:microsoft.com/office/officeart/2005/8/layout/hProcess4"/>
    <dgm:cxn modelId="{D32F21D2-639E-4DF2-84DA-22F8DAB4B85E}" type="presOf" srcId="{68B223E5-816A-4C58-87BC-41826518D26D}" destId="{3CB3DE0D-47DD-42CF-AA13-348206182A63}" srcOrd="0" destOrd="0" presId="urn:microsoft.com/office/officeart/2005/8/layout/hProcess4"/>
    <dgm:cxn modelId="{A3541AE1-4A3A-4E25-A9D8-3D779BB95B36}" type="presOf" srcId="{78C53A31-42E9-4376-B627-937BF8D07E46}" destId="{F6024FC7-3D7C-425A-971C-EEA40AA7EE6C}" srcOrd="0" destOrd="1" presId="urn:microsoft.com/office/officeart/2005/8/layout/hProcess4"/>
    <dgm:cxn modelId="{BF2126E7-2A31-4DB5-9664-863E5124868A}" srcId="{80E8D626-E782-4A1B-8616-ED473C693424}" destId="{42824096-7C00-4B17-8A4A-2642D5F20C06}" srcOrd="2" destOrd="0" parTransId="{14E08794-D5D1-41AD-BC0B-7E6CE6A4DE9D}" sibTransId="{F40C7775-490F-4F5E-94D6-ACDAD572ADC8}"/>
    <dgm:cxn modelId="{76F1BAEA-1A9C-4249-869C-8F5EDE7C163D}" type="presOf" srcId="{DE986915-5FE1-4F60-9DBF-893E848A0454}" destId="{E6CB6D41-90AE-4941-86F0-3EE4FCFA0797}" srcOrd="0" destOrd="0" presId="urn:microsoft.com/office/officeart/2005/8/layout/hProcess4"/>
    <dgm:cxn modelId="{3869D3ED-940E-4694-89EB-D941CE4DEA2F}" srcId="{DE986915-5FE1-4F60-9DBF-893E848A0454}" destId="{70C33231-8D1C-43E2-815A-EA9C2E1722A8}" srcOrd="0" destOrd="0" parTransId="{F605583B-E1C0-4249-B20A-98CCC30AE584}" sibTransId="{36944BEB-3019-43B9-8281-DF03E03ED97E}"/>
    <dgm:cxn modelId="{813E61EF-4741-4B8B-82D8-B0A77CF9778F}" type="presOf" srcId="{F78F6329-7D4F-458B-8274-B29279C2C652}" destId="{F6024FC7-3D7C-425A-971C-EEA40AA7EE6C}" srcOrd="0" destOrd="3" presId="urn:microsoft.com/office/officeart/2005/8/layout/hProcess4"/>
    <dgm:cxn modelId="{68B176F3-695A-42FF-A6D3-0140BAA8D666}" type="presOf" srcId="{28652567-D8EC-4FDD-8DEE-36A05A0043C1}" destId="{6D7C4202-3187-48FF-B4CD-597E8F74E810}" srcOrd="0" destOrd="1" presId="urn:microsoft.com/office/officeart/2005/8/layout/hProcess4"/>
    <dgm:cxn modelId="{F13632F8-1C7E-4BC6-A4DD-A1D602D7347C}" type="presOf" srcId="{80E8D626-E782-4A1B-8616-ED473C693424}" destId="{D352CE99-6E1D-48B2-82C0-4464456FD60A}" srcOrd="0" destOrd="0" presId="urn:microsoft.com/office/officeart/2005/8/layout/hProcess4"/>
    <dgm:cxn modelId="{B0F522FF-4209-4915-A58D-1A4FAB3ED067}" type="presOf" srcId="{F78F6329-7D4F-458B-8274-B29279C2C652}" destId="{E4EC2CFC-F711-4860-862A-83483F0EA362}" srcOrd="1" destOrd="3" presId="urn:microsoft.com/office/officeart/2005/8/layout/hProcess4"/>
    <dgm:cxn modelId="{56055A1A-3FAE-44AC-8B50-B72A4AFE67CD}" type="presParOf" srcId="{DC244FF0-0702-4B51-9EE7-F2257B429498}" destId="{B1731A74-2055-4EDE-B853-093DE26CD626}" srcOrd="0" destOrd="0" presId="urn:microsoft.com/office/officeart/2005/8/layout/hProcess4"/>
    <dgm:cxn modelId="{D8CE405C-395F-4352-8DEE-0CC900D5996E}" type="presParOf" srcId="{DC244FF0-0702-4B51-9EE7-F2257B429498}" destId="{2FCBA8D1-D1B2-4FEC-9E02-352F00EE717A}" srcOrd="1" destOrd="0" presId="urn:microsoft.com/office/officeart/2005/8/layout/hProcess4"/>
    <dgm:cxn modelId="{09F80924-E04E-4A11-8048-76E87AED4486}" type="presParOf" srcId="{DC244FF0-0702-4B51-9EE7-F2257B429498}" destId="{C7D26199-6988-4D94-A302-B8D58349CA3E}" srcOrd="2" destOrd="0" presId="urn:microsoft.com/office/officeart/2005/8/layout/hProcess4"/>
    <dgm:cxn modelId="{9B076EE8-DBB1-48CF-BE12-B275670E6FFE}" type="presParOf" srcId="{C7D26199-6988-4D94-A302-B8D58349CA3E}" destId="{85E9DD0D-BCB4-41CF-8E2C-558B1FD120A4}" srcOrd="0" destOrd="0" presId="urn:microsoft.com/office/officeart/2005/8/layout/hProcess4"/>
    <dgm:cxn modelId="{FE16996B-039D-4C01-82BA-A12BED98C6C3}" type="presParOf" srcId="{85E9DD0D-BCB4-41CF-8E2C-558B1FD120A4}" destId="{D1E89D6B-D46E-4A74-839E-75A6EC902CDA}" srcOrd="0" destOrd="0" presId="urn:microsoft.com/office/officeart/2005/8/layout/hProcess4"/>
    <dgm:cxn modelId="{BB22DC2E-947D-44E1-AE88-D5226EFDAACF}" type="presParOf" srcId="{85E9DD0D-BCB4-41CF-8E2C-558B1FD120A4}" destId="{F6024FC7-3D7C-425A-971C-EEA40AA7EE6C}" srcOrd="1" destOrd="0" presId="urn:microsoft.com/office/officeart/2005/8/layout/hProcess4"/>
    <dgm:cxn modelId="{5DC44D14-38C7-4913-A0CC-26B14E3FAA10}" type="presParOf" srcId="{85E9DD0D-BCB4-41CF-8E2C-558B1FD120A4}" destId="{E4EC2CFC-F711-4860-862A-83483F0EA362}" srcOrd="2" destOrd="0" presId="urn:microsoft.com/office/officeart/2005/8/layout/hProcess4"/>
    <dgm:cxn modelId="{1C981672-AF09-4927-9FEF-B13CE421B707}" type="presParOf" srcId="{85E9DD0D-BCB4-41CF-8E2C-558B1FD120A4}" destId="{D352CE99-6E1D-48B2-82C0-4464456FD60A}" srcOrd="3" destOrd="0" presId="urn:microsoft.com/office/officeart/2005/8/layout/hProcess4"/>
    <dgm:cxn modelId="{E9E63370-C417-4E84-ADFE-CF385C2D98B5}" type="presParOf" srcId="{85E9DD0D-BCB4-41CF-8E2C-558B1FD120A4}" destId="{51E90680-EECA-4E83-A782-B5988CEA7522}" srcOrd="4" destOrd="0" presId="urn:microsoft.com/office/officeart/2005/8/layout/hProcess4"/>
    <dgm:cxn modelId="{3C06B76B-630E-4C26-ADBB-E859CF93244A}" type="presParOf" srcId="{C7D26199-6988-4D94-A302-B8D58349CA3E}" destId="{3CB3DE0D-47DD-42CF-AA13-348206182A63}" srcOrd="1" destOrd="0" presId="urn:microsoft.com/office/officeart/2005/8/layout/hProcess4"/>
    <dgm:cxn modelId="{0E285A69-3682-4393-B922-F8014D34021F}" type="presParOf" srcId="{C7D26199-6988-4D94-A302-B8D58349CA3E}" destId="{79F9C6D6-63A3-466F-97AA-3DDE753DEE6B}" srcOrd="2" destOrd="0" presId="urn:microsoft.com/office/officeart/2005/8/layout/hProcess4"/>
    <dgm:cxn modelId="{67F48AA3-92D3-43DF-ABC0-592C4DA1C807}" type="presParOf" srcId="{79F9C6D6-63A3-466F-97AA-3DDE753DEE6B}" destId="{EA8DB8B1-B063-4180-804F-C2F3FA63EFBB}" srcOrd="0" destOrd="0" presId="urn:microsoft.com/office/officeart/2005/8/layout/hProcess4"/>
    <dgm:cxn modelId="{813F4787-9D9C-4FC4-A5D2-5A8C0D4C182E}" type="presParOf" srcId="{79F9C6D6-63A3-466F-97AA-3DDE753DEE6B}" destId="{6D7C4202-3187-48FF-B4CD-597E8F74E810}" srcOrd="1" destOrd="0" presId="urn:microsoft.com/office/officeart/2005/8/layout/hProcess4"/>
    <dgm:cxn modelId="{3AF23337-954F-4FDB-ADC2-DA3B635A32AF}" type="presParOf" srcId="{79F9C6D6-63A3-466F-97AA-3DDE753DEE6B}" destId="{E70B6508-8A67-4202-9027-D70E37D41B30}" srcOrd="2" destOrd="0" presId="urn:microsoft.com/office/officeart/2005/8/layout/hProcess4"/>
    <dgm:cxn modelId="{8D7CE1B6-5CCC-4DB9-B61C-5B6EF9B7273A}" type="presParOf" srcId="{79F9C6D6-63A3-466F-97AA-3DDE753DEE6B}" destId="{E6CB6D41-90AE-4941-86F0-3EE4FCFA0797}" srcOrd="3" destOrd="0" presId="urn:microsoft.com/office/officeart/2005/8/layout/hProcess4"/>
    <dgm:cxn modelId="{96B55F13-5718-4B6D-A9E7-B89E11210769}" type="presParOf" srcId="{79F9C6D6-63A3-466F-97AA-3DDE753DEE6B}" destId="{35D96522-3755-40B3-B86F-A607C5E2925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24FC7-3D7C-425A-971C-EEA40AA7EE6C}">
      <dsp:nvSpPr>
        <dsp:cNvPr id="0" name=""/>
        <dsp:cNvSpPr/>
      </dsp:nvSpPr>
      <dsp:spPr>
        <a:xfrm>
          <a:off x="984827" y="1332119"/>
          <a:ext cx="2972332" cy="24515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Suivre un flow d’exécution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Comprendre du code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Trouver les bugs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Résoudre les bugs</a:t>
          </a:r>
        </a:p>
      </dsp:txBody>
      <dsp:txXfrm>
        <a:off x="1041244" y="1388536"/>
        <a:ext cx="2859498" cy="1813385"/>
      </dsp:txXfrm>
    </dsp:sp>
    <dsp:sp modelId="{3CB3DE0D-47DD-42CF-AA13-348206182A63}">
      <dsp:nvSpPr>
        <dsp:cNvPr id="0" name=""/>
        <dsp:cNvSpPr/>
      </dsp:nvSpPr>
      <dsp:spPr>
        <a:xfrm>
          <a:off x="2667621" y="1904303"/>
          <a:ext cx="3212024" cy="3212024"/>
        </a:xfrm>
        <a:prstGeom prst="leftCircularArrow">
          <a:avLst>
            <a:gd name="adj1" fmla="val 2951"/>
            <a:gd name="adj2" fmla="val 361374"/>
            <a:gd name="adj3" fmla="val 2136885"/>
            <a:gd name="adj4" fmla="val 9024489"/>
            <a:gd name="adj5" fmla="val 34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2CE99-6E1D-48B2-82C0-4464456FD60A}">
      <dsp:nvSpPr>
        <dsp:cNvPr id="0" name=""/>
        <dsp:cNvSpPr/>
      </dsp:nvSpPr>
      <dsp:spPr>
        <a:xfrm>
          <a:off x="1645345" y="3202027"/>
          <a:ext cx="2642072" cy="1050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Pour debugger</a:t>
          </a:r>
        </a:p>
      </dsp:txBody>
      <dsp:txXfrm>
        <a:off x="1676118" y="3232800"/>
        <a:ext cx="2580526" cy="989119"/>
      </dsp:txXfrm>
    </dsp:sp>
    <dsp:sp modelId="{6D7C4202-3187-48FF-B4CD-597E8F74E810}">
      <dsp:nvSpPr>
        <dsp:cNvPr id="0" name=""/>
        <dsp:cNvSpPr/>
      </dsp:nvSpPr>
      <dsp:spPr>
        <a:xfrm>
          <a:off x="4738725" y="1275807"/>
          <a:ext cx="2972332" cy="24515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Recevoir un email a chaque erreur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Recevoir une notification slack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Envoyer ses logs dans(Sentry, Elastcsearch et  pour agrégation)</a:t>
          </a:r>
        </a:p>
      </dsp:txBody>
      <dsp:txXfrm>
        <a:off x="4795142" y="1857557"/>
        <a:ext cx="2859498" cy="1813385"/>
      </dsp:txXfrm>
    </dsp:sp>
    <dsp:sp modelId="{E6CB6D41-90AE-4941-86F0-3EE4FCFA0797}">
      <dsp:nvSpPr>
        <dsp:cNvPr id="0" name=""/>
        <dsp:cNvSpPr/>
      </dsp:nvSpPr>
      <dsp:spPr>
        <a:xfrm>
          <a:off x="5399243" y="750475"/>
          <a:ext cx="2642072" cy="1050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Pour monitorer</a:t>
          </a:r>
        </a:p>
      </dsp:txBody>
      <dsp:txXfrm>
        <a:off x="5430016" y="781248"/>
        <a:ext cx="2580526" cy="989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3F634E-7AAD-4D1B-8944-3921EA0E5915}" type="datetime1">
              <a:rPr lang="fr-FR" smtClean="0"/>
              <a:t>11/12/2021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3045F-D32A-43F9-990C-99C552A137F5}" type="datetime1">
              <a:rPr lang="fr-FR" smtClean="0"/>
              <a:pPr/>
              <a:t>11/12/2021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512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8671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5795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2094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383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783C35-8596-4843-9D3C-7B528D834CFC}" type="datetime1">
              <a:rPr lang="fr-FR" noProof="0" smtClean="0"/>
              <a:t>11/12/2021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4382BA-0533-4C7D-AB6E-1EA1FDCFC04D}" type="datetime1">
              <a:rPr lang="fr-FR" noProof="0" smtClean="0"/>
              <a:t>11/12/2021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25F5DB-C5B6-45B6-B0FF-1F88144964AE}" type="datetime1">
              <a:rPr lang="fr-FR" noProof="0" smtClean="0"/>
              <a:t>11/12/2021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E6BF0-E032-45BA-8A88-5AF4AB6C9C64}" type="datetime1">
              <a:rPr lang="fr-FR" noProof="0" smtClean="0"/>
              <a:t>11/12/2021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C8EAB8-8EC4-4264-928C-91F22A0F123A}" type="datetime1">
              <a:rPr lang="fr-FR" noProof="0" smtClean="0"/>
              <a:t>11/12/2021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CE2717-4AE0-41B8-853A-157E74C7835C}" type="datetime1">
              <a:rPr lang="fr-FR" noProof="0" smtClean="0"/>
              <a:t>11/12/2021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E7118C-0042-46B9-B6D4-26AB9DF2F067}" type="datetime1">
              <a:rPr lang="fr-FR" noProof="0" smtClean="0"/>
              <a:t>11/12/2021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490D74-EF91-430C-8635-911973C75DDF}" type="datetime1">
              <a:rPr lang="fr-FR" noProof="0" smtClean="0"/>
              <a:t>11/12/2021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B6CDFD-A075-435E-ABCB-9EA9153DA35E}" type="datetime1">
              <a:rPr lang="fr-FR" noProof="0" smtClean="0"/>
              <a:t>11/12/2021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AEE4EB-3CC0-47DF-8FBF-9ECC46124670}" type="datetime1">
              <a:rPr lang="fr-FR" noProof="0" smtClean="0"/>
              <a:t>11/12/2021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BFA78-DECC-4AE2-BCFC-E0244C2CD3F0}" type="datetime1">
              <a:rPr lang="fr-FR" noProof="0" smtClean="0"/>
              <a:t>11/12/2021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3FED5E6-2CA7-4A65-8E4B-ECDEC3A08145}" type="datetime1">
              <a:rPr lang="fr-FR" noProof="0" smtClean="0"/>
              <a:t>11/12/2021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 descr="Cette image est une forme décoratif abstrait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orme libre 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 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0" name="Forme libre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24" name="Zone de texte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Logger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Réalisé par:</a:t>
            </a:r>
          </a:p>
          <a:p>
            <a:pPr rtl="0"/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Nasri Yosra</a:t>
            </a:r>
          </a:p>
          <a:p>
            <a:pPr rtl="0"/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Ben Rouba Marwa</a:t>
            </a:r>
          </a:p>
        </p:txBody>
      </p:sp>
      <p:sp>
        <p:nvSpPr>
          <p:cNvPr id="3" name="Titr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/>
              <a:t>Ressources humaines : diapositive 1</a:t>
            </a:r>
            <a:endParaRPr lang="fr" dirty="0"/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 de texte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111D787-E830-4638-97B3-205F0A0ABC3F}"/>
              </a:ext>
            </a:extLst>
          </p:cNvPr>
          <p:cNvGrpSpPr/>
          <p:nvPr/>
        </p:nvGrpSpPr>
        <p:grpSpPr>
          <a:xfrm>
            <a:off x="513179" y="1550791"/>
            <a:ext cx="4143754" cy="303321"/>
            <a:chOff x="518433" y="1963150"/>
            <a:chExt cx="4143754" cy="268393"/>
          </a:xfrm>
        </p:grpSpPr>
        <p:sp>
          <p:nvSpPr>
            <p:cNvPr id="6" name="Rectangle : Coins arrondis 5">
              <a:extLst>
                <a:ext uri="{FF2B5EF4-FFF2-40B4-BE49-F238E27FC236}">
                  <a16:creationId xmlns:a16="http://schemas.microsoft.com/office/drawing/2014/main" id="{6BFCD1AA-E1CA-41D6-8605-56AFEBE4EEE3}"/>
                </a:ext>
              </a:extLst>
            </p:cNvPr>
            <p:cNvSpPr/>
            <p:nvPr/>
          </p:nvSpPr>
          <p:spPr>
            <a:xfrm>
              <a:off x="518433" y="1981199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101D99-B002-4698-9C7E-C942B9AA2D39}"/>
                </a:ext>
              </a:extLst>
            </p:cNvPr>
            <p:cNvSpPr/>
            <p:nvPr/>
          </p:nvSpPr>
          <p:spPr>
            <a:xfrm>
              <a:off x="1125992" y="1963150"/>
              <a:ext cx="3536195" cy="26839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Définition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D19246F-8F2D-4FAD-8927-AA34DDAA5DFA}"/>
              </a:ext>
            </a:extLst>
          </p:cNvPr>
          <p:cNvGrpSpPr/>
          <p:nvPr/>
        </p:nvGrpSpPr>
        <p:grpSpPr>
          <a:xfrm>
            <a:off x="477708" y="2243970"/>
            <a:ext cx="4127405" cy="303321"/>
            <a:chOff x="482962" y="2359572"/>
            <a:chExt cx="4127405" cy="268393"/>
          </a:xfrm>
        </p:grpSpPr>
        <p:sp>
          <p:nvSpPr>
            <p:cNvPr id="9" name="Rectangle : Coins arrondis 8">
              <a:extLst>
                <a:ext uri="{FF2B5EF4-FFF2-40B4-BE49-F238E27FC236}">
                  <a16:creationId xmlns:a16="http://schemas.microsoft.com/office/drawing/2014/main" id="{14FF47BA-9557-4442-8E2A-74A4F4AAD237}"/>
                </a:ext>
              </a:extLst>
            </p:cNvPr>
            <p:cNvSpPr/>
            <p:nvPr/>
          </p:nvSpPr>
          <p:spPr>
            <a:xfrm>
              <a:off x="482962" y="2384949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0C2221-E8A7-47E0-B2B2-5A6A32F96791}"/>
                </a:ext>
              </a:extLst>
            </p:cNvPr>
            <p:cNvSpPr/>
            <p:nvPr/>
          </p:nvSpPr>
          <p:spPr>
            <a:xfrm>
              <a:off x="1074172" y="2359572"/>
              <a:ext cx="3536195" cy="26839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Pourquoi logger? 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D065A01-39E4-4CC9-9075-3910C66205F5}"/>
              </a:ext>
            </a:extLst>
          </p:cNvPr>
          <p:cNvGrpSpPr/>
          <p:nvPr/>
        </p:nvGrpSpPr>
        <p:grpSpPr>
          <a:xfrm>
            <a:off x="472878" y="3018910"/>
            <a:ext cx="4196460" cy="307562"/>
            <a:chOff x="478132" y="2842262"/>
            <a:chExt cx="4196460" cy="272146"/>
          </a:xfrm>
        </p:grpSpPr>
        <p:sp>
          <p:nvSpPr>
            <p:cNvPr id="11" name="Rectangle : Coins arrondis 10">
              <a:extLst>
                <a:ext uri="{FF2B5EF4-FFF2-40B4-BE49-F238E27FC236}">
                  <a16:creationId xmlns:a16="http://schemas.microsoft.com/office/drawing/2014/main" id="{6B458D5C-BDF7-4A75-A4E8-B99128DCD84A}"/>
                </a:ext>
              </a:extLst>
            </p:cNvPr>
            <p:cNvSpPr/>
            <p:nvPr/>
          </p:nvSpPr>
          <p:spPr>
            <a:xfrm>
              <a:off x="478132" y="2882112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2" name="Rectangle 11">
              <a:extLst>
                <a:ext uri="{FF2B5EF4-FFF2-40B4-BE49-F238E27FC236}">
                  <a16:creationId xmlns:a16="http://schemas.microsoft.com/office/drawing/2014/main" id="{CA17B45E-57F0-4725-89C0-3CD74A5097A3}"/>
                </a:ext>
              </a:extLst>
            </p:cNvPr>
            <p:cNvSpPr/>
            <p:nvPr/>
          </p:nvSpPr>
          <p:spPr>
            <a:xfrm>
              <a:off x="1138397" y="2842262"/>
              <a:ext cx="3536195" cy="26839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Niveaux des logs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09D452F-25F9-4A2F-84BD-9A44714884C6}"/>
              </a:ext>
            </a:extLst>
          </p:cNvPr>
          <p:cNvGrpSpPr/>
          <p:nvPr/>
        </p:nvGrpSpPr>
        <p:grpSpPr>
          <a:xfrm>
            <a:off x="513179" y="3716808"/>
            <a:ext cx="4110337" cy="303321"/>
            <a:chOff x="518433" y="3256784"/>
            <a:chExt cx="4110337" cy="268393"/>
          </a:xfrm>
        </p:grpSpPr>
        <p:sp>
          <p:nvSpPr>
            <p:cNvPr id="13" name="Rectangle : Coins arrondis 12">
              <a:extLst>
                <a:ext uri="{FF2B5EF4-FFF2-40B4-BE49-F238E27FC236}">
                  <a16:creationId xmlns:a16="http://schemas.microsoft.com/office/drawing/2014/main" id="{64E3D015-D1E6-40C0-B820-5D2B0144652D}"/>
                </a:ext>
              </a:extLst>
            </p:cNvPr>
            <p:cNvSpPr/>
            <p:nvPr/>
          </p:nvSpPr>
          <p:spPr>
            <a:xfrm>
              <a:off x="518433" y="3256784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Rectangle 13">
              <a:extLst>
                <a:ext uri="{FF2B5EF4-FFF2-40B4-BE49-F238E27FC236}">
                  <a16:creationId xmlns:a16="http://schemas.microsoft.com/office/drawing/2014/main" id="{9187696D-0387-46E9-A420-AD2392161D95}"/>
                </a:ext>
              </a:extLst>
            </p:cNvPr>
            <p:cNvSpPr/>
            <p:nvPr/>
          </p:nvSpPr>
          <p:spPr>
            <a:xfrm>
              <a:off x="1092575" y="3256784"/>
              <a:ext cx="3536195" cy="26839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Logging message</a:t>
              </a:r>
            </a:p>
          </p:txBody>
        </p:sp>
      </p:grpSp>
      <p:sp>
        <p:nvSpPr>
          <p:cNvPr id="22" name="Oval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62" name="Groupe 61" descr="Cette image est une main d’une femme écrivant sur une feuille de papi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orme libre 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6" name="Forme libre 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7" name="Forme libre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8" name="Forme libre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9" name="Forme libre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0" name="Forme libre 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orme libre 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53" name="Forme libre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  <p:sp>
          <p:nvSpPr>
            <p:cNvPr id="54" name="Forme libre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5" name="Forme libre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6" name="Forme libre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7" name="Forme libre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8" name="Forme libre 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r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2</a:t>
            </a: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37F557CD-2411-4FC8-83C0-BDA18FFDD997}"/>
              </a:ext>
            </a:extLst>
          </p:cNvPr>
          <p:cNvGrpSpPr/>
          <p:nvPr/>
        </p:nvGrpSpPr>
        <p:grpSpPr>
          <a:xfrm>
            <a:off x="472878" y="4403272"/>
            <a:ext cx="4110337" cy="262526"/>
            <a:chOff x="518433" y="3256784"/>
            <a:chExt cx="4110337" cy="232296"/>
          </a:xfrm>
        </p:grpSpPr>
        <p:sp>
          <p:nvSpPr>
            <p:cNvPr id="61" name="Rectangle : Coins arrondis 12">
              <a:extLst>
                <a:ext uri="{FF2B5EF4-FFF2-40B4-BE49-F238E27FC236}">
                  <a16:creationId xmlns:a16="http://schemas.microsoft.com/office/drawing/2014/main" id="{D46E04F9-4809-4E88-93CD-7957FCCD65C6}"/>
                </a:ext>
              </a:extLst>
            </p:cNvPr>
            <p:cNvSpPr/>
            <p:nvPr/>
          </p:nvSpPr>
          <p:spPr>
            <a:xfrm>
              <a:off x="518433" y="3256784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63" name="Rectangle 13">
              <a:extLst>
                <a:ext uri="{FF2B5EF4-FFF2-40B4-BE49-F238E27FC236}">
                  <a16:creationId xmlns:a16="http://schemas.microsoft.com/office/drawing/2014/main" id="{947B0426-374D-4850-9732-9C305A1D636A}"/>
                </a:ext>
              </a:extLst>
            </p:cNvPr>
            <p:cNvSpPr/>
            <p:nvPr/>
          </p:nvSpPr>
          <p:spPr>
            <a:xfrm>
              <a:off x="1092575" y="3256784"/>
              <a:ext cx="3536195" cy="21786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Monolog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843E6709-9286-47A3-924D-BF139027AB9A}"/>
              </a:ext>
            </a:extLst>
          </p:cNvPr>
          <p:cNvGrpSpPr/>
          <p:nvPr/>
        </p:nvGrpSpPr>
        <p:grpSpPr>
          <a:xfrm>
            <a:off x="472878" y="5038250"/>
            <a:ext cx="4110337" cy="262526"/>
            <a:chOff x="518433" y="3256784"/>
            <a:chExt cx="4110337" cy="232296"/>
          </a:xfrm>
        </p:grpSpPr>
        <p:sp>
          <p:nvSpPr>
            <p:cNvPr id="65" name="Rectangle : Coins arrondis 12">
              <a:extLst>
                <a:ext uri="{FF2B5EF4-FFF2-40B4-BE49-F238E27FC236}">
                  <a16:creationId xmlns:a16="http://schemas.microsoft.com/office/drawing/2014/main" id="{290A83B1-732D-4D04-9D1D-C6A011E19EEA}"/>
                </a:ext>
              </a:extLst>
            </p:cNvPr>
            <p:cNvSpPr/>
            <p:nvPr/>
          </p:nvSpPr>
          <p:spPr>
            <a:xfrm>
              <a:off x="518433" y="3256784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66" name="Rectangle 13">
              <a:extLst>
                <a:ext uri="{FF2B5EF4-FFF2-40B4-BE49-F238E27FC236}">
                  <a16:creationId xmlns:a16="http://schemas.microsoft.com/office/drawing/2014/main" id="{6CDFF134-D914-48DC-849C-4999C11014AD}"/>
                </a:ext>
              </a:extLst>
            </p:cNvPr>
            <p:cNvSpPr/>
            <p:nvPr/>
          </p:nvSpPr>
          <p:spPr>
            <a:xfrm>
              <a:off x="1092575" y="3256784"/>
              <a:ext cx="3536195" cy="21786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Ou les logs sont stocker?</a:t>
              </a:r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282CB55D-7392-4D48-9E2E-04DBE59E824A}"/>
              </a:ext>
            </a:extLst>
          </p:cNvPr>
          <p:cNvGrpSpPr/>
          <p:nvPr/>
        </p:nvGrpSpPr>
        <p:grpSpPr>
          <a:xfrm>
            <a:off x="509124" y="5716282"/>
            <a:ext cx="4110337" cy="262526"/>
            <a:chOff x="518433" y="3256784"/>
            <a:chExt cx="4110337" cy="232296"/>
          </a:xfrm>
        </p:grpSpPr>
        <p:sp>
          <p:nvSpPr>
            <p:cNvPr id="70" name="Rectangle : Coins arrondis 12">
              <a:extLst>
                <a:ext uri="{FF2B5EF4-FFF2-40B4-BE49-F238E27FC236}">
                  <a16:creationId xmlns:a16="http://schemas.microsoft.com/office/drawing/2014/main" id="{F6530556-90B6-436C-9DCB-3E9599EAA20B}"/>
                </a:ext>
              </a:extLst>
            </p:cNvPr>
            <p:cNvSpPr/>
            <p:nvPr/>
          </p:nvSpPr>
          <p:spPr>
            <a:xfrm>
              <a:off x="518433" y="3256784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71" name="Rectangle 13">
              <a:extLst>
                <a:ext uri="{FF2B5EF4-FFF2-40B4-BE49-F238E27FC236}">
                  <a16:creationId xmlns:a16="http://schemas.microsoft.com/office/drawing/2014/main" id="{AAB9E91B-AF25-4635-B4D7-9B0A429D1542}"/>
                </a:ext>
              </a:extLst>
            </p:cNvPr>
            <p:cNvSpPr/>
            <p:nvPr/>
          </p:nvSpPr>
          <p:spPr>
            <a:xfrm>
              <a:off x="1092575" y="3256784"/>
              <a:ext cx="3536195" cy="21786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Les gestionnaires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1092659" y="784439"/>
            <a:ext cx="6902744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fr-FR" sz="3200" spc="-50" dirty="0"/>
              <a:t>Définition logger</a:t>
            </a:r>
          </a:p>
        </p:txBody>
      </p:sp>
      <p:sp>
        <p:nvSpPr>
          <p:cNvPr id="5" name="Zone de texte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1119973" y="1670842"/>
            <a:ext cx="5369219" cy="123110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fr-FR" i="0" dirty="0"/>
              <a:t>C’est un service qui permet de garder une trace de ce qui se passer sur ton application. Souvent ils</a:t>
            </a:r>
          </a:p>
          <a:p>
            <a:pPr rtl="0"/>
            <a:r>
              <a:rPr lang="fr-FR" i="0" dirty="0"/>
              <a:t>se révèlent une source très précieuse d’informations lorsqu’un utilisateur soulève un bug ou</a:t>
            </a:r>
          </a:p>
          <a:p>
            <a:pPr rtl="0"/>
            <a:r>
              <a:rPr lang="fr-FR" i="0" dirty="0"/>
              <a:t>un comportement anormal.. </a:t>
            </a:r>
            <a:endParaRPr lang="fr-FR" dirty="0"/>
          </a:p>
        </p:txBody>
      </p:sp>
      <p:sp>
        <p:nvSpPr>
          <p:cNvPr id="53" name="Titr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8</a:t>
            </a:r>
          </a:p>
        </p:txBody>
      </p:sp>
      <p:sp>
        <p:nvSpPr>
          <p:cNvPr id="6" name="Parallélogramme 3">
            <a:extLst>
              <a:ext uri="{FF2B5EF4-FFF2-40B4-BE49-F238E27FC236}">
                <a16:creationId xmlns:a16="http://schemas.microsoft.com/office/drawing/2014/main" id="{6A098C02-6E07-4547-8162-39477574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30947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7" name="Groupe 6" descr="Cette image est une illustration d’un homme avec une barbe. ">
            <a:extLst>
              <a:ext uri="{FF2B5EF4-FFF2-40B4-BE49-F238E27FC236}">
                <a16:creationId xmlns:a16="http://schemas.microsoft.com/office/drawing/2014/main" id="{50981C8A-4DFC-4E54-95CB-7EF65065805E}"/>
              </a:ext>
            </a:extLst>
          </p:cNvPr>
          <p:cNvGrpSpPr/>
          <p:nvPr/>
        </p:nvGrpSpPr>
        <p:grpSpPr>
          <a:xfrm>
            <a:off x="3329587" y="2416566"/>
            <a:ext cx="4430272" cy="4308747"/>
            <a:chOff x="117404" y="1951388"/>
            <a:chExt cx="3810340" cy="3705819"/>
          </a:xfrm>
        </p:grpSpPr>
        <p:sp>
          <p:nvSpPr>
            <p:cNvPr id="8" name="Ovale 24">
              <a:extLst>
                <a:ext uri="{FF2B5EF4-FFF2-40B4-BE49-F238E27FC236}">
                  <a16:creationId xmlns:a16="http://schemas.microsoft.com/office/drawing/2014/main" id="{0994F038-8D38-48CC-870C-C8F8DEBA8765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" name="Ovale 26">
              <a:extLst>
                <a:ext uri="{FF2B5EF4-FFF2-40B4-BE49-F238E27FC236}">
                  <a16:creationId xmlns:a16="http://schemas.microsoft.com/office/drawing/2014/main" id="{A6E50D51-5385-4D23-A0D9-25BF4CF42E00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" name="Ovale 27">
              <a:extLst>
                <a:ext uri="{FF2B5EF4-FFF2-40B4-BE49-F238E27FC236}">
                  <a16:creationId xmlns:a16="http://schemas.microsoft.com/office/drawing/2014/main" id="{D6B3A07A-2B0F-4A4E-87DD-B18CAAF37954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" name="Losange 25">
              <a:extLst>
                <a:ext uri="{FF2B5EF4-FFF2-40B4-BE49-F238E27FC236}">
                  <a16:creationId xmlns:a16="http://schemas.microsoft.com/office/drawing/2014/main" id="{26C11608-D98F-4E95-8E54-CDDB952043F8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2" name="Losange 11">
              <a:extLst>
                <a:ext uri="{FF2B5EF4-FFF2-40B4-BE49-F238E27FC236}">
                  <a16:creationId xmlns:a16="http://schemas.microsoft.com/office/drawing/2014/main" id="{FE95CE0C-C56F-4873-9DDD-DA4D457FA3A2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Losange 12">
              <a:extLst>
                <a:ext uri="{FF2B5EF4-FFF2-40B4-BE49-F238E27FC236}">
                  <a16:creationId xmlns:a16="http://schemas.microsoft.com/office/drawing/2014/main" id="{F98C0892-3DDF-4153-801C-C4D70DAEF13E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14" name="Ovale 26">
            <a:extLst>
              <a:ext uri="{FF2B5EF4-FFF2-40B4-BE49-F238E27FC236}">
                <a16:creationId xmlns:a16="http://schemas.microsoft.com/office/drawing/2014/main" id="{456D1A06-550E-417F-B43F-3F06DAA66446}"/>
              </a:ext>
            </a:extLst>
          </p:cNvPr>
          <p:cNvSpPr/>
          <p:nvPr/>
        </p:nvSpPr>
        <p:spPr>
          <a:xfrm flipH="1">
            <a:off x="7842806" y="6469859"/>
            <a:ext cx="388141" cy="388141"/>
          </a:xfrm>
          <a:prstGeom prst="ellipse">
            <a:avLst/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rtl="0"/>
            <a:r>
              <a:rPr lang="fr-FR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élogramme 3">
            <a:extLst>
              <a:ext uri="{FF2B5EF4-FFF2-40B4-BE49-F238E27FC236}">
                <a16:creationId xmlns:a16="http://schemas.microsoft.com/office/drawing/2014/main" id="{A8BA5578-85FF-47DB-90CB-88ABAA5E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2000" y="0"/>
            <a:ext cx="10160000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 de texte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2106982" y="304167"/>
            <a:ext cx="707989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Pourquoi logger</a:t>
            </a:r>
          </a:p>
        </p:txBody>
      </p:sp>
      <p:sp>
        <p:nvSpPr>
          <p:cNvPr id="6" name="Titre 5" hidden="1">
            <a:extLst>
              <a:ext uri="{FF2B5EF4-FFF2-40B4-BE49-F238E27FC236}">
                <a16:creationId xmlns:a16="http://schemas.microsoft.com/office/drawing/2014/main" id="{369BDDB6-A69A-415D-B73D-D630C736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11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AECA387D-3734-4683-B42A-40F22FFA82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4483601"/>
              </p:ext>
            </p:extLst>
          </p:nvPr>
        </p:nvGraphicFramePr>
        <p:xfrm>
          <a:off x="1133856" y="1135166"/>
          <a:ext cx="9026144" cy="5003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Ovale 26">
            <a:extLst>
              <a:ext uri="{FF2B5EF4-FFF2-40B4-BE49-F238E27FC236}">
                <a16:creationId xmlns:a16="http://schemas.microsoft.com/office/drawing/2014/main" id="{5FD96B8C-27C2-43B9-AE46-70BBEA118C36}"/>
              </a:ext>
            </a:extLst>
          </p:cNvPr>
          <p:cNvSpPr/>
          <p:nvPr/>
        </p:nvSpPr>
        <p:spPr>
          <a:xfrm flipH="1">
            <a:off x="11669267" y="6389958"/>
            <a:ext cx="388141" cy="388141"/>
          </a:xfrm>
          <a:prstGeom prst="ellipse">
            <a:avLst/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rtl="0"/>
            <a:r>
              <a:rPr lang="fr-FR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621463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1">
            <a:extLst>
              <a:ext uri="{FF2B5EF4-FFF2-40B4-BE49-F238E27FC236}">
                <a16:creationId xmlns:a16="http://schemas.microsoft.com/office/drawing/2014/main" id="{F65D7AA9-788D-4940-A2AE-4CD1ABDD77DB}"/>
              </a:ext>
            </a:extLst>
          </p:cNvPr>
          <p:cNvSpPr/>
          <p:nvPr/>
        </p:nvSpPr>
        <p:spPr>
          <a:xfrm rot="17152435">
            <a:off x="6079312" y="-1031167"/>
            <a:ext cx="504725" cy="12264473"/>
          </a:xfrm>
          <a:custGeom>
            <a:avLst/>
            <a:gdLst>
              <a:gd name="connsiteX0" fmla="*/ 0 w 497149"/>
              <a:gd name="connsiteY0" fmla="*/ 12711530 h 12711530"/>
              <a:gd name="connsiteX1" fmla="*/ 248575 w 497149"/>
              <a:gd name="connsiteY1" fmla="*/ 0 h 12711530"/>
              <a:gd name="connsiteX2" fmla="*/ 497149 w 497149"/>
              <a:gd name="connsiteY2" fmla="*/ 12711530 h 12711530"/>
              <a:gd name="connsiteX3" fmla="*/ 0 w 497149"/>
              <a:gd name="connsiteY3" fmla="*/ 12711530 h 12711530"/>
              <a:gd name="connsiteX0" fmla="*/ 0 w 511346"/>
              <a:gd name="connsiteY0" fmla="*/ 12904160 h 12904160"/>
              <a:gd name="connsiteX1" fmla="*/ 262772 w 511346"/>
              <a:gd name="connsiteY1" fmla="*/ 0 h 12904160"/>
              <a:gd name="connsiteX2" fmla="*/ 511346 w 511346"/>
              <a:gd name="connsiteY2" fmla="*/ 12711530 h 12904160"/>
              <a:gd name="connsiteX3" fmla="*/ 0 w 511346"/>
              <a:gd name="connsiteY3" fmla="*/ 12904160 h 12904160"/>
              <a:gd name="connsiteX0" fmla="*/ 0 w 511346"/>
              <a:gd name="connsiteY0" fmla="*/ 12904160 h 12904160"/>
              <a:gd name="connsiteX1" fmla="*/ 19994 w 511346"/>
              <a:gd name="connsiteY1" fmla="*/ 12210210 h 12904160"/>
              <a:gd name="connsiteX2" fmla="*/ 262772 w 511346"/>
              <a:gd name="connsiteY2" fmla="*/ 0 h 12904160"/>
              <a:gd name="connsiteX3" fmla="*/ 511346 w 511346"/>
              <a:gd name="connsiteY3" fmla="*/ 12711530 h 12904160"/>
              <a:gd name="connsiteX4" fmla="*/ 0 w 511346"/>
              <a:gd name="connsiteY4" fmla="*/ 12904160 h 12904160"/>
              <a:gd name="connsiteX0" fmla="*/ 218817 w 491352"/>
              <a:gd name="connsiteY0" fmla="*/ 12808673 h 12808673"/>
              <a:gd name="connsiteX1" fmla="*/ 0 w 491352"/>
              <a:gd name="connsiteY1" fmla="*/ 12210210 h 12808673"/>
              <a:gd name="connsiteX2" fmla="*/ 242778 w 491352"/>
              <a:gd name="connsiteY2" fmla="*/ 0 h 12808673"/>
              <a:gd name="connsiteX3" fmla="*/ 491352 w 491352"/>
              <a:gd name="connsiteY3" fmla="*/ 12711530 h 12808673"/>
              <a:gd name="connsiteX4" fmla="*/ 218817 w 491352"/>
              <a:gd name="connsiteY4" fmla="*/ 12808673 h 12808673"/>
              <a:gd name="connsiteX0" fmla="*/ 227598 w 491352"/>
              <a:gd name="connsiteY0" fmla="*/ 12813794 h 12813794"/>
              <a:gd name="connsiteX1" fmla="*/ 0 w 491352"/>
              <a:gd name="connsiteY1" fmla="*/ 12210210 h 12813794"/>
              <a:gd name="connsiteX2" fmla="*/ 242778 w 491352"/>
              <a:gd name="connsiteY2" fmla="*/ 0 h 12813794"/>
              <a:gd name="connsiteX3" fmla="*/ 491352 w 491352"/>
              <a:gd name="connsiteY3" fmla="*/ 12711530 h 12813794"/>
              <a:gd name="connsiteX4" fmla="*/ 227598 w 491352"/>
              <a:gd name="connsiteY4" fmla="*/ 12813794 h 12813794"/>
              <a:gd name="connsiteX0" fmla="*/ 227598 w 500615"/>
              <a:gd name="connsiteY0" fmla="*/ 12813794 h 12813794"/>
              <a:gd name="connsiteX1" fmla="*/ 0 w 500615"/>
              <a:gd name="connsiteY1" fmla="*/ 12210210 h 12813794"/>
              <a:gd name="connsiteX2" fmla="*/ 242778 w 500615"/>
              <a:gd name="connsiteY2" fmla="*/ 0 h 12813794"/>
              <a:gd name="connsiteX3" fmla="*/ 500615 w 500615"/>
              <a:gd name="connsiteY3" fmla="*/ 12745676 h 12813794"/>
              <a:gd name="connsiteX4" fmla="*/ 227598 w 500615"/>
              <a:gd name="connsiteY4" fmla="*/ 12813794 h 12813794"/>
              <a:gd name="connsiteX0" fmla="*/ 163606 w 500615"/>
              <a:gd name="connsiteY0" fmla="*/ 12837482 h 12837482"/>
              <a:gd name="connsiteX1" fmla="*/ 0 w 500615"/>
              <a:gd name="connsiteY1" fmla="*/ 12210210 h 12837482"/>
              <a:gd name="connsiteX2" fmla="*/ 242778 w 500615"/>
              <a:gd name="connsiteY2" fmla="*/ 0 h 12837482"/>
              <a:gd name="connsiteX3" fmla="*/ 500615 w 500615"/>
              <a:gd name="connsiteY3" fmla="*/ 12745676 h 12837482"/>
              <a:gd name="connsiteX4" fmla="*/ 163606 w 500615"/>
              <a:gd name="connsiteY4" fmla="*/ 12837482 h 12837482"/>
              <a:gd name="connsiteX0" fmla="*/ 167716 w 504725"/>
              <a:gd name="connsiteY0" fmla="*/ 12837482 h 12837482"/>
              <a:gd name="connsiteX1" fmla="*/ 0 w 504725"/>
              <a:gd name="connsiteY1" fmla="*/ 12243730 h 12837482"/>
              <a:gd name="connsiteX2" fmla="*/ 246888 w 504725"/>
              <a:gd name="connsiteY2" fmla="*/ 0 h 12837482"/>
              <a:gd name="connsiteX3" fmla="*/ 504725 w 504725"/>
              <a:gd name="connsiteY3" fmla="*/ 12745676 h 12837482"/>
              <a:gd name="connsiteX4" fmla="*/ 167716 w 504725"/>
              <a:gd name="connsiteY4" fmla="*/ 12837482 h 12837482"/>
              <a:gd name="connsiteX0" fmla="*/ 236011 w 504725"/>
              <a:gd name="connsiteY0" fmla="*/ 12618751 h 12745676"/>
              <a:gd name="connsiteX1" fmla="*/ 0 w 504725"/>
              <a:gd name="connsiteY1" fmla="*/ 12243730 h 12745676"/>
              <a:gd name="connsiteX2" fmla="*/ 246888 w 504725"/>
              <a:gd name="connsiteY2" fmla="*/ 0 h 12745676"/>
              <a:gd name="connsiteX3" fmla="*/ 504725 w 504725"/>
              <a:gd name="connsiteY3" fmla="*/ 12745676 h 12745676"/>
              <a:gd name="connsiteX4" fmla="*/ 236011 w 504725"/>
              <a:gd name="connsiteY4" fmla="*/ 12618751 h 12745676"/>
              <a:gd name="connsiteX0" fmla="*/ 167715 w 504725"/>
              <a:gd name="connsiteY0" fmla="*/ 12837484 h 12837484"/>
              <a:gd name="connsiteX1" fmla="*/ 0 w 504725"/>
              <a:gd name="connsiteY1" fmla="*/ 12243730 h 12837484"/>
              <a:gd name="connsiteX2" fmla="*/ 246888 w 504725"/>
              <a:gd name="connsiteY2" fmla="*/ 0 h 12837484"/>
              <a:gd name="connsiteX3" fmla="*/ 504725 w 504725"/>
              <a:gd name="connsiteY3" fmla="*/ 12745676 h 12837484"/>
              <a:gd name="connsiteX4" fmla="*/ 167715 w 504725"/>
              <a:gd name="connsiteY4" fmla="*/ 12837484 h 12837484"/>
              <a:gd name="connsiteX0" fmla="*/ 168274 w 504725"/>
              <a:gd name="connsiteY0" fmla="*/ 12855771 h 12855771"/>
              <a:gd name="connsiteX1" fmla="*/ 0 w 504725"/>
              <a:gd name="connsiteY1" fmla="*/ 12243730 h 12855771"/>
              <a:gd name="connsiteX2" fmla="*/ 246888 w 504725"/>
              <a:gd name="connsiteY2" fmla="*/ 0 h 12855771"/>
              <a:gd name="connsiteX3" fmla="*/ 504725 w 504725"/>
              <a:gd name="connsiteY3" fmla="*/ 12745676 h 12855771"/>
              <a:gd name="connsiteX4" fmla="*/ 168274 w 504725"/>
              <a:gd name="connsiteY4" fmla="*/ 12855771 h 1285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725" h="12855771">
                <a:moveTo>
                  <a:pt x="168274" y="12855771"/>
                </a:moveTo>
                <a:lnTo>
                  <a:pt x="0" y="12243730"/>
                </a:lnTo>
                <a:lnTo>
                  <a:pt x="246888" y="0"/>
                </a:lnTo>
                <a:lnTo>
                  <a:pt x="504725" y="12745676"/>
                </a:lnTo>
                <a:lnTo>
                  <a:pt x="168274" y="1285577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5F7949E4-F7DA-4C95-A20D-227A462AE03C}"/>
              </a:ext>
            </a:extLst>
          </p:cNvPr>
          <p:cNvSpPr/>
          <p:nvPr/>
        </p:nvSpPr>
        <p:spPr>
          <a:xfrm>
            <a:off x="8705122" y="5582189"/>
            <a:ext cx="691200" cy="3708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11">
            <a:extLst>
              <a:ext uri="{FF2B5EF4-FFF2-40B4-BE49-F238E27FC236}">
                <a16:creationId xmlns:a16="http://schemas.microsoft.com/office/drawing/2014/main" id="{BC097B22-86CA-4DEF-94BC-8845213E7BB3}"/>
              </a:ext>
            </a:extLst>
          </p:cNvPr>
          <p:cNvSpPr/>
          <p:nvPr/>
        </p:nvSpPr>
        <p:spPr>
          <a:xfrm>
            <a:off x="6610927" y="4979704"/>
            <a:ext cx="691200" cy="3708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12">
            <a:extLst>
              <a:ext uri="{FF2B5EF4-FFF2-40B4-BE49-F238E27FC236}">
                <a16:creationId xmlns:a16="http://schemas.microsoft.com/office/drawing/2014/main" id="{D91C447C-0C96-465B-B456-DB552A2D2016}"/>
              </a:ext>
            </a:extLst>
          </p:cNvPr>
          <p:cNvSpPr/>
          <p:nvPr/>
        </p:nvSpPr>
        <p:spPr>
          <a:xfrm>
            <a:off x="4796177" y="4499092"/>
            <a:ext cx="691200" cy="3708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13">
            <a:extLst>
              <a:ext uri="{FF2B5EF4-FFF2-40B4-BE49-F238E27FC236}">
                <a16:creationId xmlns:a16="http://schemas.microsoft.com/office/drawing/2014/main" id="{E7AB88B5-33C9-4EAD-B2B5-DEE9C54E78A2}"/>
              </a:ext>
            </a:extLst>
          </p:cNvPr>
          <p:cNvSpPr/>
          <p:nvPr/>
        </p:nvSpPr>
        <p:spPr>
          <a:xfrm>
            <a:off x="2482588" y="3870810"/>
            <a:ext cx="691200" cy="37080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1E65E0BB-BE45-470E-A2E1-3E6AB6F97A2B}"/>
              </a:ext>
            </a:extLst>
          </p:cNvPr>
          <p:cNvSpPr/>
          <p:nvPr/>
        </p:nvSpPr>
        <p:spPr>
          <a:xfrm>
            <a:off x="610379" y="3322486"/>
            <a:ext cx="692682" cy="36892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4">
            <a:extLst>
              <a:ext uri="{FF2B5EF4-FFF2-40B4-BE49-F238E27FC236}">
                <a16:creationId xmlns:a16="http://schemas.microsoft.com/office/drawing/2014/main" id="{1F33F361-A971-4EBC-BE0F-B822ED91F4D7}"/>
              </a:ext>
            </a:extLst>
          </p:cNvPr>
          <p:cNvSpPr/>
          <p:nvPr/>
        </p:nvSpPr>
        <p:spPr>
          <a:xfrm>
            <a:off x="8963178" y="4492324"/>
            <a:ext cx="175088" cy="124746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17">
            <a:extLst>
              <a:ext uri="{FF2B5EF4-FFF2-40B4-BE49-F238E27FC236}">
                <a16:creationId xmlns:a16="http://schemas.microsoft.com/office/drawing/2014/main" id="{677E022C-C8BE-4524-B0A6-6A216236D163}"/>
              </a:ext>
            </a:extLst>
          </p:cNvPr>
          <p:cNvSpPr/>
          <p:nvPr/>
        </p:nvSpPr>
        <p:spPr>
          <a:xfrm>
            <a:off x="6887989" y="3759432"/>
            <a:ext cx="137077" cy="1311954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8">
            <a:extLst>
              <a:ext uri="{FF2B5EF4-FFF2-40B4-BE49-F238E27FC236}">
                <a16:creationId xmlns:a16="http://schemas.microsoft.com/office/drawing/2014/main" id="{F290A107-4067-46A6-847A-B2FF364447D7}"/>
              </a:ext>
            </a:extLst>
          </p:cNvPr>
          <p:cNvSpPr/>
          <p:nvPr/>
        </p:nvSpPr>
        <p:spPr>
          <a:xfrm>
            <a:off x="5086744" y="3140702"/>
            <a:ext cx="110067" cy="14389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9">
            <a:extLst>
              <a:ext uri="{FF2B5EF4-FFF2-40B4-BE49-F238E27FC236}">
                <a16:creationId xmlns:a16="http://schemas.microsoft.com/office/drawing/2014/main" id="{7DD15519-4CB0-464E-BF9D-F0679D05AB66}"/>
              </a:ext>
            </a:extLst>
          </p:cNvPr>
          <p:cNvSpPr/>
          <p:nvPr/>
        </p:nvSpPr>
        <p:spPr>
          <a:xfrm>
            <a:off x="2773155" y="2783712"/>
            <a:ext cx="110067" cy="127249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20">
            <a:extLst>
              <a:ext uri="{FF2B5EF4-FFF2-40B4-BE49-F238E27FC236}">
                <a16:creationId xmlns:a16="http://schemas.microsoft.com/office/drawing/2014/main" id="{29027029-F675-486B-9B7B-F0017AEC318D}"/>
              </a:ext>
            </a:extLst>
          </p:cNvPr>
          <p:cNvSpPr/>
          <p:nvPr/>
        </p:nvSpPr>
        <p:spPr>
          <a:xfrm>
            <a:off x="901686" y="2455095"/>
            <a:ext cx="110067" cy="109501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F850CB-D205-4BE6-BFFC-41820E520F66}"/>
              </a:ext>
            </a:extLst>
          </p:cNvPr>
          <p:cNvSpPr/>
          <p:nvPr/>
        </p:nvSpPr>
        <p:spPr>
          <a:xfrm>
            <a:off x="149340" y="1232728"/>
            <a:ext cx="1765991" cy="889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24">
            <a:extLst>
              <a:ext uri="{FF2B5EF4-FFF2-40B4-BE49-F238E27FC236}">
                <a16:creationId xmlns:a16="http://schemas.microsoft.com/office/drawing/2014/main" id="{57B4180F-FB72-44AD-9B1C-96DB02A6694E}"/>
              </a:ext>
            </a:extLst>
          </p:cNvPr>
          <p:cNvSpPr txBox="1"/>
          <p:nvPr/>
        </p:nvSpPr>
        <p:spPr>
          <a:xfrm>
            <a:off x="73723" y="1279994"/>
            <a:ext cx="21808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Utilisé en général pour développer ou débugger une application afin de vérifier une valeur ou un bon déroulement.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Noto Sans" panose="020B0502040504020204" pitchFamily="34"/>
              <a:cs typeface="Times New Roman" panose="02020603050405020304" pitchFamily="18" charset="0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C3CF8157-F394-4123-BCBC-28BAD640F6C2}"/>
              </a:ext>
            </a:extLst>
          </p:cNvPr>
          <p:cNvSpPr txBox="1"/>
          <p:nvPr/>
        </p:nvSpPr>
        <p:spPr>
          <a:xfrm>
            <a:off x="176" y="899930"/>
            <a:ext cx="185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+mj-lt"/>
                <a:ea typeface="Noto Sans" panose="020B0502040504020204" pitchFamily="34"/>
                <a:cs typeface="Noto Sans" panose="020B0502040504020204" pitchFamily="34"/>
              </a:rPr>
              <a:t>DEBUG</a:t>
            </a:r>
            <a:endParaRPr kumimoji="0" lang="en-GB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5256C1-362C-4C2E-BB7C-F9D865856568}"/>
              </a:ext>
            </a:extLst>
          </p:cNvPr>
          <p:cNvSpPr/>
          <p:nvPr/>
        </p:nvSpPr>
        <p:spPr>
          <a:xfrm>
            <a:off x="128757" y="2443995"/>
            <a:ext cx="1765991" cy="889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ABB480-3E72-426A-BF5F-929F25E2DF6B}"/>
              </a:ext>
            </a:extLst>
          </p:cNvPr>
          <p:cNvSpPr/>
          <p:nvPr/>
        </p:nvSpPr>
        <p:spPr>
          <a:xfrm>
            <a:off x="8221954" y="1893103"/>
            <a:ext cx="1765991" cy="889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29">
            <a:extLst>
              <a:ext uri="{FF2B5EF4-FFF2-40B4-BE49-F238E27FC236}">
                <a16:creationId xmlns:a16="http://schemas.microsoft.com/office/drawing/2014/main" id="{A687D2F6-9EF6-4EAC-992C-0174BFD75D44}"/>
              </a:ext>
            </a:extLst>
          </p:cNvPr>
          <p:cNvSpPr txBox="1"/>
          <p:nvPr/>
        </p:nvSpPr>
        <p:spPr>
          <a:xfrm>
            <a:off x="8196068" y="2013614"/>
            <a:ext cx="192305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Noto Sans" panose="020B0502040504020204" pitchFamily="34"/>
                <a:cs typeface="Times New Roman" panose="02020603050405020304" pitchFamily="18" charset="0"/>
              </a:rPr>
              <a:t>Exception inattendue soulevée pendant l’exécution de l’application. Cette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Noto Sans" panose="020B0502040504020204" pitchFamily="34"/>
                <a:cs typeface="Times New Roman" panose="02020603050405020304" pitchFamily="18" charset="0"/>
              </a:rPr>
              <a:t>action est généralement accompagnée d’alerte mail. (exemple : un paramètre manquant dans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Noto Sans" panose="020B0502040504020204" pitchFamily="34"/>
                <a:cs typeface="Times New Roman" panose="02020603050405020304" pitchFamily="18" charset="0"/>
              </a:rPr>
              <a:t>la configuration d’un module).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Noto Sans" panose="020B0502040504020204" pitchFamily="34"/>
              <a:cs typeface="Times New Roman" panose="02020603050405020304" pitchFamily="18" charset="0"/>
            </a:endParaRPr>
          </a:p>
        </p:txBody>
      </p:sp>
      <p:sp>
        <p:nvSpPr>
          <p:cNvPr id="20" name="TextBox 30">
            <a:extLst>
              <a:ext uri="{FF2B5EF4-FFF2-40B4-BE49-F238E27FC236}">
                <a16:creationId xmlns:a16="http://schemas.microsoft.com/office/drawing/2014/main" id="{0206FFB8-799E-4B01-991F-D13F35BE3D3E}"/>
              </a:ext>
            </a:extLst>
          </p:cNvPr>
          <p:cNvSpPr txBox="1"/>
          <p:nvPr/>
        </p:nvSpPr>
        <p:spPr>
          <a:xfrm>
            <a:off x="8036483" y="1541735"/>
            <a:ext cx="185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CRITICAL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193202-FE80-4D82-AA10-AEAD01C1927D}"/>
              </a:ext>
            </a:extLst>
          </p:cNvPr>
          <p:cNvSpPr/>
          <p:nvPr/>
        </p:nvSpPr>
        <p:spPr>
          <a:xfrm>
            <a:off x="8221908" y="4430960"/>
            <a:ext cx="1765991" cy="889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3FCDB0-B1BE-4439-A0ED-693063604C9C}"/>
              </a:ext>
            </a:extLst>
          </p:cNvPr>
          <p:cNvSpPr/>
          <p:nvPr/>
        </p:nvSpPr>
        <p:spPr>
          <a:xfrm>
            <a:off x="6367814" y="2564855"/>
            <a:ext cx="1765991" cy="889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33">
            <a:extLst>
              <a:ext uri="{FF2B5EF4-FFF2-40B4-BE49-F238E27FC236}">
                <a16:creationId xmlns:a16="http://schemas.microsoft.com/office/drawing/2014/main" id="{794BA864-B1BD-4391-9855-4B44C5AB36A4}"/>
              </a:ext>
            </a:extLst>
          </p:cNvPr>
          <p:cNvSpPr txBox="1"/>
          <p:nvPr/>
        </p:nvSpPr>
        <p:spPr>
          <a:xfrm>
            <a:off x="6332657" y="2599534"/>
            <a:ext cx="19606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Noto Sans" panose="020B0502040504020204" pitchFamily="34"/>
                <a:cs typeface="Times New Roman" panose="02020603050405020304" pitchFamily="18" charset="0"/>
              </a:rPr>
              <a:t>Événement exceptionnel mais sans erreur (exemple : Utilisation d’une fonction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Noto Sans" panose="020B0502040504020204" pitchFamily="34"/>
                <a:cs typeface="Times New Roman" panose="02020603050405020304" pitchFamily="18" charset="0"/>
              </a:rPr>
              <a:t>dépréciée).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Noto Sans" panose="020B0502040504020204" pitchFamily="34"/>
              <a:cs typeface="Times New Roman" panose="02020603050405020304" pitchFamily="18" charset="0"/>
            </a:endParaRPr>
          </a:p>
        </p:txBody>
      </p:sp>
      <p:sp>
        <p:nvSpPr>
          <p:cNvPr id="24" name="TextBox 34">
            <a:extLst>
              <a:ext uri="{FF2B5EF4-FFF2-40B4-BE49-F238E27FC236}">
                <a16:creationId xmlns:a16="http://schemas.microsoft.com/office/drawing/2014/main" id="{2F581CB0-61F9-46B4-9619-F3BD0743F0F1}"/>
              </a:ext>
            </a:extLst>
          </p:cNvPr>
          <p:cNvSpPr txBox="1"/>
          <p:nvPr/>
        </p:nvSpPr>
        <p:spPr>
          <a:xfrm>
            <a:off x="6184966" y="2235094"/>
            <a:ext cx="185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WARNING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77CC17-B705-425F-9677-3E045ADE047A}"/>
              </a:ext>
            </a:extLst>
          </p:cNvPr>
          <p:cNvSpPr/>
          <p:nvPr/>
        </p:nvSpPr>
        <p:spPr>
          <a:xfrm>
            <a:off x="6367813" y="3698103"/>
            <a:ext cx="1765991" cy="889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D8EB4A-8123-4282-A00E-D757B21733E7}"/>
              </a:ext>
            </a:extLst>
          </p:cNvPr>
          <p:cNvSpPr/>
          <p:nvPr/>
        </p:nvSpPr>
        <p:spPr>
          <a:xfrm>
            <a:off x="4186949" y="1255329"/>
            <a:ext cx="2180865" cy="86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37">
            <a:extLst>
              <a:ext uri="{FF2B5EF4-FFF2-40B4-BE49-F238E27FC236}">
                <a16:creationId xmlns:a16="http://schemas.microsoft.com/office/drawing/2014/main" id="{184C3D57-AF70-4815-AB5D-C16D98229FAD}"/>
              </a:ext>
            </a:extLst>
          </p:cNvPr>
          <p:cNvSpPr txBox="1"/>
          <p:nvPr/>
        </p:nvSpPr>
        <p:spPr>
          <a:xfrm>
            <a:off x="4112133" y="1303821"/>
            <a:ext cx="2414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« Alerte rouge », tout le service ou sa base de données est indisponible. Cette action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est généralement accompagnée d’alerte sms et / ou d’alerte monitoring sonore. (exemple : le site est inaccessible par votre outil de monitoring).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Noto Sans" panose="020B0502040504020204" pitchFamily="34"/>
              <a:cs typeface="Times New Roman" panose="02020603050405020304" pitchFamily="18" charset="0"/>
            </a:endParaRPr>
          </a:p>
        </p:txBody>
      </p:sp>
      <p:sp>
        <p:nvSpPr>
          <p:cNvPr id="28" name="TextBox 38">
            <a:extLst>
              <a:ext uri="{FF2B5EF4-FFF2-40B4-BE49-F238E27FC236}">
                <a16:creationId xmlns:a16="http://schemas.microsoft.com/office/drawing/2014/main" id="{28A1A6CF-473A-4A1A-A7A7-0CB974A2C9FC}"/>
              </a:ext>
            </a:extLst>
          </p:cNvPr>
          <p:cNvSpPr txBox="1"/>
          <p:nvPr/>
        </p:nvSpPr>
        <p:spPr>
          <a:xfrm>
            <a:off x="4186949" y="889327"/>
            <a:ext cx="185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ALERT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BCEDB2-4208-4308-9D41-53782F3258E5}"/>
              </a:ext>
            </a:extLst>
          </p:cNvPr>
          <p:cNvSpPr/>
          <p:nvPr/>
        </p:nvSpPr>
        <p:spPr>
          <a:xfrm>
            <a:off x="4169528" y="3047532"/>
            <a:ext cx="2162146" cy="1005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B20994-6A5F-496C-B16E-39FE99671F0C}"/>
              </a:ext>
            </a:extLst>
          </p:cNvPr>
          <p:cNvSpPr/>
          <p:nvPr/>
        </p:nvSpPr>
        <p:spPr>
          <a:xfrm>
            <a:off x="2044966" y="1676574"/>
            <a:ext cx="1975613" cy="6116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41">
            <a:extLst>
              <a:ext uri="{FF2B5EF4-FFF2-40B4-BE49-F238E27FC236}">
                <a16:creationId xmlns:a16="http://schemas.microsoft.com/office/drawing/2014/main" id="{DFFD4C30-BD08-401A-966C-DA5BC78BBF5D}"/>
              </a:ext>
            </a:extLst>
          </p:cNvPr>
          <p:cNvSpPr txBox="1"/>
          <p:nvPr/>
        </p:nvSpPr>
        <p:spPr>
          <a:xfrm>
            <a:off x="1949782" y="1760007"/>
            <a:ext cx="2205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Noto Sans" panose="020B0502040504020204" pitchFamily="34"/>
                <a:cs typeface="Times New Roman" panose="02020603050405020304" pitchFamily="18" charset="0"/>
              </a:rPr>
              <a:t>Information sur un événement commun et normal (exemple : un utilisateur qui se connecte).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Noto Sans" panose="020B0502040504020204" pitchFamily="34"/>
              <a:cs typeface="Times New Roman" panose="02020603050405020304" pitchFamily="18" charset="0"/>
            </a:endParaRPr>
          </a:p>
        </p:txBody>
      </p:sp>
      <p:sp>
        <p:nvSpPr>
          <p:cNvPr id="32" name="TextBox 42">
            <a:extLst>
              <a:ext uri="{FF2B5EF4-FFF2-40B4-BE49-F238E27FC236}">
                <a16:creationId xmlns:a16="http://schemas.microsoft.com/office/drawing/2014/main" id="{A87B7252-104E-4267-AF4D-F1498A2BA68B}"/>
              </a:ext>
            </a:extLst>
          </p:cNvPr>
          <p:cNvSpPr txBox="1"/>
          <p:nvPr/>
        </p:nvSpPr>
        <p:spPr>
          <a:xfrm>
            <a:off x="2009909" y="1341882"/>
            <a:ext cx="185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+mj-lt"/>
                <a:ea typeface="Noto Sans" panose="020B0502040504020204" pitchFamily="34"/>
                <a:cs typeface="Noto Sans" panose="020B0502040504020204" pitchFamily="34"/>
              </a:rPr>
              <a:t>INFO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8B11A2-0D2E-4D3D-9E3C-60934A37382E}"/>
              </a:ext>
            </a:extLst>
          </p:cNvPr>
          <p:cNvSpPr/>
          <p:nvPr/>
        </p:nvSpPr>
        <p:spPr>
          <a:xfrm>
            <a:off x="2044966" y="2729629"/>
            <a:ext cx="2003251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44">
            <a:extLst>
              <a:ext uri="{FF2B5EF4-FFF2-40B4-BE49-F238E27FC236}">
                <a16:creationId xmlns:a16="http://schemas.microsoft.com/office/drawing/2014/main" id="{3C7A020A-3963-4881-BE38-6F8D41C40770}"/>
              </a:ext>
            </a:extLst>
          </p:cNvPr>
          <p:cNvSpPr txBox="1"/>
          <p:nvPr/>
        </p:nvSpPr>
        <p:spPr>
          <a:xfrm>
            <a:off x="2854436" y="11835"/>
            <a:ext cx="6541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Niveaux des logs</a:t>
            </a:r>
            <a:endParaRPr lang="en-GB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7" name="Oval 14">
            <a:extLst>
              <a:ext uri="{FF2B5EF4-FFF2-40B4-BE49-F238E27FC236}">
                <a16:creationId xmlns:a16="http://schemas.microsoft.com/office/drawing/2014/main" id="{0A019EB6-8A85-4A8C-BFA2-90FFE4531017}"/>
              </a:ext>
            </a:extLst>
          </p:cNvPr>
          <p:cNvSpPr/>
          <p:nvPr/>
        </p:nvSpPr>
        <p:spPr>
          <a:xfrm>
            <a:off x="10509667" y="6123233"/>
            <a:ext cx="691200" cy="370800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20">
            <a:extLst>
              <a:ext uri="{FF2B5EF4-FFF2-40B4-BE49-F238E27FC236}">
                <a16:creationId xmlns:a16="http://schemas.microsoft.com/office/drawing/2014/main" id="{154BDC21-8F34-471B-903D-F3B75C088A86}"/>
              </a:ext>
            </a:extLst>
          </p:cNvPr>
          <p:cNvSpPr/>
          <p:nvPr/>
        </p:nvSpPr>
        <p:spPr>
          <a:xfrm>
            <a:off x="10855267" y="5120267"/>
            <a:ext cx="110067" cy="109501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DC11D9-B57F-4D73-8FEC-C26A5A742C3D}"/>
              </a:ext>
            </a:extLst>
          </p:cNvPr>
          <p:cNvSpPr/>
          <p:nvPr/>
        </p:nvSpPr>
        <p:spPr>
          <a:xfrm>
            <a:off x="10061751" y="5043401"/>
            <a:ext cx="1765991" cy="889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8BBF9C-7AB0-41F4-AACE-4661E93649B0}"/>
              </a:ext>
            </a:extLst>
          </p:cNvPr>
          <p:cNvSpPr/>
          <p:nvPr/>
        </p:nvSpPr>
        <p:spPr>
          <a:xfrm>
            <a:off x="10061751" y="4040666"/>
            <a:ext cx="1765991" cy="889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29">
            <a:extLst>
              <a:ext uri="{FF2B5EF4-FFF2-40B4-BE49-F238E27FC236}">
                <a16:creationId xmlns:a16="http://schemas.microsoft.com/office/drawing/2014/main" id="{D521CF85-B3C5-4C3B-9F0F-3BE148E8FBC5}"/>
              </a:ext>
            </a:extLst>
          </p:cNvPr>
          <p:cNvSpPr txBox="1"/>
          <p:nvPr/>
        </p:nvSpPr>
        <p:spPr>
          <a:xfrm>
            <a:off x="10083236" y="4180348"/>
            <a:ext cx="19230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Noto Sans" panose="020B0502040504020204" pitchFamily="34"/>
                <a:cs typeface="Times New Roman" panose="02020603050405020304" pitchFamily="18" charset="0"/>
              </a:rPr>
              <a:t>Comportement normal signifiant mais pas d’erreur.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Noto Sans" panose="020B0502040504020204" pitchFamily="34"/>
              <a:cs typeface="Times New Roman" panose="02020603050405020304" pitchFamily="18" charset="0"/>
            </a:endParaRPr>
          </a:p>
        </p:txBody>
      </p:sp>
      <p:sp>
        <p:nvSpPr>
          <p:cNvPr id="42" name="TextBox 30">
            <a:extLst>
              <a:ext uri="{FF2B5EF4-FFF2-40B4-BE49-F238E27FC236}">
                <a16:creationId xmlns:a16="http://schemas.microsoft.com/office/drawing/2014/main" id="{83D5C25A-09EE-48CB-ABFE-D396ACE770BD}"/>
              </a:ext>
            </a:extLst>
          </p:cNvPr>
          <p:cNvSpPr txBox="1"/>
          <p:nvPr/>
        </p:nvSpPr>
        <p:spPr>
          <a:xfrm>
            <a:off x="9888000" y="3691413"/>
            <a:ext cx="185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NOTICE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Ovale 26">
            <a:extLst>
              <a:ext uri="{FF2B5EF4-FFF2-40B4-BE49-F238E27FC236}">
                <a16:creationId xmlns:a16="http://schemas.microsoft.com/office/drawing/2014/main" id="{77158645-CE0F-47CD-ADC6-8FABE21ACD8C}"/>
              </a:ext>
            </a:extLst>
          </p:cNvPr>
          <p:cNvSpPr/>
          <p:nvPr/>
        </p:nvSpPr>
        <p:spPr>
          <a:xfrm flipH="1">
            <a:off x="11633671" y="6473348"/>
            <a:ext cx="388141" cy="388141"/>
          </a:xfrm>
          <a:prstGeom prst="ellipse">
            <a:avLst/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rtl="0"/>
            <a:r>
              <a:rPr lang="fr-FR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079011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arallélogramme 3">
            <a:extLst>
              <a:ext uri="{FF2B5EF4-FFF2-40B4-BE49-F238E27FC236}">
                <a16:creationId xmlns:a16="http://schemas.microsoft.com/office/drawing/2014/main" id="{9FACA8DA-CA5F-43EC-BE9F-9508C3505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2"/>
            <a:ext cx="546736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7" name="Zone de texte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1459746"/>
            <a:ext cx="36032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fr-FR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Logging message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 : Coins arrondis 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347313" y="2668085"/>
            <a:ext cx="3536195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br>
              <a:rPr lang="fr-FR" sz="1600" dirty="0"/>
            </a:br>
            <a:r>
              <a:rPr lang="fr-FR" sz="1600" dirty="0"/>
              <a:t>Pour enregistrer un message, injectez le logger par défaut dans votre contrôleur ou service :</a:t>
            </a:r>
            <a:endParaRPr lang="fr-F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5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46" y="1182578"/>
            <a:ext cx="5944115" cy="323116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9E46C04-5E1B-489F-B941-F371F81A0B86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2734322" y="938549"/>
            <a:ext cx="156372" cy="87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127CE94-B0F0-4B6D-9127-DD9EAA475E09}"/>
              </a:ext>
            </a:extLst>
          </p:cNvPr>
          <p:cNvCxnSpPr>
            <a:cxnSpLocks/>
          </p:cNvCxnSpPr>
          <p:nvPr/>
        </p:nvCxnSpPr>
        <p:spPr>
          <a:xfrm flipH="1">
            <a:off x="3828762" y="2104008"/>
            <a:ext cx="1249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363783D-2D05-4E03-BFCF-F4780C048A39}"/>
              </a:ext>
            </a:extLst>
          </p:cNvPr>
          <p:cNvCxnSpPr>
            <a:cxnSpLocks/>
          </p:cNvCxnSpPr>
          <p:nvPr/>
        </p:nvCxnSpPr>
        <p:spPr>
          <a:xfrm flipH="1">
            <a:off x="5074655" y="2086252"/>
            <a:ext cx="12250" cy="270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4D0EEB2-B9E8-4EF4-89FE-35C7C70C2007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4024956" y="4788128"/>
            <a:ext cx="10496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A038B-B5AA-4D9C-9465-16E07C5C5FC2}"/>
              </a:ext>
            </a:extLst>
          </p:cNvPr>
          <p:cNvSpPr/>
          <p:nvPr/>
        </p:nvSpPr>
        <p:spPr>
          <a:xfrm>
            <a:off x="346229" y="4560375"/>
            <a:ext cx="3678727" cy="455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du service $logger en appelant la méthode info</a:t>
            </a:r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DD336292-6A8E-4261-95FB-72DC86C8BA77}"/>
              </a:ext>
            </a:extLst>
          </p:cNvPr>
          <p:cNvCxnSpPr>
            <a:cxnSpLocks/>
          </p:cNvCxnSpPr>
          <p:nvPr/>
        </p:nvCxnSpPr>
        <p:spPr>
          <a:xfrm flipH="1">
            <a:off x="3617179" y="2327429"/>
            <a:ext cx="206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B47ED8EB-88A3-42FF-A8FD-B3E33C615A5D}"/>
              </a:ext>
            </a:extLst>
          </p:cNvPr>
          <p:cNvCxnSpPr>
            <a:cxnSpLocks/>
          </p:cNvCxnSpPr>
          <p:nvPr/>
        </p:nvCxnSpPr>
        <p:spPr>
          <a:xfrm>
            <a:off x="5681709" y="2327429"/>
            <a:ext cx="0" cy="3043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66A4253-AC9C-4923-BEA6-9CEDD6089A39}"/>
              </a:ext>
            </a:extLst>
          </p:cNvPr>
          <p:cNvCxnSpPr>
            <a:cxnSpLocks/>
          </p:cNvCxnSpPr>
          <p:nvPr/>
        </p:nvCxnSpPr>
        <p:spPr>
          <a:xfrm flipH="1">
            <a:off x="4071465" y="5366233"/>
            <a:ext cx="157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C09BCEA-3EC6-4244-B001-CAFA6769B13F}"/>
              </a:ext>
            </a:extLst>
          </p:cNvPr>
          <p:cNvSpPr/>
          <p:nvPr/>
        </p:nvSpPr>
        <p:spPr>
          <a:xfrm>
            <a:off x="1256571" y="5113126"/>
            <a:ext cx="2814894" cy="455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du service $logger en appelant la méthode error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32185BE-322A-4741-A512-7F8111EDC39F}"/>
              </a:ext>
            </a:extLst>
          </p:cNvPr>
          <p:cNvSpPr/>
          <p:nvPr/>
        </p:nvSpPr>
        <p:spPr>
          <a:xfrm>
            <a:off x="529973" y="166136"/>
            <a:ext cx="4721441" cy="7724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Injection du service ($logger) du type LoggerInterface dans la fonction index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la récupération du service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e 26">
            <a:extLst>
              <a:ext uri="{FF2B5EF4-FFF2-40B4-BE49-F238E27FC236}">
                <a16:creationId xmlns:a16="http://schemas.microsoft.com/office/drawing/2014/main" id="{8DA6075C-E2A3-4B6D-A9C1-AE4754253979}"/>
              </a:ext>
            </a:extLst>
          </p:cNvPr>
          <p:cNvSpPr/>
          <p:nvPr/>
        </p:nvSpPr>
        <p:spPr>
          <a:xfrm flipH="1">
            <a:off x="11622977" y="6357257"/>
            <a:ext cx="388141" cy="388141"/>
          </a:xfrm>
          <a:prstGeom prst="ellipse">
            <a:avLst/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rtl="0"/>
            <a:r>
              <a:rPr lang="fr-FR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arallélogramme 3">
            <a:extLst>
              <a:ext uri="{FF2B5EF4-FFF2-40B4-BE49-F238E27FC236}">
                <a16:creationId xmlns:a16="http://schemas.microsoft.com/office/drawing/2014/main" id="{9FACA8DA-CA5F-43EC-BE9F-9508C3505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-71019"/>
            <a:ext cx="546736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7" name="Zone de texte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344797" y="443551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fr-FR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Monolog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67364" y="179351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 : Coins arrondis 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5569" y="2668085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411889" y="1336434"/>
            <a:ext cx="3536195" cy="196977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br>
              <a:rPr lang="fr-FR" sz="1600" dirty="0"/>
            </a:br>
            <a:r>
              <a:rPr lang="fr-FR" sz="1600" b="0" i="0" dirty="0">
                <a:solidFill>
                  <a:srgbClr val="1F2937"/>
                </a:solidFill>
                <a:effectLst/>
                <a:latin typeface="system-ui"/>
              </a:rPr>
              <a:t>Symfony s'intègre de manière transparente à Monolog, la bibliothèque de logger PHP la plus populaire, pour créer et stocker des messages de </a:t>
            </a:r>
            <a:r>
              <a:rPr lang="fr-FR" sz="1600" dirty="0">
                <a:solidFill>
                  <a:srgbClr val="1F2937"/>
                </a:solidFill>
                <a:latin typeface="system-ui"/>
              </a:rPr>
              <a:t>logger</a:t>
            </a:r>
            <a:r>
              <a:rPr lang="fr-FR" sz="1600" b="0" i="0" dirty="0">
                <a:solidFill>
                  <a:srgbClr val="1F2937"/>
                </a:solidFill>
                <a:effectLst/>
                <a:latin typeface="system-ui"/>
              </a:rPr>
              <a:t> dans une variété d'endroits différents et déclencher diverses actions.</a:t>
            </a:r>
            <a:endParaRPr lang="fr-F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4107" y="550083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BA84DD-9F91-47A9-8A0B-4D4077A75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265" y="2198208"/>
            <a:ext cx="5888325" cy="937341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854071F-E3AB-4CF7-BD52-F7B766837EB1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635863" y="2921838"/>
            <a:ext cx="1116864" cy="74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1145E81-7F29-4999-8D55-B0C53C2D3FC9}"/>
              </a:ext>
            </a:extLst>
          </p:cNvPr>
          <p:cNvSpPr/>
          <p:nvPr/>
        </p:nvSpPr>
        <p:spPr>
          <a:xfrm>
            <a:off x="6008265" y="3662040"/>
            <a:ext cx="3488924" cy="519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Cette commande permet d’installer le Monolog</a:t>
            </a:r>
          </a:p>
        </p:txBody>
      </p:sp>
      <p:sp>
        <p:nvSpPr>
          <p:cNvPr id="12" name="Ovale 26">
            <a:extLst>
              <a:ext uri="{FF2B5EF4-FFF2-40B4-BE49-F238E27FC236}">
                <a16:creationId xmlns:a16="http://schemas.microsoft.com/office/drawing/2014/main" id="{64B8455F-7C7A-4F15-87E9-758A2D8D1FC5}"/>
              </a:ext>
            </a:extLst>
          </p:cNvPr>
          <p:cNvSpPr/>
          <p:nvPr/>
        </p:nvSpPr>
        <p:spPr>
          <a:xfrm flipH="1">
            <a:off x="11702519" y="6398838"/>
            <a:ext cx="388141" cy="388141"/>
          </a:xfrm>
          <a:prstGeom prst="ellipse">
            <a:avLst/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rtl="0"/>
            <a:r>
              <a:rPr lang="fr-FR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72280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509682" y="362330"/>
            <a:ext cx="6902744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fr-FR" sz="3200" spc="-50" dirty="0"/>
              <a:t>Ou les logs sont stocker?</a:t>
            </a:r>
          </a:p>
        </p:txBody>
      </p:sp>
      <p:sp>
        <p:nvSpPr>
          <p:cNvPr id="53" name="Titr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8</a:t>
            </a:r>
          </a:p>
        </p:txBody>
      </p:sp>
      <p:sp>
        <p:nvSpPr>
          <p:cNvPr id="6" name="Parallélogramme 3">
            <a:extLst>
              <a:ext uri="{FF2B5EF4-FFF2-40B4-BE49-F238E27FC236}">
                <a16:creationId xmlns:a16="http://schemas.microsoft.com/office/drawing/2014/main" id="{6A098C02-6E07-4547-8162-39477574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30947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13A42E-27C2-4D6E-B7FD-097ECA507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32" y="1347854"/>
            <a:ext cx="7991249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peut stocker les logs dans: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 défaut, les entrées de logs sont écrites dans le var/log/dev.log fichier lorsque vous êtes dans l’environnement du développement.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Dans l'environnement de production, les logs sont écrits dans le flux PHP STDERR, qui fonctionne mieux dans les applications conteneurisées modernes déployées sur des serveurs sans autorisations d'écriture sur disque.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 vous préférez stocker les logs de production dans un fichier, définissez le path(s) gestionnaire(s) de journaux sur le chemin du fichier à utiliser (par exemple var/log/prod.log).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556100-2502-4D70-82FF-19BB9766E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054" y="4390386"/>
            <a:ext cx="3617971" cy="934311"/>
          </a:xfrm>
          <a:prstGeom prst="rect">
            <a:avLst/>
          </a:prstGeom>
        </p:spPr>
      </p:pic>
      <p:sp>
        <p:nvSpPr>
          <p:cNvPr id="8" name="Ovale 26">
            <a:extLst>
              <a:ext uri="{FF2B5EF4-FFF2-40B4-BE49-F238E27FC236}">
                <a16:creationId xmlns:a16="http://schemas.microsoft.com/office/drawing/2014/main" id="{B1484EEA-3F0A-457F-B248-A63BF619991E}"/>
              </a:ext>
            </a:extLst>
          </p:cNvPr>
          <p:cNvSpPr/>
          <p:nvPr/>
        </p:nvSpPr>
        <p:spPr>
          <a:xfrm flipH="1">
            <a:off x="11660389" y="6469857"/>
            <a:ext cx="388141" cy="388141"/>
          </a:xfrm>
          <a:prstGeom prst="ellipse">
            <a:avLst/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rtl="0"/>
            <a:r>
              <a:rPr lang="fr-FR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41671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447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104430" y="981136"/>
            <a:ext cx="3724819" cy="86177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1400" b="0" i="0" dirty="0">
                <a:solidFill>
                  <a:srgbClr val="1F29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 logger a une pile de </a:t>
            </a:r>
            <a:r>
              <a:rPr lang="fr-FR" sz="1400" b="0" i="1" dirty="0">
                <a:solidFill>
                  <a:srgbClr val="1F29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gestionnaires</a:t>
            </a:r>
            <a:r>
              <a:rPr lang="fr-FR" sz="1400" b="0" i="0" dirty="0">
                <a:solidFill>
                  <a:srgbClr val="1F29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 et chacun peut être utilisé pour écrire les entrées de logger à différents emplacements (par exemple, fichiers, base de données, Slack, etc.).</a:t>
            </a:r>
            <a:endParaRPr lang="fr-FR" sz="14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104430" y="297360"/>
            <a:ext cx="39610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Gestionnaire : écriture des logs dans différents emplacement</a:t>
            </a:r>
          </a:p>
        </p:txBody>
      </p:sp>
      <p:sp>
        <p:nvSpPr>
          <p:cNvPr id="6" name="Rectangle : Coins arrondis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Parallélogramme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69912" y="-36850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8" name="Titr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3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C25ABA17-9CB3-4B62-8F31-D4CD609ED4E3}"/>
              </a:ext>
            </a:extLst>
          </p:cNvPr>
          <p:cNvSpPr txBox="1"/>
          <p:nvPr/>
        </p:nvSpPr>
        <p:spPr>
          <a:xfrm>
            <a:off x="104430" y="1989030"/>
            <a:ext cx="3504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Attention: </a:t>
            </a:r>
          </a:p>
          <a:p>
            <a:r>
              <a:rPr lang="fr-FR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vous pouvez stocker différents messages de </a:t>
            </a:r>
            <a:r>
              <a:rPr lang="fr-F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logger</a:t>
            </a:r>
            <a:r>
              <a:rPr lang="fr-FR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à différents endroits.</a:t>
            </a:r>
            <a:endParaRPr lang="fr-FR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Zone de texte 4">
            <a:extLst>
              <a:ext uri="{FF2B5EF4-FFF2-40B4-BE49-F238E27FC236}">
                <a16:creationId xmlns:a16="http://schemas.microsoft.com/office/drawing/2014/main" id="{4DFE8C2F-E887-4F89-8237-F4148FFFE8EE}"/>
              </a:ext>
            </a:extLst>
          </p:cNvPr>
          <p:cNvSpPr txBox="1"/>
          <p:nvPr/>
        </p:nvSpPr>
        <p:spPr>
          <a:xfrm>
            <a:off x="8235394" y="147150"/>
            <a:ext cx="39610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Gestionnaire : modifie les entrées de logger</a:t>
            </a:r>
          </a:p>
        </p:txBody>
      </p:sp>
      <p:sp>
        <p:nvSpPr>
          <p:cNvPr id="67" name="Rectangle 1">
            <a:extLst>
              <a:ext uri="{FF2B5EF4-FFF2-40B4-BE49-F238E27FC236}">
                <a16:creationId xmlns:a16="http://schemas.microsoft.com/office/drawing/2014/main" id="{5B712604-6872-4576-85A8-F975719A4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965" y="736915"/>
            <a:ext cx="4074876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 lieu d'écrire des fichiers logger quelque part, 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certains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gestionnaires sont utilisés pour filtrer ou modifier les entrées de logger avant de les envoyer à d' 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autres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gestionnaires. Un puissant gestionnaire intégré appelé fingers_crossed est utilisé prod par défaut dans l' environnement. Il stocke 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tous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les messages de logger lors d'une requête, mais 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 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transmet à un deuxième gestionnaire que si l'un des messages atteint un fichier action_level. 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AAE629E-C67C-4F07-97FB-9E7CBBBFB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35" y="2820027"/>
            <a:ext cx="4088218" cy="40011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C715858-FCF6-4EEB-82E0-A94D1B4557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965" y="2711338"/>
            <a:ext cx="4074876" cy="4109809"/>
          </a:xfrm>
          <a:prstGeom prst="rect">
            <a:avLst/>
          </a:prstGeom>
        </p:spPr>
      </p:pic>
      <p:sp>
        <p:nvSpPr>
          <p:cNvPr id="16" name="Ovale 26">
            <a:extLst>
              <a:ext uri="{FF2B5EF4-FFF2-40B4-BE49-F238E27FC236}">
                <a16:creationId xmlns:a16="http://schemas.microsoft.com/office/drawing/2014/main" id="{12CEA0AC-0AE2-475C-BAC3-11A8A0FFBB70}"/>
              </a:ext>
            </a:extLst>
          </p:cNvPr>
          <p:cNvSpPr/>
          <p:nvPr/>
        </p:nvSpPr>
        <p:spPr>
          <a:xfrm flipH="1">
            <a:off x="11799412" y="6451432"/>
            <a:ext cx="388141" cy="388141"/>
          </a:xfrm>
          <a:prstGeom prst="ellipse">
            <a:avLst/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rtl="0"/>
            <a:r>
              <a:rPr lang="fr-FR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68_TF33668227.potx" id="{F0D5A7CF-CB2C-478D-8806-7025D89260FA}" vid="{9DBAA9DB-DA82-43BC-A5ED-9DE8B0A8B61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Ressources humaines, à partir de 24Slides</Template>
  <TotalTime>0</TotalTime>
  <Words>657</Words>
  <Application>Microsoft Office PowerPoint</Application>
  <PresentationFormat>Grand écran</PresentationFormat>
  <Paragraphs>90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Noto Sans</vt:lpstr>
      <vt:lpstr>Segoe UI</vt:lpstr>
      <vt:lpstr>system-ui</vt:lpstr>
      <vt:lpstr>Times New Roman</vt:lpstr>
      <vt:lpstr>Thème Office</vt:lpstr>
      <vt:lpstr>Ressources humaines : diapositive 1</vt:lpstr>
      <vt:lpstr>Ressources humaines : diapositive 2</vt:lpstr>
      <vt:lpstr>Ressources humaines : diapositive 8</vt:lpstr>
      <vt:lpstr>Ressources humaines : diapositive 11</vt:lpstr>
      <vt:lpstr>Présentation PowerPoint</vt:lpstr>
      <vt:lpstr>Ressources humaines : diapositive 5</vt:lpstr>
      <vt:lpstr>Ressources humaines : diapositive 5</vt:lpstr>
      <vt:lpstr>Ressources humaines : diapositive 8</vt:lpstr>
      <vt:lpstr>Ressources humaines : diapositive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2021-12-08T09:46:49Z</dcterms:created>
  <dcterms:modified xsi:type="dcterms:W3CDTF">2021-12-11T12:16:18Z</dcterms:modified>
</cp:coreProperties>
</file>