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03-Aug-18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E0242795-2346-4B74-8C59-2E76FE99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76" y="1864835"/>
            <a:ext cx="3700204" cy="32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8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B49FAAA-11D1-4C78-A030-89905CEC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E00E4A7-7698-47C3-93FA-609A94D2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58905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dirty="0"/>
              <a:t>Disabled </a:t>
            </a:r>
            <a:r>
              <a:rPr lang="en-GB" sz="3600" dirty="0" err="1"/>
              <a:t>Hojaj’s</a:t>
            </a:r>
            <a:r>
              <a:rPr lang="en-GB" sz="3600" dirty="0"/>
              <a:t> independence from family mobility wise during Hajj </a:t>
            </a:r>
          </a:p>
        </p:txBody>
      </p:sp>
    </p:spTree>
    <p:extLst>
      <p:ext uri="{BB962C8B-B14F-4D97-AF65-F5344CB8AC3E}">
        <p14:creationId xmlns:p14="http://schemas.microsoft.com/office/powerpoint/2010/main" val="67789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DA0EA74-83DB-425C-9E9E-E318F170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E90B4E0-8F64-4BD1-8FF2-A32274853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ctr"/>
            <a:r>
              <a:rPr lang="en-GB" sz="3200" dirty="0"/>
              <a:t>-Time and Money</a:t>
            </a:r>
          </a:p>
        </p:txBody>
      </p:sp>
    </p:spTree>
    <p:extLst>
      <p:ext uri="{BB962C8B-B14F-4D97-AF65-F5344CB8AC3E}">
        <p14:creationId xmlns:p14="http://schemas.microsoft.com/office/powerpoint/2010/main" val="301111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BB0FDFD-19A0-45D9-85FB-D96E4909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9994E3C-34DD-475A-9380-B51F75EA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5490"/>
            <a:ext cx="10353762" cy="3695136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-WEBSITE TO PROVIDE MANPOWER  TO HELP DISABLED HAJIJ MOBILITY WISE IN THE MASHA’AR</a:t>
            </a:r>
          </a:p>
        </p:txBody>
      </p:sp>
    </p:spTree>
    <p:extLst>
      <p:ext uri="{BB962C8B-B14F-4D97-AF65-F5344CB8AC3E}">
        <p14:creationId xmlns:p14="http://schemas.microsoft.com/office/powerpoint/2010/main" val="64852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F4B9C02-7D2B-4D06-8CA3-1F8F97918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400" dirty="0"/>
              <a:t>Website</a:t>
            </a:r>
            <a:r>
              <a:rPr lang="en-GB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5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EE2C-DE37-436A-AD3A-8B49889C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26477"/>
            <a:ext cx="10353762" cy="4964723"/>
          </a:xfrm>
        </p:spPr>
        <p:txBody>
          <a:bodyPr/>
          <a:lstStyle/>
          <a:p>
            <a:pPr marL="0" indent="0" algn="ctr">
              <a:buNone/>
            </a:pPr>
            <a:r>
              <a:rPr lang="en-US" sz="3400" dirty="0"/>
              <a:t>DEVELOPMENT</a:t>
            </a:r>
          </a:p>
          <a:p>
            <a:r>
              <a:rPr lang="en-US" dirty="0"/>
              <a:t>Expand (Available during Umrah)</a:t>
            </a:r>
          </a:p>
          <a:p>
            <a:r>
              <a:rPr lang="en-US" dirty="0"/>
              <a:t>Advertisements Allowance</a:t>
            </a:r>
          </a:p>
          <a:p>
            <a:endParaRPr lang="en-US" dirty="0"/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543108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</TotalTime>
  <Words>40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Times New Roman</vt:lpstr>
      <vt:lpstr>Damask</vt:lpstr>
      <vt:lpstr>PowerPoint Presentation</vt:lpstr>
      <vt:lpstr>goal</vt:lpstr>
      <vt:lpstr>Problem</vt:lpstr>
      <vt:lpstr>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wkayalichem@outlook.com</dc:creator>
  <cp:lastModifiedBy>Marwa Gaser</cp:lastModifiedBy>
  <cp:revision>2</cp:revision>
  <dcterms:created xsi:type="dcterms:W3CDTF">2018-08-03T00:59:47Z</dcterms:created>
  <dcterms:modified xsi:type="dcterms:W3CDTF">2018-08-03T04:16:28Z</dcterms:modified>
</cp:coreProperties>
</file>