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42"/>
    <a:srgbClr val="30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8F17-51A1-4297-CF1C-77538F56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56670-9DDF-762A-9C63-B44B2092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0362-2E9E-4463-EC4A-DBACEABB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DE6E-2B34-61A5-4922-3C5BEDB3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5833-4AF5-D289-A965-393A490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D351-7E02-E41C-9223-9286E64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17C25-6FD3-3258-BE84-24B9E8F6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89A9-2276-9A4F-8BF9-8889ECA3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94BA-F4AE-0D94-2E24-0D0C579F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48D0-3958-2851-E31F-3961A8A6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58D6-3043-4599-C349-191C70708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C34D-FCB7-E39C-B4E9-C017459D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47BD-3C3E-AD45-ABDE-7AF588FB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6334-1846-5DDD-C095-6099FA2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4D22-38C3-21CD-B9B4-C46AC29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6CC2-EF2F-35CB-3933-8B33F3D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4F28-31EB-D6CE-28D8-CFE035A6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A2AE-88C6-225A-BADE-1C3759B4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0C3C-2055-2789-23FA-98DCA83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7ED-D60F-DF59-FF2F-E727AA4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AA4-17CE-FFE4-2F68-BC194D1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7B07-1ECD-DD53-F3F0-150DD4BB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309C-A437-5D3C-E28D-06ECC49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B5A1-034C-0414-48E9-D471AFAA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A238-8D72-DB4B-74A5-0A11518C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92B-606F-75A9-C047-91F100AF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BFAB-EB88-A9D0-116A-4D5658F1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6622B-8F59-7A4F-A50C-2F2041AF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0893-2DA8-2585-2EBE-356D605C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D14CD-EBB2-534B-2770-DC5BCB5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95CD-AE41-98F0-540A-19E2D831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3886-3279-E0DB-4180-D9D6A396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E8FA-9C57-0AC4-6B99-B936009B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2463-9EAD-5205-E385-097A4E5A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65BD8-927E-A51C-41F5-E32A4D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46EC1-7A5C-F976-2313-6E1DF508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E49-39E7-C849-83FB-65A362C4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FF4C3-2554-532F-DF03-408A80FF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14378-2E37-9FEA-143F-4C733BB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B9A-63E8-AA5F-AA5D-AE6BDED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B25C7-A5EF-9D5B-9E1D-85E9A0A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792C0-98E5-0718-E0CF-82BFA24E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F636B-C7AA-D9E7-752C-AF761E5E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10AC-4DC5-3D38-01D4-36612CE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58752-07F9-34A2-78BE-1CCDBD70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E9BC-EFB0-0D89-CBF2-6159D293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FD09-DC04-B099-1799-2F10162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3B69-BB64-66F7-D351-0638E267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D9B22-DFD8-EA82-991A-F6DD541A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0D81-36A2-07F6-2748-441CBCB7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5D39-C46C-E726-AA40-C4C96EB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3C01-345F-A98D-CDA2-2380218D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6A45-7577-DA25-97B6-CD4CF04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3BDA1-FD88-294F-8998-38156B917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7DA7-98D8-9914-51BC-D73ED187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95F7-E5B7-2D35-7973-B6B677CA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4A24-2FF6-323E-FC30-338CDCB5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AAAD-858C-799E-2983-6706C9E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69D13-971B-C013-BBBE-28029A2A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211A-B5E6-7450-1DCA-611101EF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8E6B-019D-8C19-FC0A-7CBF4401B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2ADE2-92F4-4E81-88DD-EC8044764F5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245E-1D8A-6561-3B87-9802A5E97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21B3-19F3-CDC6-A7DA-9E452410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BF2F7-EDD6-6633-A365-13356A987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551"/>
            <a:ext cx="12192000" cy="62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B3FEB-9C59-8194-D5B4-E034D834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4C1E9-CCA8-F669-B227-DD9A81DFF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38" y="47730"/>
            <a:ext cx="12061123" cy="67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8ECCE-D178-C53E-C878-202C741E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DEE32E-85A4-1EE3-9D85-62C85BE6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402" y="376081"/>
            <a:ext cx="11949195" cy="61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649DC-3BC8-A65C-60C0-B2BE5BEC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3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Waller, Margarett Kathryn</dc:creator>
  <cp:lastModifiedBy>Waller, Margarett Kathryn</cp:lastModifiedBy>
  <cp:revision>3</cp:revision>
  <dcterms:created xsi:type="dcterms:W3CDTF">2024-10-14T20:22:38Z</dcterms:created>
  <dcterms:modified xsi:type="dcterms:W3CDTF">2024-10-18T23:10:54Z</dcterms:modified>
</cp:coreProperties>
</file>