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842"/>
    <a:srgbClr val="30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8F17-51A1-4297-CF1C-77538F56D2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56670-9DDF-762A-9C63-B44B20927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70362-2E9E-4463-EC4A-DBACEABB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8DE6E-2B34-61A5-4922-3C5BEDB33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95833-4AF5-D289-A965-393A490B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0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D351-7E02-E41C-9223-9286E646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17C25-6FD3-3258-BE84-24B9E8F61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C89A9-2276-9A4F-8BF9-8889ECA3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94BA-F4AE-0D94-2E24-0D0C579FE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848D0-3958-2851-E31F-3961A8A6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4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258D6-3043-4599-C349-191C70708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C34D-FCB7-E39C-B4E9-C017459D9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D47BD-3C3E-AD45-ABDE-7AF588FB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6334-1846-5DDD-C095-6099FA2D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F4D22-38C3-21CD-B9B4-C46AC2906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0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6CC2-EF2F-35CB-3933-8B33F3DA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A4F28-31EB-D6CE-28D8-CFE035A6C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A2AE-88C6-225A-BADE-1C3759B4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00C3C-2055-2789-23FA-98DCA835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7ED-D60F-DF59-FF2F-E727AA432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3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4AA4-17CE-FFE4-2F68-BC194D151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67B07-1ECD-DD53-F3F0-150DD4BB2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309C-A437-5D3C-E28D-06ECC49A4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B5A1-034C-0414-48E9-D471AFAA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2A238-8D72-DB4B-74A5-0A11518C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9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892B-606F-75A9-C047-91F100AFC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5BFAB-EB88-A9D0-116A-4D5658F150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6622B-8F59-7A4F-A50C-2F2041AF8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90893-2DA8-2585-2EBE-356D605C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D14CD-EBB2-534B-2770-DC5BCB5B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895CD-AE41-98F0-540A-19E2D831B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4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3886-3279-E0DB-4180-D9D6A396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A0E8FA-9C57-0AC4-6B99-B936009B0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2463-9EAD-5205-E385-097A4E5AA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65BD8-927E-A51C-41F5-E32A4DBA5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146EC1-7A5C-F976-2313-6E1DF508D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94E49-39E7-C849-83FB-65A362C4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8FF4C3-2554-532F-DF03-408A80FF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14378-2E37-9FEA-143F-4C733BB5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26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3BB9A-63E8-AA5F-AA5D-AE6BDED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B25C7-A5EF-9D5B-9E1D-85E9A0A3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9792C0-98E5-0718-E0CF-82BFA24E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F636B-C7AA-D9E7-752C-AF761E5E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0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210AC-4DC5-3D38-01D4-36612CE7E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58752-07F9-34A2-78BE-1CCDBD703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1E9BC-EFB0-0D89-CBF2-6159D293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37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6FD09-DC04-B099-1799-2F101628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43B69-BB64-66F7-D351-0638E2678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D9B22-DFD8-EA82-991A-F6DD541A4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10D81-36A2-07F6-2748-441CBCB7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35D39-C46C-E726-AA40-C4C96EB2B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A3C01-345F-A98D-CDA2-2380218D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88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6A45-7577-DA25-97B6-CD4CF04F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33BDA1-FD88-294F-8998-38156B917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57DA7-98D8-9914-51BC-D73ED1870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C95F7-E5B7-2D35-7973-B6B677CA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34A24-2FF6-323E-FC30-338CDCB5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AAAD-858C-799E-2983-6706C9ED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B69D13-971B-C013-BBBE-28029A2A2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3211A-B5E6-7450-1DCA-611101EF4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38E6B-019D-8C19-FC0A-7CBF4401B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22ADE2-92F4-4E81-88DD-EC8044764F5A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245E-1D8A-6561-3B87-9802A5E97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D21B3-19F3-CDC6-A7DA-9E4524105C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E29FB4-5A88-48AF-AE62-60F3E4A19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9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ABF2F7-EDD6-6633-A365-13356A987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83" y="68522"/>
            <a:ext cx="12137634" cy="67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3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B3FEB-9C59-8194-D5B4-E034D834C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3E4002-2F9B-4CBE-FA14-0CC4E3F90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84"/>
            <a:ext cx="12192000" cy="683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543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8ECCE-D178-C53E-C878-202C741ED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DEE32E-85A4-1EE3-9D85-62C85BE6DC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245" y="34329"/>
            <a:ext cx="12103510" cy="678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3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84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649DC-3BC8-A65C-60C0-B2BE5BECA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358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Waller, Margarett Kathryn</dc:creator>
  <cp:lastModifiedBy>Maggie Waller</cp:lastModifiedBy>
  <cp:revision>5</cp:revision>
  <dcterms:created xsi:type="dcterms:W3CDTF">2024-10-14T20:22:38Z</dcterms:created>
  <dcterms:modified xsi:type="dcterms:W3CDTF">2025-06-03T16:31:27Z</dcterms:modified>
</cp:coreProperties>
</file>