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506020203020204" pitchFamily="34" charset="0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dd829b4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dd829b4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dd829b41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dd829b41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dd829b41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dd829b41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d829b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dd829b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dd829b41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dd829b41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dd829b41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dd829b41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dd829b4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dd829b4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dd829b4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dd829b4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dd829b41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dd829b41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dd829b4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dd829b4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9959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UVM Verification of ALU Design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01225" y="21388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Fagr Ahmed Abd Elrazek “AUC section 12” ID:V23010586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Marwa Moaz  “AUC section 14” ID:V23009897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Mohamed Yasser  “AUC section 16” ID:V23010495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shurooq Mohammad Hassan Alshal “AUC section 12” ID:V23010529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Dr. Ahmed Saeed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Eng. Randa Aboudeif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Scoreboard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Implements reference model to mimic the ALU performance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Compare the dut output with scoreboard output and evaluate the number of errors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 errors are present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655D6-44C4-7E51-E4FF-82F81313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19076"/>
            <a:ext cx="4449750" cy="271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and Randomization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&amp;Randomization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Randomize opcode and inout carries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Coverage on carries and opcode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 100% code and functional coverage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1919075"/>
            <a:ext cx="4367400" cy="299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8927-DE10-D32C-18F9-405A52F3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4C27D-B561-1B0C-FFE0-90B250E30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0398-2B73-C98B-6BEA-AC8CBC38DAA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31B96-D100-8DF3-E782-232A6123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0" y="1877108"/>
            <a:ext cx="7780694" cy="27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3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used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used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VCS: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Compilation</a:t>
            </a:r>
            <a:endParaRPr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vcs – sverilog -ntb_opts uvm-1.2 testbench.sv</a:t>
            </a:r>
            <a:endParaRPr sz="11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Simulation</a:t>
            </a:r>
            <a:endParaRPr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./simv simv.log +UVM_TESTNAME=alu_base_test</a:t>
            </a:r>
            <a:endParaRPr sz="11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Coverage</a:t>
            </a:r>
            <a:endParaRPr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./simv -cm line+cond+fsm -cm_name testbench</a:t>
            </a:r>
            <a:endParaRPr sz="11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urg -dir ./simv.vdb -format both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Verification Environment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TLM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Scoreboard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Coverage and Randomization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Commands used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UVM verification of ALU design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ALU performs different arithmetic &amp; logic operations in addition to NOP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UVM environment consists of 1 active agent agent and 1 environment class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input carries and opcode are randomized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Code Coverage and functional coverage are collected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scoreboard contains the reference model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Coverage percent is 100% and no errors are detected from the scoreboard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environment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0A7B0-323D-24D7-FCCE-841CB0EB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565"/>
            <a:ext cx="9144000" cy="4646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TLM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port at the Monitor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export at the agent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imp  at the Scoreboard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imp  at the Coverage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Connection in Environment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275</Words>
  <Application>Microsoft Office PowerPoint</Application>
  <PresentationFormat>On-screen Show (16:9)</PresentationFormat>
  <Paragraphs>62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PT Sans Narrow</vt:lpstr>
      <vt:lpstr>Roboto</vt:lpstr>
      <vt:lpstr>Open Sans</vt:lpstr>
      <vt:lpstr>Arial</vt:lpstr>
      <vt:lpstr>Material</vt:lpstr>
      <vt:lpstr>UVM Verification of ALU Design</vt:lpstr>
      <vt:lpstr>Agenda</vt:lpstr>
      <vt:lpstr>Introduction</vt:lpstr>
      <vt:lpstr>Introduction</vt:lpstr>
      <vt:lpstr>Verification environment</vt:lpstr>
      <vt:lpstr>Environment</vt:lpstr>
      <vt:lpstr>TLM</vt:lpstr>
      <vt:lpstr>TLM</vt:lpstr>
      <vt:lpstr>Scoreboard</vt:lpstr>
      <vt:lpstr>Scoreboard</vt:lpstr>
      <vt:lpstr>Coverage and Randomization</vt:lpstr>
      <vt:lpstr>Coverage &amp;Randomization</vt:lpstr>
      <vt:lpstr>PowerPoint Presentation</vt:lpstr>
      <vt:lpstr>Commands used</vt:lpstr>
      <vt:lpstr>Commands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UVM Verification of ALU Design</dc:title>
  <cp:lastModifiedBy>marwamoaz</cp:lastModifiedBy>
  <cp:revision>3</cp:revision>
  <dcterms:modified xsi:type="dcterms:W3CDTF">2024-05-19T20:12:57Z</dcterms:modified>
</cp:coreProperties>
</file>