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2a7ae41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2a7ae4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2a7ae417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2a7ae4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e2a7ae417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e2a7ae4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2a7ae417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2a7ae4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2a7ae41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2a7ae4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e2a7ae417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e2a7ae4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2a7ae417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2a7ae4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e2a7ae417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e2a7ae4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e2a7ae417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e2a7ae41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e2a7ae417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e2a7ae4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2a7ae417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2a7ae4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2a7ae417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2a7ae4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ASIC implementation of I2C</a:t>
            </a:r>
            <a:endParaRPr sz="4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99417" y="27572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Fagr Ahmed Abd Elrazek “AUC section 12” ID:V23010586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Marwa Moaz  “AUC section 14” ID:V23009897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Mohamed Yasser  “AUC section 16” ID:V23010495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shurooq Mohammad Hassan Alshal “AUC section 12” ID:V23010529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6450225" y="2571750"/>
            <a:ext cx="22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Submitted to: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Dr. Abdulrahman Qotb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Eng. Amira Elhamshary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491300" y="522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PNR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985250" y="1618975"/>
            <a:ext cx="417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25" y="1105700"/>
            <a:ext cx="7731302" cy="34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10950" y="3968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floorplan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1032250"/>
            <a:ext cx="7788849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210475" y="396850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Floorplan without pins placement</a:t>
            </a:r>
            <a:r>
              <a:rPr lang="en"/>
              <a:t>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148472"/>
            <a:ext cx="8953500" cy="39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210475" y="364775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Floorplan with pins placement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50" y="917325"/>
            <a:ext cx="6763824" cy="3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210475" y="396850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planning</a:t>
            </a:r>
            <a:r>
              <a:rPr lang="en"/>
              <a:t> 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25" y="966675"/>
            <a:ext cx="6763824" cy="3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210475" y="396850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P</a:t>
            </a:r>
            <a:r>
              <a:rPr lang="en"/>
              <a:t>lacement 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0" y="1032250"/>
            <a:ext cx="6763824" cy="36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210475" y="396850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CTS</a:t>
            </a:r>
            <a:r>
              <a:rPr lang="en"/>
              <a:t>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75" y="1032250"/>
            <a:ext cx="6763824" cy="3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210475" y="396850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Routing and signoff</a:t>
            </a:r>
            <a:r>
              <a:rPr lang="en"/>
              <a:t> 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00" y="1107100"/>
            <a:ext cx="6763824" cy="35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210475" y="396850"/>
            <a:ext cx="75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Timing passed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650"/>
            <a:ext cx="8839201" cy="287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792725" y="528250"/>
            <a:ext cx="3975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Synthesis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Formality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Pnr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79000" y="1602675"/>
            <a:ext cx="459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ASIC flow of I2C protocol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Constraints file was created according to specs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Synthesis of the project to produce gate level netlist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complete ASIC flow to produce GDS file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Formality check between pre and post synthesis netlist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timing and no violations were reported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51849" y="1549200"/>
            <a:ext cx="4090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the RTL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the constraints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the needed libraries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 the design to produce gate-level netlist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No timing violations were reported </a:t>
            </a: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699" y="1363750"/>
            <a:ext cx="4597150" cy="258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Formality 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Formality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41123" y="1602675"/>
            <a:ext cx="5095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pre and post synthesis netlists to verify same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Formality succeeded with no violations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525" y="1666325"/>
            <a:ext cx="3955600" cy="28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