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13451D-4075-43E3-85B8-B552BEBE6F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8EAFB0-38A8-450F-B9AF-EC6EF99C8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BD1F-2EC2-CF9B-AB35-412AC2F71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Programmable CMOS ring oscillator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2DABB-0F4C-072D-6552-B1FD9A7A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Submitted by:                                                              Submitted to: Dr. </a:t>
            </a:r>
            <a:r>
              <a:rPr lang="en-US" sz="1200" dirty="0" err="1"/>
              <a:t>reda</a:t>
            </a:r>
            <a:r>
              <a:rPr lang="en-US" sz="1200" dirty="0"/>
              <a:t> </a:t>
            </a:r>
            <a:r>
              <a:rPr lang="en-US" sz="1200" dirty="0" err="1"/>
              <a:t>abdelbaseet</a:t>
            </a:r>
            <a:endParaRPr lang="en-US" sz="1200" dirty="0"/>
          </a:p>
          <a:p>
            <a:r>
              <a:rPr lang="en-US" sz="1200" dirty="0"/>
              <a:t>Asmaa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sayed</a:t>
            </a:r>
            <a:r>
              <a:rPr lang="en-US" sz="1200" dirty="0"/>
              <a:t>  UID:V23010585                                                           Dr. Samar</a:t>
            </a:r>
          </a:p>
          <a:p>
            <a:r>
              <a:rPr lang="en-US" sz="1200" dirty="0"/>
              <a:t>Marwa Moaz     UID:V23009897                                                            Eng. </a:t>
            </a:r>
            <a:r>
              <a:rPr lang="en-US" sz="1200" dirty="0" err="1"/>
              <a:t>Habeeba</a:t>
            </a:r>
            <a:endParaRPr lang="en-US" sz="1200" dirty="0"/>
          </a:p>
          <a:p>
            <a:r>
              <a:rPr lang="en-US" sz="1200" dirty="0" err="1"/>
              <a:t>Norhan</a:t>
            </a:r>
            <a:r>
              <a:rPr lang="en-US" sz="1200" dirty="0"/>
              <a:t> Sabry  UID:V23010794</a:t>
            </a:r>
          </a:p>
          <a:p>
            <a:r>
              <a:rPr lang="en-US" sz="1200" dirty="0"/>
              <a:t>Tasneem Ahmed UID:V23010213</a:t>
            </a:r>
          </a:p>
        </p:txBody>
      </p:sp>
    </p:spTree>
    <p:extLst>
      <p:ext uri="{BB962C8B-B14F-4D97-AF65-F5344CB8AC3E}">
        <p14:creationId xmlns:p14="http://schemas.microsoft.com/office/powerpoint/2010/main" val="102445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F=5.02153M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Tf</a:t>
            </a:r>
            <a:r>
              <a:rPr lang="en-US" dirty="0"/>
              <a:t>=Tr=35ns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P=343.109uW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Td=24.949ns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01D21-2CC6-0682-B5DF-AF038DDE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10" y="1909774"/>
            <a:ext cx="4997459" cy="4411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656B57-7CF0-0476-5CFE-060ACC750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69" y="1909774"/>
            <a:ext cx="5666704" cy="44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1 MHZ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 the switch on eleven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transient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parametric analysis to get wp/</a:t>
            </a:r>
            <a:r>
              <a:rPr lang="en-US" dirty="0" err="1"/>
              <a:t>wn</a:t>
            </a:r>
            <a:r>
              <a:rPr lang="en-US" dirty="0"/>
              <a:t> ratio to equate rise and fall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average power=vdc*I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cap=5.2pF for the first five stages, the following two 14pF and the final four 49pF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delay using the input of the eleventh stage and the output from the feedback loop.</a:t>
            </a:r>
          </a:p>
        </p:txBody>
      </p:sp>
    </p:spTree>
    <p:extLst>
      <p:ext uri="{BB962C8B-B14F-4D97-AF65-F5344CB8AC3E}">
        <p14:creationId xmlns:p14="http://schemas.microsoft.com/office/powerpoint/2010/main" val="395564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F=1.1142M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Tf</a:t>
            </a:r>
            <a:r>
              <a:rPr lang="en-US" dirty="0"/>
              <a:t>=Tr=122ns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P=178.762uW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Td=88.8347ns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13C5A-7D79-0FF5-79F1-33066B63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33" y="1737360"/>
            <a:ext cx="6233375" cy="4494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E9E8C-FC8F-A84F-D1A7-0522274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79" y="1775085"/>
            <a:ext cx="6181859" cy="44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circuit analysis and 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F=1/(2*N*td)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0378D-5639-CD27-60A9-22F9C85D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145" y="1944956"/>
            <a:ext cx="7049660" cy="39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1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sinusoidal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5 stages . 1</a:t>
            </a:r>
            <a:r>
              <a:rPr lang="en-US" baseline="30000" dirty="0"/>
              <a:t>st</a:t>
            </a:r>
            <a:r>
              <a:rPr lang="en-US" dirty="0"/>
              <a:t> two cap=2pF, 3</a:t>
            </a:r>
            <a:r>
              <a:rPr lang="en-US" baseline="30000" dirty="0"/>
              <a:t>rd</a:t>
            </a:r>
            <a:r>
              <a:rPr lang="en-US" dirty="0"/>
              <a:t> =3pF,</a:t>
            </a:r>
          </a:p>
          <a:p>
            <a:r>
              <a:rPr lang="en-US" dirty="0"/>
              <a:t>And final 2 =10pF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15544-9C13-7096-A967-0303E92E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45734"/>
            <a:ext cx="5817734" cy="42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3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B950D-5E79-C716-206E-7668CA46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3898"/>
            <a:ext cx="10058400" cy="3696512"/>
          </a:xfrm>
        </p:spPr>
      </p:pic>
    </p:spTree>
    <p:extLst>
      <p:ext uri="{BB962C8B-B14F-4D97-AF65-F5344CB8AC3E}">
        <p14:creationId xmlns:p14="http://schemas.microsoft.com/office/powerpoint/2010/main" val="242423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1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C4B5-273F-AAC4-35D4-326E2899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6D59-7F46-F7D6-12AE-69276DF2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Schemtaic</a:t>
            </a:r>
            <a:r>
              <a:rPr lang="en-US" dirty="0"/>
              <a:t> of 11 stage ring oscillator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Schematic of inverter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Frequency of 10MHz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10MHZ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Frequency of 5MHz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5MHz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Frequency of 1MHz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1MHz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Comparison between circuit analysis and simulation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Output sinusoidal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9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Ring oscillators require odd number of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number of stages is three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Increasing the number of stages decreases the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Controlling vdc and sizing of transistor controls the operating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4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65nm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11 stages ring oscillator for a minimum frequency of 1Mhz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Ratio of wp/wn~2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switches to change the number of inverting stages to </a:t>
            </a:r>
            <a:r>
              <a:rPr lang="en-US" dirty="0" err="1"/>
              <a:t>chane</a:t>
            </a:r>
            <a:r>
              <a:rPr lang="en-US" dirty="0"/>
              <a:t> the </a:t>
            </a:r>
            <a:r>
              <a:rPr lang="en-US" dirty="0" err="1"/>
              <a:t>frequenct</a:t>
            </a:r>
            <a:r>
              <a:rPr lang="en-US" dirty="0"/>
              <a:t> to 5 and 10MHZ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Vdc=800mv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oscillator 11 stages 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8E4BE-45E7-3ACA-D989-290DA43ED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81309"/>
            <a:ext cx="10058400" cy="3152632"/>
          </a:xfrm>
        </p:spPr>
      </p:pic>
    </p:spTree>
    <p:extLst>
      <p:ext uri="{BB962C8B-B14F-4D97-AF65-F5344CB8AC3E}">
        <p14:creationId xmlns:p14="http://schemas.microsoft.com/office/powerpoint/2010/main" val="394101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38F88-385E-5C32-E4B2-F81E77EEB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515" y="1846263"/>
            <a:ext cx="4389080" cy="4291890"/>
          </a:xfrm>
        </p:spPr>
      </p:pic>
    </p:spTree>
    <p:extLst>
      <p:ext uri="{BB962C8B-B14F-4D97-AF65-F5344CB8AC3E}">
        <p14:creationId xmlns:p14="http://schemas.microsoft.com/office/powerpoint/2010/main" val="135514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10 MHZ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 the switch on five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transient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parametric analysis to get wp/</a:t>
            </a:r>
            <a:r>
              <a:rPr lang="en-US" dirty="0" err="1"/>
              <a:t>wn</a:t>
            </a:r>
            <a:r>
              <a:rPr lang="en-US" dirty="0"/>
              <a:t> ratio to equate rise and fall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average power=vdc*I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cap=5.2pF after each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delay using the input of the fifth stage and the output from the feedback loop.</a:t>
            </a:r>
          </a:p>
        </p:txBody>
      </p:sp>
    </p:spTree>
    <p:extLst>
      <p:ext uri="{BB962C8B-B14F-4D97-AF65-F5344CB8AC3E}">
        <p14:creationId xmlns:p14="http://schemas.microsoft.com/office/powerpoint/2010/main" val="2644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F=10.29M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Tf</a:t>
            </a:r>
            <a:r>
              <a:rPr lang="en-US" dirty="0"/>
              <a:t>=Tr=13ns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P=413.209uW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Td=9.4511ns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D5817-D684-1207-C866-C1B359D1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73657"/>
            <a:ext cx="3784060" cy="4224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71674-0338-39E7-7009-BF00EBDE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97" y="1873657"/>
            <a:ext cx="6335950" cy="43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6483-A814-3BD3-C6ED-84A654C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5 MHZ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4A63-640C-1285-36F1-A9375E2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 the switch on seven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transient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parametric analysis to get wp/</a:t>
            </a:r>
            <a:r>
              <a:rPr lang="en-US" dirty="0" err="1"/>
              <a:t>wn</a:t>
            </a:r>
            <a:r>
              <a:rPr lang="en-US" dirty="0"/>
              <a:t> ratio to equate rise and fall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average power=vdc*I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cap=5.2pF in the first 5 stages and the next two 14pF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delay using the input of the seventh stage and the output from the feedback loop.</a:t>
            </a:r>
          </a:p>
        </p:txBody>
      </p:sp>
    </p:spTree>
    <p:extLst>
      <p:ext uri="{BB962C8B-B14F-4D97-AF65-F5344CB8AC3E}">
        <p14:creationId xmlns:p14="http://schemas.microsoft.com/office/powerpoint/2010/main" val="1038630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449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Programmable CMOS ring oscillator</vt:lpstr>
      <vt:lpstr>Agenda</vt:lpstr>
      <vt:lpstr>Introduction </vt:lpstr>
      <vt:lpstr>Design metrics</vt:lpstr>
      <vt:lpstr>Ring oscillator 11 stages schematic</vt:lpstr>
      <vt:lpstr>Inverter schematic</vt:lpstr>
      <vt:lpstr>Frequency of 10 MHZ simulation</vt:lpstr>
      <vt:lpstr>Results </vt:lpstr>
      <vt:lpstr>Frequency of 5 MHZ simulation</vt:lpstr>
      <vt:lpstr>Results </vt:lpstr>
      <vt:lpstr>Frequency of 1 MHZ simulation</vt:lpstr>
      <vt:lpstr>Results </vt:lpstr>
      <vt:lpstr>Comparison between circuit analysis and simulation results</vt:lpstr>
      <vt:lpstr>Output sinusoidal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CMOS ring oscillator</dc:title>
  <dc:creator>marwa shalaby</dc:creator>
  <cp:lastModifiedBy>973@adkcentral.com</cp:lastModifiedBy>
  <cp:revision>15</cp:revision>
  <dcterms:created xsi:type="dcterms:W3CDTF">2023-12-14T08:10:04Z</dcterms:created>
  <dcterms:modified xsi:type="dcterms:W3CDTF">2023-12-14T08:54:03Z</dcterms:modified>
</cp:coreProperties>
</file>