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3B54-2153-543B-46D6-93256999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B2B87-68FA-DD66-616E-7EEFA4F4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B68B-58FE-2D66-7A1C-B1C8FCC7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9808-D618-5C94-D4E9-28801FA3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1E9B-09B9-5363-BEB5-E99F2027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467C-42F3-B56A-AAD4-5C294F86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8B91F-0ED7-EA6C-2545-BB8E781C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4F65-DCDD-9DEE-CAA3-BAC8D7AB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7414-0C66-4E27-7B7F-A460628B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A9D7-AD3F-1895-CC8A-8A27BC22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F0473-19C6-F15C-7B87-068123E76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CDC1-EB5C-1A6A-17B1-61D30F71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5558-CCCB-2243-AC6C-D9D3558C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DEB8-34D8-AAA6-EC33-CAFB249C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7520-5511-B293-626C-C7E141B5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7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3F5D-CA33-A200-19F4-2763B069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F0DA-25E2-FC86-3AFC-71DA19FF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0212-025B-1855-1FAD-458D5422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C585-2B38-32D9-3CAC-C8C4BD16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39E5-612D-6DFA-FF92-CB1A11A3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1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7A2-C3BC-9125-244F-42925BB6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3B36A-5E70-7FFB-BE1E-B8E4230F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0600-031A-3582-FA03-C3628C53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31FE-FED2-1DBD-4211-F63DC0D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E29E-CBA5-C453-D2BE-DF9815EC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6745-5AA1-B395-BF7F-6442723B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6EE5-07A2-CB7E-51FC-1EC1BF4C5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65710-1AAE-192D-F2D0-6B70E0361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A92C-3C42-1BA1-69EC-6EE8BCA3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0F696-78EF-2462-0CB6-227E227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08BA3-5190-2C47-A03F-33B829D7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ADDC-8791-DB0A-F86D-1BE059C7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D0C9-4510-990F-9B37-E6963123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E737E-6F75-1284-602A-7A9314A71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4FA5-8D59-FE74-9D6F-42A422449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A346-5017-E2FB-78B6-2E757DB34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B99EE-2DD7-5530-3532-FC828F94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8A1EC-3D05-BBF1-FDCA-F0450988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43E9E-761A-A22D-9301-CC42288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1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C4F5-3D20-D456-C1C8-96BDBA1F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B24B4-0B71-3D58-235C-125D967A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215D3-9A5D-0E36-1ACA-ADDBD250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9E764-42D9-3FAD-333F-4FA2F263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208B-2B72-3516-B284-ED98AE4F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2C61-6800-34E0-8E98-FDCA57F9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46E0B-0328-316C-DB64-5E8FBFD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FED9-4F80-C924-4636-1BBEB7EB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CB35-9561-4BBB-0FC4-CC2D2A1F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6736-4981-845F-EEFB-E9439C0F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45A4-6B2A-FBA8-E5A3-2F4D4403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6166D-70BA-D483-13CB-71748519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5C59-806F-7291-E8F8-F39CB408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B6D0-A8B7-C56D-3416-F534ED47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8DB32-3521-EA82-892B-03CABBB13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615CC-A187-D892-C6CE-278005BC7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CDE30-140C-9A59-AF09-40E72EA3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48001-ABE0-54ED-5783-447F095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BEDC-03D5-44AF-5D93-C9B6663C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D6852-98C8-1B24-D9C9-231DA41A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88603-3218-E901-E6FF-922E4D2C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AA04-92F3-482C-DAAB-2AFE43C63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F9D81-D764-4C55-A16D-ED4BD8203F1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74A3-4591-D836-3944-4BDB9D633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9A3E-4ABF-A4B5-7EE7-658F7CB94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FA9C3-2D34-4DF9-8E79-A933A4CBE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D0A-3705-F5EA-A732-C771BC11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330" y="40675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Building a Data Integration Pipeline with Mage AI</a:t>
            </a: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FF0000"/>
                </a:solidFill>
              </a:rPr>
              <a:t>Subtitle</a:t>
            </a:r>
            <a:r>
              <a:rPr lang="en-US" sz="4000" dirty="0">
                <a:solidFill>
                  <a:srgbClr val="FF0000"/>
                </a:solidFill>
              </a:rPr>
              <a:t>: </a:t>
            </a:r>
            <a:r>
              <a:rPr lang="en-US" sz="4000" dirty="0"/>
              <a:t>Extracting Data from an API, Transforming it, and Loading into PostgreSQL</a:t>
            </a:r>
            <a:br>
              <a:rPr lang="en-US" sz="4000" dirty="0"/>
            </a:br>
            <a:r>
              <a:rPr lang="en-US" sz="4000" b="1" dirty="0">
                <a:solidFill>
                  <a:srgbClr val="FF0000"/>
                </a:solidFill>
              </a:rPr>
              <a:t>Your Name</a:t>
            </a:r>
            <a:r>
              <a:rPr lang="en-US" sz="4000" dirty="0">
                <a:solidFill>
                  <a:srgbClr val="FF0000"/>
                </a:solidFill>
              </a:rPr>
              <a:t>: </a:t>
            </a:r>
            <a:r>
              <a:rPr lang="en-US" sz="4000" dirty="0"/>
              <a:t>[Your Name]</a:t>
            </a:r>
            <a:br>
              <a:rPr lang="en-US" sz="4000" dirty="0"/>
            </a:br>
            <a:r>
              <a:rPr lang="en-US" sz="4000" b="1" dirty="0">
                <a:solidFill>
                  <a:srgbClr val="FF0000"/>
                </a:solidFill>
              </a:rPr>
              <a:t>Date</a:t>
            </a:r>
            <a:r>
              <a:rPr lang="en-US" sz="4000" dirty="0">
                <a:solidFill>
                  <a:srgbClr val="FF0000"/>
                </a:solidFill>
              </a:rPr>
              <a:t>: </a:t>
            </a:r>
            <a:r>
              <a:rPr lang="en-US" sz="4000" dirty="0"/>
              <a:t>[Date]</a:t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0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B1A8F-8427-1D77-4DBB-2A090124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8" y="1158972"/>
            <a:ext cx="81260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Data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 of transforming the raw API data into a clean, usable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created: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subregion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population_millions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area_density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block example (using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apply()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custom columns like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is_in_asia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area_density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28DF4-E0EA-B84A-03C8-0334E978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71437"/>
            <a:ext cx="86772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5642B-A736-CC97-E011-D073ADDCA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2020B-EEEE-2D4F-5D4D-BBE06F3A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47625"/>
            <a:ext cx="86963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A5EED-93DE-04E5-7B05-648ECCD22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439FB-8CD1-40BD-F863-E84015A3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8100"/>
            <a:ext cx="85153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DEC6-DC9F-A560-C7FC-FF8FC681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5FA23-0281-A41C-AF5A-1EE2D122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76200"/>
            <a:ext cx="87153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855D0-6A9B-84A4-59B1-C0B3AB702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2B6BD-695F-AAB9-D4C7-0E4610B3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7625"/>
            <a:ext cx="87249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B7985-6764-80E3-2BF9-9FBCD5272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46B85D-DBF0-186A-C18F-F171A94C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5" y="14566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Exporting Data to PostgreSQL"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 of the database connection and table setup.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block for exporting data using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to_sql()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from pandas.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Specify connection settings (host, port, db name, etc.).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PostgreSQL query to create the table with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D4FBF-2A03-77E7-185D-BDA75C66E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0A0C5-1029-2D88-8BC9-A15D92D9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2862"/>
            <a:ext cx="86677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FDCF9-7491-FFBD-33DF-F3207D6A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F9B8F-8E5E-38F0-F9F9-CA8C7B7B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71437"/>
            <a:ext cx="85439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5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FAA713-2B66-27EF-F0C4-73E389EE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72" y="1061038"/>
            <a:ext cx="83744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PostgreSQL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SQL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of the table schema with columns like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country_name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population_millions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844-54D6-8446-5802-9AD1D048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" y="2510413"/>
            <a:ext cx="7814930" cy="40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55307A-F799-7574-B1C5-11ECB925B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1" y="2298497"/>
            <a:ext cx="73470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the Data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Load Data from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Data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Export to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&amp; Future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6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C0590-6239-60E5-F35D-9109ADD7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95387"/>
            <a:ext cx="97440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2C263-ACC8-852F-62AE-F58CF375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23" y="0"/>
            <a:ext cx="70347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F4A19-BA93-1BB9-065D-4C980700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76" y="0"/>
            <a:ext cx="7271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4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7F18-8470-FBA7-C8D2-D7AB64BF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634DF-8DF9-0FA6-C73E-F2A37A75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3" y="1339703"/>
            <a:ext cx="6829536" cy="3424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50032-7F0A-A208-D19C-E2734CFA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502" y="598192"/>
            <a:ext cx="6618768" cy="22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7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9369F-DD90-03ED-0136-F0BF8647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4C5EC-4D16-E5D6-1964-34449175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971550"/>
            <a:ext cx="9944100" cy="491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6E74E-37BF-3AAA-FDC7-01647194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209" y="725782"/>
            <a:ext cx="6618768" cy="2266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723CC-360D-2F51-5761-1D570789A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423" y="4130971"/>
            <a:ext cx="5114298" cy="20012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C05DA-AE00-33F6-D0D8-776C5881FAE2}"/>
              </a:ext>
            </a:extLst>
          </p:cNvPr>
          <p:cNvCxnSpPr>
            <a:endCxn id="6" idx="0"/>
          </p:cNvCxnSpPr>
          <p:nvPr/>
        </p:nvCxnSpPr>
        <p:spPr>
          <a:xfrm>
            <a:off x="4518837" y="3072809"/>
            <a:ext cx="1231735" cy="105816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99D5D-CF01-08D3-AD60-3E2EE5FF4307}"/>
              </a:ext>
            </a:extLst>
          </p:cNvPr>
          <p:cNvCxnSpPr>
            <a:cxnSpLocks/>
          </p:cNvCxnSpPr>
          <p:nvPr/>
        </p:nvCxnSpPr>
        <p:spPr>
          <a:xfrm flipV="1">
            <a:off x="4171507" y="1201479"/>
            <a:ext cx="958702" cy="78914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3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44677-5AEE-7970-84E3-C389A819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688A6-ED1D-52F5-426F-59DD08D8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233487"/>
            <a:ext cx="98964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4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6BBD5-F66E-90A4-3600-1A0F9082E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EB792C-703A-62B2-56C9-6E7F759E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53" y="0"/>
            <a:ext cx="8884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804AA-F89C-E020-5928-F9CE69DA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5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4829-20AE-4D97-731E-BCDCD58F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60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4AFE-E6C2-6172-721B-0B105813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7EB1E-414E-FC71-904A-0EC5D45CBC94}"/>
              </a:ext>
            </a:extLst>
          </p:cNvPr>
          <p:cNvSpPr txBox="1"/>
          <p:nvPr/>
        </p:nvSpPr>
        <p:spPr>
          <a:xfrm>
            <a:off x="1892595" y="871870"/>
            <a:ext cx="7254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Introduction to Data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"What is Data Integration?"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Explanation of data pipelines and their role in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Mage AI as a tool for creating data integration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Process: Extract → Transform → Load (ETL).</a:t>
            </a:r>
          </a:p>
        </p:txBody>
      </p:sp>
    </p:spTree>
    <p:extLst>
      <p:ext uri="{BB962C8B-B14F-4D97-AF65-F5344CB8AC3E}">
        <p14:creationId xmlns:p14="http://schemas.microsoft.com/office/powerpoint/2010/main" val="151136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DE4F3-4DBB-CAE1-BE92-70DA3C92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47406-C2DA-AEFD-A2DB-DD467B1A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52400"/>
            <a:ext cx="69151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0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E674A-2CB4-4937-4668-A9844881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6A65C1-D3EC-AD6F-587B-CC6F74C3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8" y="595446"/>
            <a:ext cx="8190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Load Data from API"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API endpoint: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https://restcountries.com/v3.1/all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 of the API data (country info, capital, region, population, etc.).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block example (importing requests,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requests.get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returning data as a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9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98B6E-DBF0-5F05-62F5-777863EB6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FBB35-A887-62D9-7DBC-620A52B6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90500"/>
            <a:ext cx="8667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1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09A61-19E0-F55E-4A83-752388E26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9E2D3-34CB-C654-17BD-32BEEB9F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85750"/>
            <a:ext cx="86391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5D52D-8B89-8337-5063-0339C32A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8575"/>
            <a:ext cx="86106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7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13323-9EC5-218D-7264-BD10F32CE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4D8932-D59F-F3A2-58D6-12805FE5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380015"/>
            <a:ext cx="897239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Data from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a few rows from the API response (e.g., country name, population, region).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output: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0907-C0C0-D37F-E39C-FE13D4833E98}"/>
              </a:ext>
            </a:extLst>
          </p:cNvPr>
          <p:cNvSpPr txBox="1"/>
          <p:nvPr/>
        </p:nvSpPr>
        <p:spPr>
          <a:xfrm>
            <a:off x="826681" y="3011231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"name": {"common": "Australia"},</a:t>
            </a:r>
          </a:p>
          <a:p>
            <a:r>
              <a:rPr lang="en-US" dirty="0"/>
              <a:t>  "capital": ["Canberra"],</a:t>
            </a:r>
          </a:p>
          <a:p>
            <a:r>
              <a:rPr lang="en-US" dirty="0"/>
              <a:t>  "region": "Oceania",</a:t>
            </a:r>
          </a:p>
          <a:p>
            <a:r>
              <a:rPr lang="en-US" dirty="0"/>
              <a:t>  "subregion": "Australia and New Zealand",</a:t>
            </a:r>
          </a:p>
          <a:p>
            <a:r>
              <a:rPr lang="en-US" dirty="0"/>
              <a:t>  "population": 25687041,</a:t>
            </a:r>
          </a:p>
          <a:p>
            <a:r>
              <a:rPr lang="en-US" dirty="0"/>
              <a:t>  "area": 7692024.0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02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413</Words>
  <Application>Microsoft Office PowerPoint</Application>
  <PresentationFormat>Widescreen</PresentationFormat>
  <Paragraphs>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Arial Unicode MS</vt:lpstr>
      <vt:lpstr>Office Theme</vt:lpstr>
      <vt:lpstr>Title: Building a Data Integration Pipeline with Mage AI  Subtitle: Extracting Data from an API, Transforming it, and Loading into PostgreSQL Your Name: [Your Name] Date: [Date]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Marwah Al Hatmi</dc:creator>
  <cp:lastModifiedBy>Marwah Al Hatmi</cp:lastModifiedBy>
  <cp:revision>1</cp:revision>
  <dcterms:created xsi:type="dcterms:W3CDTF">2025-05-06T08:54:17Z</dcterms:created>
  <dcterms:modified xsi:type="dcterms:W3CDTF">2025-05-06T09:28:51Z</dcterms:modified>
</cp:coreProperties>
</file>