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3" r:id="rId11"/>
    <p:sldId id="267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AE74-5784-95A7-DF6F-A247E80B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6C142-F523-880B-1728-4169E4E2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4C200-0917-7236-DB62-5745D1F9C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72AB-82AE-2C2B-27B2-ACCAC5FC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A6FC-B722-0681-43AB-FF4F7D6B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7CF6-84AA-2D79-6524-3FD76361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049D9-7679-9F18-A7E2-A7F52109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8ADB2-8819-D99C-455A-43BADA11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62AD6-9563-E53C-4DBF-66997A6F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56A8-FD07-D8C9-818A-AE6F74C9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33E3A-5474-AE8B-496C-E41DAAEE9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42132-E341-EC53-9182-7548A4AF7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1ECC-066C-2841-4CDA-9F22AE2D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04079-80FD-8A79-A40C-FC3486F3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F1512-D935-F8C8-503A-80BD0981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7FDF-5A6E-A6CB-46DC-B313DAA8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BFAC1-A41B-885A-005F-3AE510A37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50F8-D32C-D5B0-C28A-9BD79F35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D5493-901C-9A86-8349-28D69C3D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8A0F-8A0D-73DB-4410-2D6738C0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6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748E-94C0-F426-2F42-0363FEF2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8043C-3912-6105-658C-A518F4B9A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E2BAE-D5DF-2066-4F4D-4924F660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C4E25-5648-47DE-14A5-F0359F95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F050-A0A2-BFF4-79FF-86037655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088B-A45B-2B0A-B300-8DFDFB76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1D45-E093-35C5-F3A4-1AA0BD90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A7E7B-BF3C-F50D-258C-29205AE6B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0C4F6-4733-DE59-22AA-09BEEFC8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534D-0966-F921-07A8-9013414C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1D1F-540C-4173-E035-E1714026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77D5-4ECB-BBF8-947C-24C3A7A2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6E573-8C99-0409-4339-6F2556D53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2CB95-9CB6-BC96-A009-4FDFDA189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701C3-69F4-A308-D358-39FA499BD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04402-BE08-86C4-67CF-41B8FE68E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8B419-7987-1CF6-853A-4CC4B429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ABB83-425F-1FC8-6BBB-CE731237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F0848-F9F6-3EDA-2B84-BA55C04B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8195-2CFE-2481-6288-A05F6EEB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32E384-1656-E159-C3AB-40D5C435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D6600-35EF-0D96-6040-B1CE3E3F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E3FB4-36BF-6634-109C-1FA284D0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41FB3-7CD7-D36B-2C30-0D7A8D9B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0E840-FCAC-E9CF-3566-342FFAB0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48A2C-BE9E-D312-1C1F-D119C751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EC6D-C79C-6FB4-57D3-B427DA22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17C9-045A-5D22-D1A5-E72C0357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BBF7F-C228-CFE7-BD90-7901DE991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C68BF-6FE8-04C8-A782-328CEA18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F9224-FB7C-1979-171E-05F509A5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A187D-2FE3-E90F-35E5-A3D4AAA4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FAFD1-434E-4539-EFF7-965CD053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E97A7-97CA-48F9-8420-E5E59F98F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7BF13-729D-ED77-AC4F-F13A0AAA2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75819-8234-3F8B-CF2A-9EB0118C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F4AD1-D444-2DF4-C845-965F73F3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4A919-12FD-7166-82C5-9F1678A5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81016-F9E8-0BF3-4306-7522F99D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D63B5-1C77-4E4B-AAF5-228FC97E8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6B5D-ED57-D4FF-496B-92CA2599B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FBBBB-1876-4682-AE21-D321955B631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6335-9D69-92F2-2EBD-75F4A9CC8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A212-A5F3-0D51-F2D4-F05E36513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3981A-EC40-415C-B124-653A5C41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4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3798-F8F4-167F-F3DE-A47032FE0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18" y="283420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ETL Data Pipeline Development Using SSIS for Amazon Product Data Cleaning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0FF03-EC7B-29F3-89A8-892C7A48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09F58F-0936-6E41-0EB5-895A1C7E2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925" y="384419"/>
            <a:ext cx="7620908" cy="608916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07DB5D0-82E2-40A6-C57A-4E955CBCA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62" y="2757111"/>
            <a:ext cx="378164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Rows with Non-Null Price into Database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"Non-null Price"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to OLE DB Destination.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target table in SQL Server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Amazon_Products_Cleaned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columns from your source to destination.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data viewer to monitor flow (optional).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83DC3-9B5C-599A-C5CA-00CDDFFC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B2B62-D40A-B9F7-28A4-D99A21C3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26" y="554222"/>
            <a:ext cx="11357148" cy="574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A770D-D9C6-E5C1-4E39-6F09799C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25F3A1-1039-4E7C-B092-396B707C8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14" y="1105785"/>
            <a:ext cx="8477702" cy="5484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B24F9-C106-A549-DA6C-D43567A40302}"/>
              </a:ext>
            </a:extLst>
          </p:cNvPr>
          <p:cNvSpPr txBox="1"/>
          <p:nvPr/>
        </p:nvSpPr>
        <p:spPr>
          <a:xfrm>
            <a:off x="560868" y="267611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🔄 Data Flow:</a:t>
            </a:r>
          </a:p>
        </p:txBody>
      </p:sp>
    </p:spTree>
    <p:extLst>
      <p:ext uri="{BB962C8B-B14F-4D97-AF65-F5344CB8AC3E}">
        <p14:creationId xmlns:p14="http://schemas.microsoft.com/office/powerpoint/2010/main" val="305493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0525D-26D7-7A43-BCB1-91BDF508E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987F2-8B1B-FDAE-AAFB-460D4856699F}"/>
              </a:ext>
            </a:extLst>
          </p:cNvPr>
          <p:cNvSpPr txBox="1"/>
          <p:nvPr/>
        </p:nvSpPr>
        <p:spPr>
          <a:xfrm>
            <a:off x="1432737" y="1134914"/>
            <a:ext cx="8870212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Process Summary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Import data from Excel.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Sort and remove duplicate ASIN values.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Replace missing values with defaults.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Split data based on price presence.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Load cleaned data into SQL Server database.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Export incomplete records for further review.</a:t>
            </a:r>
          </a:p>
        </p:txBody>
      </p:sp>
    </p:spTree>
    <p:extLst>
      <p:ext uri="{BB962C8B-B14F-4D97-AF65-F5344CB8AC3E}">
        <p14:creationId xmlns:p14="http://schemas.microsoft.com/office/powerpoint/2010/main" val="1282969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6F145-DC0D-CBF8-0D01-C944CC02D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225340-4DEF-BE4E-B14B-96FCE0489B98}"/>
              </a:ext>
            </a:extLst>
          </p:cNvPr>
          <p:cNvSpPr txBox="1"/>
          <p:nvPr/>
        </p:nvSpPr>
        <p:spPr>
          <a:xfrm>
            <a:off x="1432737" y="1348134"/>
            <a:ext cx="867882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Conclusion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This project demonstrates how to clean and transform Amazon product data using </a:t>
            </a:r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SSIS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. The ETL process involved: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Removing duplicates.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Handling missing values.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Dropping irrelevant columns.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Loading clean data into SQL Server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133528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A02BFA-36E8-7A21-411F-E1CD49BBC7DE}"/>
              </a:ext>
            </a:extLst>
          </p:cNvPr>
          <p:cNvSpPr txBox="1"/>
          <p:nvPr/>
        </p:nvSpPr>
        <p:spPr>
          <a:xfrm>
            <a:off x="837313" y="297711"/>
            <a:ext cx="91679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This project demonstrates how to clean Amazon product data using </a:t>
            </a:r>
            <a:r>
              <a:rPr lang="en-US" sz="3200" b="1" i="0" dirty="0">
                <a:solidFill>
                  <a:srgbClr val="1F2328"/>
                </a:solidFill>
                <a:effectLst/>
                <a:latin typeface="-apple-system"/>
              </a:rPr>
              <a:t>SQL Server Integration Services (SSIS)</a:t>
            </a:r>
            <a:r>
              <a:rPr lang="en-US" sz="3200" b="0" i="0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049D2-F4F3-D5B3-6874-6A87659D9C88}"/>
              </a:ext>
            </a:extLst>
          </p:cNvPr>
          <p:cNvSpPr txBox="1"/>
          <p:nvPr/>
        </p:nvSpPr>
        <p:spPr>
          <a:xfrm>
            <a:off x="799656" y="2474356"/>
            <a:ext cx="10592687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800" b="1" i="0" dirty="0">
                <a:solidFill>
                  <a:srgbClr val="FF0000"/>
                </a:solidFill>
                <a:effectLst/>
                <a:latin typeface="-apple-system"/>
              </a:rPr>
              <a:t>Project Overview: </a:t>
            </a:r>
          </a:p>
          <a:p>
            <a:pPr algn="l">
              <a:spcAft>
                <a:spcPts val="1200"/>
              </a:spcAft>
              <a:buNone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An ETL pipeline was developed using SSIS to clean Amazon product data. The process included: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Removing duplicates in the </a:t>
            </a:r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ASIN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 column.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Handling missing values (NULL) in key columns such as(</a:t>
            </a:r>
            <a:r>
              <a:rPr lang="en-US" sz="2800" b="1" i="0" dirty="0" err="1">
                <a:solidFill>
                  <a:srgbClr val="1F2328"/>
                </a:solidFill>
                <a:effectLst/>
                <a:latin typeface="-apple-system"/>
              </a:rPr>
              <a:t>product_price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) </a:t>
            </a:r>
            <a:endParaRPr lang="en-US" sz="2800" b="1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Exporting records with missing price values to Excel, and inserting complete records into a SQL Server database.</a:t>
            </a:r>
          </a:p>
        </p:txBody>
      </p:sp>
    </p:spTree>
    <p:extLst>
      <p:ext uri="{BB962C8B-B14F-4D97-AF65-F5344CB8AC3E}">
        <p14:creationId xmlns:p14="http://schemas.microsoft.com/office/powerpoint/2010/main" val="55030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6F5112-1F7C-1603-78A0-AB623A2099E0}"/>
              </a:ext>
            </a:extLst>
          </p:cNvPr>
          <p:cNvSpPr txBox="1"/>
          <p:nvPr/>
        </p:nvSpPr>
        <p:spPr>
          <a:xfrm>
            <a:off x="1092495" y="127703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https://www.kaggle.com/datasets/sharanv0402/amazon-products-dataset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A1765-96BC-09ED-398D-1D8D168566BD}"/>
              </a:ext>
            </a:extLst>
          </p:cNvPr>
          <p:cNvSpPr txBox="1"/>
          <p:nvPr/>
        </p:nvSpPr>
        <p:spPr>
          <a:xfrm>
            <a:off x="1092495" y="892955"/>
            <a:ext cx="6097772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2400"/>
              </a:lnSpc>
            </a:pPr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Amazon Products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AEE2C-3A30-CA89-75E2-84168285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5" y="1923366"/>
            <a:ext cx="8189422" cy="4637113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D282BF5-F985-06E9-1C0B-CD0FDD588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11947"/>
              </p:ext>
            </p:extLst>
          </p:nvPr>
        </p:nvGraphicFramePr>
        <p:xfrm>
          <a:off x="7190267" y="759664"/>
          <a:ext cx="1474382" cy="1300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3" imgW="914597" imgH="806406" progId="Excel.SheetMacroEnabled.12">
                  <p:embed/>
                </p:oleObj>
              </mc:Choice>
              <mc:Fallback>
                <p:oleObj name="Macro-Enabled Worksheet" showAsIcon="1" r:id="rId3" imgW="914597" imgH="806406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0267" y="759664"/>
                        <a:ext cx="1474382" cy="1300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476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AF70B-FA0C-A8CD-0BED-03AD20929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35ABF-29BB-065A-8962-83BA1506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65" y="345859"/>
            <a:ext cx="9757970" cy="595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E3B5E-B975-30E3-D440-6CD9A2DF1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EC630-492B-8F12-BCE2-FA229935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08" y="520995"/>
            <a:ext cx="7016283" cy="562462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CE4F1D8-A14F-C2E7-821D-C30E9673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48" y="2386434"/>
            <a:ext cx="4625163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Data from 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Excel 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SSIS Toolbox to Data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Double-click and configure: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your Excel file (amazon_products.xlsx)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correct sheet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Preview to verify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88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3A310-3DE5-8A33-4C36-7C42E8AEB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6A8A26-EF09-1ED4-FD83-BF506B39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35" y="404037"/>
            <a:ext cx="6429153" cy="585978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E9C2F12-6836-698B-912F-864AF714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712" y="2073690"/>
            <a:ext cx="477401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 Data by ASIN and Remove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 using the "Remove rows with duplicate sort values"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it to the Excel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 by the ASIN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"Remove rows with duplicate sort values"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(keeps the first occurrence).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4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DAC8D-D867-21DA-142D-7E025E236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8063F-7679-EE66-0C64-E6E52447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950" y="228600"/>
            <a:ext cx="7502143" cy="59312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29E3D6E-207D-2AC6-D506-7C39A7E5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65" y="1988182"/>
            <a:ext cx="42104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Null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Derived 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Replace Null Script Component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 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replace NULLs.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6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193CD-AF3B-0304-4CAB-CE5CC1A1A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87C96-6E72-BE73-7525-A3EAC914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482" y="0"/>
            <a:ext cx="7234518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A02B7AA-2790-93BD-CA61-589C4D55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72" y="1795253"/>
            <a:ext cx="35725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Rows Based on Null or Non-Null Price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Conditional Split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Split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check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61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2DB1C-1C15-ADE2-489E-A3D0E8FE8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6DE5AB0-77E3-1F4D-BE50-966F0089A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02" y="1959251"/>
            <a:ext cx="357254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Export Rows with Null Price to 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Excel Destination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"Null 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from Conditional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Destination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map the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to write to a new Excel fil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3062D-8396-C885-7F27-18551BB9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98" y="360291"/>
            <a:ext cx="7316527" cy="61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438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Arial Unicode MS</vt:lpstr>
      <vt:lpstr>Inter</vt:lpstr>
      <vt:lpstr>Times New Roman</vt:lpstr>
      <vt:lpstr>Office Theme</vt:lpstr>
      <vt:lpstr>Microsoft Excel Macro-Enabled Worksheet</vt:lpstr>
      <vt:lpstr>ETL Data Pipeline Development Using SSIS for Amazon Product Data Cleaning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Marwah Al Hatmi</dc:creator>
  <cp:lastModifiedBy>Marwah Al Hatmi</cp:lastModifiedBy>
  <cp:revision>6</cp:revision>
  <dcterms:created xsi:type="dcterms:W3CDTF">2025-07-02T05:14:14Z</dcterms:created>
  <dcterms:modified xsi:type="dcterms:W3CDTF">2025-07-02T07:21:34Z</dcterms:modified>
</cp:coreProperties>
</file>