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ink/ink1.xml" ContentType="application/inkml+xml"/>
  <Override PartName="/ppt/notesSlides/notesSlide4.xml" ContentType="application/vnd.openxmlformats-officedocument.presentationml.notesSlide+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ink/ink8.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771" r:id="rId1"/>
    <p:sldMasterId id="2147483787" r:id="rId2"/>
  </p:sldMasterIdLst>
  <p:notesMasterIdLst>
    <p:notesMasterId r:id="rId18"/>
  </p:notesMasterIdLst>
  <p:sldIdLst>
    <p:sldId id="268" r:id="rId3"/>
    <p:sldId id="256" r:id="rId4"/>
    <p:sldId id="257" r:id="rId5"/>
    <p:sldId id="258" r:id="rId6"/>
    <p:sldId id="263" r:id="rId7"/>
    <p:sldId id="269" r:id="rId8"/>
    <p:sldId id="265" r:id="rId9"/>
    <p:sldId id="271" r:id="rId10"/>
    <p:sldId id="259" r:id="rId11"/>
    <p:sldId id="262" r:id="rId12"/>
    <p:sldId id="260" r:id="rId13"/>
    <p:sldId id="261" r:id="rId14"/>
    <p:sldId id="264" r:id="rId15"/>
    <p:sldId id="266" r:id="rId16"/>
    <p:sldId id="267" r:id="rId17"/>
  </p:sldIdLst>
  <p:sldSz cx="14630400" cy="8229600"/>
  <p:notesSz cx="8229600" cy="14630400"/>
  <p:embeddedFontLst>
    <p:embeddedFont>
      <p:font typeface="Abadi" panose="020B0604020104020204" pitchFamily="34" charset="0"/>
      <p:regular r:id="rId19"/>
    </p:embeddedFont>
    <p:embeddedFont>
      <p:font typeface="Aptos Light" panose="020B0004020202020204" pitchFamily="34" charset="0"/>
      <p:regular r:id="rId20"/>
      <p:italic r:id="rId21"/>
    </p:embeddedFont>
    <p:embeddedFont>
      <p:font typeface="Bierstadt" panose="020B0004020202020204" pitchFamily="34" charset="0"/>
      <p:regular r:id="rId22"/>
      <p:bold r:id="rId23"/>
      <p:italic r:id="rId24"/>
      <p:boldItalic r:id="rId25"/>
    </p:embeddedFont>
    <p:embeddedFont>
      <p:font typeface="Corben" panose="020B0604020202020204" charset="0"/>
      <p:regular r:id="rId26"/>
    </p:embeddedFont>
    <p:embeddedFont>
      <p:font typeface="Nobile" panose="020B0604020202020204" charset="0"/>
      <p:regular r:id="rId27"/>
    </p:embeddedFont>
    <p:embeddedFont>
      <p:font typeface="Tw Cen MT" panose="020B0602020104020603" pitchFamily="34" charset="0"/>
      <p:regular r:id="rId28"/>
      <p:bold r:id="rId29"/>
      <p:italic r:id="rId30"/>
      <p:boldItalic r:id="rId3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69" d="100"/>
          <a:sy n="69" d="100"/>
        </p:scale>
        <p:origin x="677"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notesMaster" Target="notesMasters/notesMaster1.xml"/><Relationship Id="rId26" Type="http://schemas.openxmlformats.org/officeDocument/2006/relationships/font" Target="fonts/font8.fntdata"/><Relationship Id="rId3" Type="http://schemas.openxmlformats.org/officeDocument/2006/relationships/slide" Target="slides/slide1.xml"/><Relationship Id="rId21" Type="http://schemas.openxmlformats.org/officeDocument/2006/relationships/font" Target="fonts/font3.fntdata"/><Relationship Id="rId34"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font" Target="fonts/font7.fntdata"/><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font" Target="fonts/font2.fntdata"/><Relationship Id="rId29"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6.fntdata"/><Relationship Id="rId32"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5.fntdata"/><Relationship Id="rId28" Type="http://schemas.openxmlformats.org/officeDocument/2006/relationships/font" Target="fonts/font10.fntdata"/><Relationship Id="rId10" Type="http://schemas.openxmlformats.org/officeDocument/2006/relationships/slide" Target="slides/slide8.xml"/><Relationship Id="rId19" Type="http://schemas.openxmlformats.org/officeDocument/2006/relationships/font" Target="fonts/font1.fntdata"/><Relationship Id="rId31" Type="http://schemas.openxmlformats.org/officeDocument/2006/relationships/font" Target="fonts/font13.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font" Target="fonts/font12.fntdata"/><Relationship Id="rId35" Type="http://schemas.openxmlformats.org/officeDocument/2006/relationships/tableStyles" Target="tableStyles.xml"/><Relationship Id="rId8" Type="http://schemas.openxmlformats.org/officeDocument/2006/relationships/slide" Target="slides/slide6.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4T05:57:00.003"/>
    </inkml:context>
    <inkml:brush xml:id="br0">
      <inkml:brushProperty name="width" value="0.05" units="cm"/>
      <inkml:brushProperty name="height" value="0.05" units="cm"/>
      <inkml:brushProperty name="color" value="#E71224"/>
    </inkml:brush>
  </inkml:definitions>
  <inkml:trace contextRef="#ctx0" brushRef="#br0">0 1 24575</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4T05:57:00.003"/>
    </inkml:context>
    <inkml:brush xml:id="br0">
      <inkml:brushProperty name="width" value="0.05" units="cm"/>
      <inkml:brushProperty name="height" value="0.05" units="cm"/>
      <inkml:brushProperty name="color" value="#E71224"/>
    </inkml:brush>
  </inkml:definitions>
  <inkml:trace contextRef="#ctx0" brushRef="#br0">0 1 24575</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2-14T21:04:12.916"/>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2505 34,'-114'2,"-123"-5,139-12,63 9,-54-4,-496 9,281 3,-711-2,987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2-14T21:04:16.374"/>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2093 34,'-92'2,"-104"-5,87-11,63 6,-54-1,-588 8,331 3,-120-2,449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2-14T21:04:18.148"/>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1871 0,'-1843'0,"1816"0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2-14T21:04:20.175"/>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1617 0,'-1145'0,"1105"2,-69 12,64-6,-48 0,-64-8,130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2-14T21:04:22.405"/>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1458 68,'-21'-1,"1"-1,0-1,-1-1,-19-7,-25-5,-21 3,-138-4,-93 18,110 2,-202-3,381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4T05:57:00.003"/>
    </inkml:context>
    <inkml:brush xml:id="br0">
      <inkml:brushProperty name="width" value="0.05" units="cm"/>
      <inkml:brushProperty name="height" value="0.05" units="cm"/>
      <inkml:brushProperty name="color" value="#E71224"/>
    </inkml:brush>
  </inkml:definitions>
  <inkml:trace contextRef="#ctx0" brushRef="#br0">0 1 24575</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183187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053329-2957-8A74-2E65-3A19D4A420E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AB4580C-2712-32A0-3DD8-A729EAC04E5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E6B5779-9E5C-AC74-0532-547F3CA128B6}"/>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84C33408-CCED-89CF-D61C-DC6C5994AA95}"/>
              </a:ext>
            </a:extLst>
          </p:cNvPr>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40654057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DA368A-CD06-A4D9-83B1-1CF3844F8C4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EB7C3FE-A67D-FE59-E22A-28AE74CDED2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E3F982B-D55F-680E-122F-8CE6913AFBB9}"/>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C310C024-56C5-7962-D7FD-21D5D29ECB18}"/>
              </a:ext>
            </a:extLst>
          </p:cNvPr>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27323877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811" y="7680960"/>
            <a:ext cx="14626590"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9" y="7601179"/>
            <a:ext cx="14626590" cy="7681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316736" y="910742"/>
            <a:ext cx="12070080" cy="4279392"/>
          </a:xfrm>
        </p:spPr>
        <p:txBody>
          <a:bodyPr anchor="b">
            <a:normAutofit/>
          </a:bodyPr>
          <a:lstStyle>
            <a:lvl1pPr algn="l">
              <a:lnSpc>
                <a:spcPct val="85000"/>
              </a:lnSpc>
              <a:defRPr sz="9600" spc="-6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320061" y="5346744"/>
            <a:ext cx="12070080" cy="1371600"/>
          </a:xfrm>
        </p:spPr>
        <p:txBody>
          <a:bodyPr lIns="91440" rIns="91440">
            <a:normAutofit/>
          </a:bodyPr>
          <a:lstStyle>
            <a:lvl1pPr marL="0" indent="0" algn="l">
              <a:buNone/>
              <a:defRPr sz="2880" cap="all" spc="240" baseline="0">
                <a:solidFill>
                  <a:schemeClr val="tx2"/>
                </a:solidFill>
                <a:latin typeface="+mj-lt"/>
              </a:defRPr>
            </a:lvl1pPr>
            <a:lvl2pPr marL="548640" indent="0" algn="ctr">
              <a:buNone/>
              <a:defRPr sz="2880"/>
            </a:lvl2pPr>
            <a:lvl3pPr marL="1097280" indent="0" algn="ctr">
              <a:buNone/>
              <a:defRPr sz="2880"/>
            </a:lvl3pPr>
            <a:lvl4pPr marL="1645920" indent="0" algn="ctr">
              <a:buNone/>
              <a:defRPr sz="2400"/>
            </a:lvl4pPr>
            <a:lvl5pPr marL="2194560" indent="0" algn="ctr">
              <a:buNone/>
              <a:defRPr sz="2400"/>
            </a:lvl5pPr>
            <a:lvl6pPr marL="2743200" indent="0" algn="ctr">
              <a:buNone/>
              <a:defRPr sz="2400"/>
            </a:lvl6pPr>
            <a:lvl7pPr marL="3291840" indent="0" algn="ctr">
              <a:buNone/>
              <a:defRPr sz="2400"/>
            </a:lvl7pPr>
            <a:lvl8pPr marL="3840480" indent="0" algn="ctr">
              <a:buNone/>
              <a:defRPr sz="2400"/>
            </a:lvl8pPr>
            <a:lvl9pPr marL="4389120" indent="0" algn="ctr">
              <a:buNone/>
              <a:defRPr sz="24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AD6EE87-EBD5-4F12-A48A-63ACA297AC8F}" type="datetimeFigureOut">
              <a:rPr lang="en-US" smtClean="0"/>
              <a:t>12/15/2024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9" name="Straight Connector 8"/>
          <p:cNvCxnSpPr/>
          <p:nvPr/>
        </p:nvCxnSpPr>
        <p:spPr>
          <a:xfrm>
            <a:off x="1449190" y="5212080"/>
            <a:ext cx="11850624"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02606269"/>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D73815-2707-4475-8F1A-B873CB631BB4}" type="datetimeFigureOut">
              <a:rPr lang="en-US" smtClean="0"/>
              <a:t>12/15/2024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450733547"/>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811" y="7680960"/>
            <a:ext cx="14626590"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9" y="7601179"/>
            <a:ext cx="14626590" cy="7681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469880" y="497734"/>
            <a:ext cx="3154680" cy="690890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05840" y="497734"/>
            <a:ext cx="9281160" cy="6908906"/>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4AFB99-0EAB-4182-AFF8-E214C82A68F6}" type="datetimeFigureOut">
              <a:rPr lang="en-US" smtClean="0"/>
              <a:t>12/15/2024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73078701"/>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Slide 1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1963318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Slide 2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38847584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Slide 7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12680767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DEFAULT">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673748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Slide 3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14609504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Slide 4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49419635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Slide 5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364494238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Slide 6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14169294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D3794B-289A-4A80-97D7-111025398D45}" type="datetimeFigureOut">
              <a:rPr lang="en-US" smtClean="0"/>
              <a:t>12/15/2024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71221474"/>
      </p:ext>
    </p:extLst>
  </p:cSld>
  <p:clrMapOvr>
    <a:masterClrMapping/>
  </p:clrMapOvr>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811" y="7680960"/>
            <a:ext cx="14626590"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9" y="7601179"/>
            <a:ext cx="14626590" cy="7681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316736" y="910742"/>
            <a:ext cx="12070080" cy="4279392"/>
          </a:xfrm>
        </p:spPr>
        <p:txBody>
          <a:bodyPr anchor="b">
            <a:normAutofit/>
          </a:bodyPr>
          <a:lstStyle>
            <a:lvl1pPr algn="l">
              <a:lnSpc>
                <a:spcPct val="85000"/>
              </a:lnSpc>
              <a:defRPr sz="9600" spc="-6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320061" y="5346744"/>
            <a:ext cx="12070080" cy="1371600"/>
          </a:xfrm>
        </p:spPr>
        <p:txBody>
          <a:bodyPr lIns="91440" rIns="91440">
            <a:normAutofit/>
          </a:bodyPr>
          <a:lstStyle>
            <a:lvl1pPr marL="0" indent="0" algn="l">
              <a:buNone/>
              <a:defRPr sz="2880" cap="all" spc="240" baseline="0">
                <a:solidFill>
                  <a:schemeClr val="tx2"/>
                </a:solidFill>
                <a:latin typeface="+mj-lt"/>
              </a:defRPr>
            </a:lvl1pPr>
            <a:lvl2pPr marL="548640" indent="0" algn="ctr">
              <a:buNone/>
              <a:defRPr sz="2880"/>
            </a:lvl2pPr>
            <a:lvl3pPr marL="1097280" indent="0" algn="ctr">
              <a:buNone/>
              <a:defRPr sz="2880"/>
            </a:lvl3pPr>
            <a:lvl4pPr marL="1645920" indent="0" algn="ctr">
              <a:buNone/>
              <a:defRPr sz="2400"/>
            </a:lvl4pPr>
            <a:lvl5pPr marL="2194560" indent="0" algn="ctr">
              <a:buNone/>
              <a:defRPr sz="2400"/>
            </a:lvl5pPr>
            <a:lvl6pPr marL="2743200" indent="0" algn="ctr">
              <a:buNone/>
              <a:defRPr sz="2400"/>
            </a:lvl6pPr>
            <a:lvl7pPr marL="3291840" indent="0" algn="ctr">
              <a:buNone/>
              <a:defRPr sz="2400"/>
            </a:lvl7pPr>
            <a:lvl8pPr marL="3840480" indent="0" algn="ctr">
              <a:buNone/>
              <a:defRPr sz="2400"/>
            </a:lvl8pPr>
            <a:lvl9pPr marL="4389120" indent="0" algn="ctr">
              <a:buNone/>
              <a:defRPr sz="24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12/15/2024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9" name="Straight Connector 8"/>
          <p:cNvCxnSpPr/>
          <p:nvPr/>
        </p:nvCxnSpPr>
        <p:spPr>
          <a:xfrm>
            <a:off x="1449190" y="5212080"/>
            <a:ext cx="11850624"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88454034"/>
      </p:ext>
    </p:extLst>
  </p:cSld>
  <p:clrMapOvr>
    <a:masterClrMapping/>
  </p:clrMapOvr>
  <p:hf sldNum="0"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12/15/2024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824910091"/>
      </p:ext>
    </p:extLst>
  </p:cSld>
  <p:clrMapOvr>
    <a:masterClrMapping/>
  </p:clrMapOvr>
  <p:hf sldNum="0"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811" y="7680960"/>
            <a:ext cx="14626590"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9" y="7601179"/>
            <a:ext cx="14626590" cy="7681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316736" y="910742"/>
            <a:ext cx="12070080" cy="4279392"/>
          </a:xfrm>
        </p:spPr>
        <p:txBody>
          <a:bodyPr anchor="b" anchorCtr="0">
            <a:normAutofit/>
          </a:bodyPr>
          <a:lstStyle>
            <a:lvl1pPr>
              <a:lnSpc>
                <a:spcPct val="85000"/>
              </a:lnSpc>
              <a:defRPr sz="96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16736" y="5343754"/>
            <a:ext cx="12070080" cy="1371600"/>
          </a:xfrm>
        </p:spPr>
        <p:txBody>
          <a:bodyPr lIns="91440" rIns="91440" anchor="t" anchorCtr="0">
            <a:normAutofit/>
          </a:bodyPr>
          <a:lstStyle>
            <a:lvl1pPr marL="0" indent="0">
              <a:buNone/>
              <a:defRPr sz="2880" cap="all" spc="240" baseline="0">
                <a:solidFill>
                  <a:schemeClr val="tx2"/>
                </a:solidFill>
                <a:latin typeface="+mj-lt"/>
              </a:defRPr>
            </a:lvl1pPr>
            <a:lvl2pPr marL="548640" indent="0">
              <a:buNone/>
              <a:defRPr sz="2160">
                <a:solidFill>
                  <a:schemeClr val="tx1">
                    <a:tint val="75000"/>
                  </a:schemeClr>
                </a:solidFill>
              </a:defRPr>
            </a:lvl2pPr>
            <a:lvl3pPr marL="1097280" indent="0">
              <a:buNone/>
              <a:defRPr sz="1920">
                <a:solidFill>
                  <a:schemeClr val="tx1">
                    <a:tint val="75000"/>
                  </a:schemeClr>
                </a:solidFill>
              </a:defRPr>
            </a:lvl3pPr>
            <a:lvl4pPr marL="1645920" indent="0">
              <a:buNone/>
              <a:defRPr sz="1680">
                <a:solidFill>
                  <a:schemeClr val="tx1">
                    <a:tint val="75000"/>
                  </a:schemeClr>
                </a:solidFill>
              </a:defRPr>
            </a:lvl4pPr>
            <a:lvl5pPr marL="2194560" indent="0">
              <a:buNone/>
              <a:defRPr sz="1680">
                <a:solidFill>
                  <a:schemeClr val="tx1">
                    <a:tint val="75000"/>
                  </a:schemeClr>
                </a:solidFill>
              </a:defRPr>
            </a:lvl5pPr>
            <a:lvl6pPr marL="2743200" indent="0">
              <a:buNone/>
              <a:defRPr sz="1680">
                <a:solidFill>
                  <a:schemeClr val="tx1">
                    <a:tint val="75000"/>
                  </a:schemeClr>
                </a:solidFill>
              </a:defRPr>
            </a:lvl6pPr>
            <a:lvl7pPr marL="3291840" indent="0">
              <a:buNone/>
              <a:defRPr sz="1680">
                <a:solidFill>
                  <a:schemeClr val="tx1">
                    <a:tint val="75000"/>
                  </a:schemeClr>
                </a:solidFill>
              </a:defRPr>
            </a:lvl7pPr>
            <a:lvl8pPr marL="3840480" indent="0">
              <a:buNone/>
              <a:defRPr sz="1680">
                <a:solidFill>
                  <a:schemeClr val="tx1">
                    <a:tint val="75000"/>
                  </a:schemeClr>
                </a:solidFill>
              </a:defRPr>
            </a:lvl8pPr>
            <a:lvl9pPr marL="4389120" indent="0">
              <a:buNone/>
              <a:defRPr sz="1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12/15/2024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9" name="Straight Connector 8"/>
          <p:cNvCxnSpPr/>
          <p:nvPr/>
        </p:nvCxnSpPr>
        <p:spPr>
          <a:xfrm>
            <a:off x="1449190" y="5212080"/>
            <a:ext cx="11850624"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8877514"/>
      </p:ext>
    </p:extLst>
  </p:cSld>
  <p:clrMapOvr>
    <a:masterClrMapping/>
  </p:clrMapOvr>
  <p:hf sldNum="0"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316736" y="343924"/>
            <a:ext cx="12070080" cy="1740908"/>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316735" y="2214881"/>
            <a:ext cx="5925312" cy="482803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461504" y="2214882"/>
            <a:ext cx="5925312" cy="482803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12/15/2024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939593547"/>
      </p:ext>
    </p:extLst>
  </p:cSld>
  <p:clrMapOvr>
    <a:masterClrMapping/>
  </p:clrMapOvr>
  <p:hf sldNum="0"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316736" y="343924"/>
            <a:ext cx="12070080" cy="1740908"/>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16736" y="2215263"/>
            <a:ext cx="5925312" cy="883538"/>
          </a:xfrm>
        </p:spPr>
        <p:txBody>
          <a:bodyPr lIns="91440" rIns="91440" anchor="ctr">
            <a:normAutofit/>
          </a:bodyPr>
          <a:lstStyle>
            <a:lvl1pPr marL="0" indent="0">
              <a:buNone/>
              <a:defRPr sz="2400" b="0" cap="all" baseline="0">
                <a:solidFill>
                  <a:schemeClr val="tx2"/>
                </a:solidFill>
              </a:defRPr>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4" name="Content Placeholder 3"/>
          <p:cNvSpPr>
            <a:spLocks noGrp="1"/>
          </p:cNvSpPr>
          <p:nvPr>
            <p:ph sz="half" idx="2"/>
          </p:nvPr>
        </p:nvSpPr>
        <p:spPr>
          <a:xfrm>
            <a:off x="1316736" y="3098801"/>
            <a:ext cx="5925312" cy="40538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461504" y="2215263"/>
            <a:ext cx="5925312" cy="883538"/>
          </a:xfrm>
        </p:spPr>
        <p:txBody>
          <a:bodyPr lIns="91440" rIns="91440" anchor="ctr">
            <a:normAutofit/>
          </a:bodyPr>
          <a:lstStyle>
            <a:lvl1pPr marL="0" indent="0">
              <a:buNone/>
              <a:defRPr sz="2400" b="0" cap="all" baseline="0">
                <a:solidFill>
                  <a:schemeClr val="tx2"/>
                </a:solidFill>
              </a:defRPr>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6" name="Content Placeholder 5"/>
          <p:cNvSpPr>
            <a:spLocks noGrp="1"/>
          </p:cNvSpPr>
          <p:nvPr>
            <p:ph sz="quarter" idx="4"/>
          </p:nvPr>
        </p:nvSpPr>
        <p:spPr>
          <a:xfrm>
            <a:off x="7461504" y="3098801"/>
            <a:ext cx="5925312" cy="40538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12/15/2024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08737691"/>
      </p:ext>
    </p:extLst>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12/15/2024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078573424"/>
      </p:ext>
    </p:extLst>
  </p:cSld>
  <p:clrMapOvr>
    <a:masterClrMapping/>
  </p:clrMapOvr>
  <p:hf sldNum="0"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811" y="7680960"/>
            <a:ext cx="14626590"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9" y="7601179"/>
            <a:ext cx="14626590" cy="7681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8A87A34-81AB-432B-8DAE-1953F412C126}" type="datetimeFigureOut">
              <a:rPr lang="en-US" smtClean="0"/>
              <a:t>12/15/2024</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31540084"/>
      </p:ext>
    </p:extLst>
  </p:cSld>
  <p:clrMapOvr>
    <a:masterClrMapping/>
  </p:clrMapOvr>
  <p:hf sldNum="0"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20" y="0"/>
            <a:ext cx="4860949" cy="82296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848085" y="0"/>
            <a:ext cx="76810" cy="8229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48640" y="713231"/>
            <a:ext cx="3840480" cy="2743200"/>
          </a:xfrm>
        </p:spPr>
        <p:txBody>
          <a:bodyPr anchor="b">
            <a:normAutofit/>
          </a:bodyPr>
          <a:lstStyle>
            <a:lvl1pPr>
              <a:defRPr sz="432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760720" y="877824"/>
            <a:ext cx="7790688" cy="6309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48640" y="3511296"/>
            <a:ext cx="3840480" cy="4054949"/>
          </a:xfrm>
        </p:spPr>
        <p:txBody>
          <a:bodyPr lIns="91440" rIns="91440">
            <a:normAutofit/>
          </a:bodyPr>
          <a:lstStyle>
            <a:lvl1pPr marL="0" indent="0">
              <a:buNone/>
              <a:defRPr sz="1800">
                <a:solidFill>
                  <a:srgbClr val="FFFFFF"/>
                </a:solidFill>
              </a:defRPr>
            </a:lvl1pPr>
            <a:lvl2pPr marL="548640" indent="0">
              <a:buNone/>
              <a:defRPr sz="1440"/>
            </a:lvl2pPr>
            <a:lvl3pPr marL="1097280" indent="0">
              <a:buNone/>
              <a:defRPr sz="1200"/>
            </a:lvl3pPr>
            <a:lvl4pPr marL="1645920" indent="0">
              <a:buNone/>
              <a:defRPr sz="1080"/>
            </a:lvl4pPr>
            <a:lvl5pPr marL="2194560" indent="0">
              <a:buNone/>
              <a:defRPr sz="1080"/>
            </a:lvl5pPr>
            <a:lvl6pPr marL="2743200" indent="0">
              <a:buNone/>
              <a:defRPr sz="1080"/>
            </a:lvl6pPr>
            <a:lvl7pPr marL="3291840" indent="0">
              <a:buNone/>
              <a:defRPr sz="1080"/>
            </a:lvl7pPr>
            <a:lvl8pPr marL="3840480" indent="0">
              <a:buNone/>
              <a:defRPr sz="1080"/>
            </a:lvl8pPr>
            <a:lvl9pPr marL="4389120" indent="0">
              <a:buNone/>
              <a:defRPr sz="1080"/>
            </a:lvl9pPr>
          </a:lstStyle>
          <a:p>
            <a:pPr lvl="0"/>
            <a:r>
              <a:rPr lang="en-US"/>
              <a:t>Click to edit Master text styles</a:t>
            </a:r>
          </a:p>
        </p:txBody>
      </p:sp>
      <p:sp>
        <p:nvSpPr>
          <p:cNvPr id="5" name="Date Placeholder 4"/>
          <p:cNvSpPr>
            <a:spLocks noGrp="1"/>
          </p:cNvSpPr>
          <p:nvPr>
            <p:ph type="dt" sz="half" idx="10"/>
          </p:nvPr>
        </p:nvSpPr>
        <p:spPr>
          <a:xfrm>
            <a:off x="558614" y="7751743"/>
            <a:ext cx="3142212" cy="438150"/>
          </a:xfrm>
        </p:spPr>
        <p:txBody>
          <a:bodyPr/>
          <a:lstStyle>
            <a:lvl1pPr algn="l">
              <a:defRPr/>
            </a:lvl1pPr>
          </a:lstStyle>
          <a:p>
            <a:fld id="{48A87A34-81AB-432B-8DAE-1953F412C126}" type="datetimeFigureOut">
              <a:rPr lang="en-US" smtClean="0"/>
              <a:t>12/15/2024</a:t>
            </a:fld>
            <a:endParaRPr lang="en-US" dirty="0"/>
          </a:p>
        </p:txBody>
      </p:sp>
      <p:sp>
        <p:nvSpPr>
          <p:cNvPr id="6" name="Footer Placeholder 5"/>
          <p:cNvSpPr>
            <a:spLocks noGrp="1"/>
          </p:cNvSpPr>
          <p:nvPr>
            <p:ph type="ftr" sz="quarter" idx="11"/>
          </p:nvPr>
        </p:nvSpPr>
        <p:spPr>
          <a:xfrm>
            <a:off x="5760720" y="7751743"/>
            <a:ext cx="5577840" cy="438150"/>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6D22F896-40B5-4ADD-8801-0D06FADFA095}" type="slidenum">
              <a:rPr lang="en-US" smtClean="0"/>
              <a:t>‹#›</a:t>
            </a:fld>
            <a:endParaRPr lang="en-US" dirty="0"/>
          </a:p>
        </p:txBody>
      </p:sp>
    </p:spTree>
    <p:extLst>
      <p:ext uri="{BB962C8B-B14F-4D97-AF65-F5344CB8AC3E}">
        <p14:creationId xmlns:p14="http://schemas.microsoft.com/office/powerpoint/2010/main" val="1660010196"/>
      </p:ext>
    </p:extLst>
  </p:cSld>
  <p:clrMapOvr>
    <a:masterClrMapping/>
  </p:clrMapOvr>
  <p:hf sldNum="0" hdr="0" ftr="0" dt="0"/>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1" y="5943600"/>
            <a:ext cx="1462659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9" y="5898091"/>
            <a:ext cx="14626590" cy="7681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316736" y="6089904"/>
            <a:ext cx="12135917" cy="987552"/>
          </a:xfrm>
        </p:spPr>
        <p:txBody>
          <a:bodyPr lIns="91440" tIns="0" rIns="91440" bIns="0" anchor="b">
            <a:noAutofit/>
          </a:bodyPr>
          <a:lstStyle>
            <a:lvl1pPr>
              <a:defRPr sz="432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9" y="0"/>
            <a:ext cx="14630382" cy="5898091"/>
          </a:xfrm>
          <a:blipFill>
            <a:blip r:embed="rId2"/>
            <a:stretch>
              <a:fillRect/>
            </a:stretch>
          </a:blipFill>
        </p:spPr>
        <p:txBody>
          <a:bodyPr lIns="457200" tIns="457200" anchor="t"/>
          <a:lstStyle>
            <a:lvl1pPr marL="0" indent="0">
              <a:buNone/>
              <a:defRPr sz="3840">
                <a:solidFill>
                  <a:schemeClr val="bg1"/>
                </a:solidFill>
              </a:defRPr>
            </a:lvl1pPr>
            <a:lvl2pPr marL="548640" indent="0">
              <a:buNone/>
              <a:defRPr sz="3360"/>
            </a:lvl2pPr>
            <a:lvl3pPr marL="1097280" indent="0">
              <a:buNone/>
              <a:defRPr sz="2880"/>
            </a:lvl3pPr>
            <a:lvl4pPr marL="1645920" indent="0">
              <a:buNone/>
              <a:defRPr sz="2400"/>
            </a:lvl4pPr>
            <a:lvl5pPr marL="2194560" indent="0">
              <a:buNone/>
              <a:defRPr sz="2400"/>
            </a:lvl5pPr>
            <a:lvl6pPr marL="2743200" indent="0">
              <a:buNone/>
              <a:defRPr sz="2400"/>
            </a:lvl6pPr>
            <a:lvl7pPr marL="3291840" indent="0">
              <a:buNone/>
              <a:defRPr sz="2400"/>
            </a:lvl7pPr>
            <a:lvl8pPr marL="3840480" indent="0">
              <a:buNone/>
              <a:defRPr sz="2400"/>
            </a:lvl8pPr>
            <a:lvl9pPr marL="4389120" indent="0">
              <a:buNone/>
              <a:defRPr sz="2400"/>
            </a:lvl9pPr>
          </a:lstStyle>
          <a:p>
            <a:r>
              <a:rPr lang="en-US"/>
              <a:t>Click icon to add picture</a:t>
            </a:r>
            <a:endParaRPr lang="en-US" dirty="0"/>
          </a:p>
        </p:txBody>
      </p:sp>
      <p:sp>
        <p:nvSpPr>
          <p:cNvPr id="4" name="Text Placeholder 3"/>
          <p:cNvSpPr>
            <a:spLocks noGrp="1"/>
          </p:cNvSpPr>
          <p:nvPr>
            <p:ph type="body" sz="half" idx="2"/>
          </p:nvPr>
        </p:nvSpPr>
        <p:spPr>
          <a:xfrm>
            <a:off x="1316736" y="7088428"/>
            <a:ext cx="12135917" cy="713232"/>
          </a:xfrm>
        </p:spPr>
        <p:txBody>
          <a:bodyPr lIns="91440" tIns="0" rIns="91440" bIns="0">
            <a:normAutofit/>
          </a:bodyPr>
          <a:lstStyle>
            <a:lvl1pPr marL="0" indent="0">
              <a:spcBef>
                <a:spcPts val="0"/>
              </a:spcBef>
              <a:spcAft>
                <a:spcPts val="720"/>
              </a:spcAft>
              <a:buNone/>
              <a:defRPr sz="1800">
                <a:solidFill>
                  <a:srgbClr val="FFFFFF"/>
                </a:solidFill>
              </a:defRPr>
            </a:lvl1pPr>
            <a:lvl2pPr marL="548640" indent="0">
              <a:buNone/>
              <a:defRPr sz="1440"/>
            </a:lvl2pPr>
            <a:lvl3pPr marL="1097280" indent="0">
              <a:buNone/>
              <a:defRPr sz="1200"/>
            </a:lvl3pPr>
            <a:lvl4pPr marL="1645920" indent="0">
              <a:buNone/>
              <a:defRPr sz="1080"/>
            </a:lvl4pPr>
            <a:lvl5pPr marL="2194560" indent="0">
              <a:buNone/>
              <a:defRPr sz="1080"/>
            </a:lvl5pPr>
            <a:lvl6pPr marL="2743200" indent="0">
              <a:buNone/>
              <a:defRPr sz="1080"/>
            </a:lvl6pPr>
            <a:lvl7pPr marL="3291840" indent="0">
              <a:buNone/>
              <a:defRPr sz="1080"/>
            </a:lvl7pPr>
            <a:lvl8pPr marL="3840480" indent="0">
              <a:buNone/>
              <a:defRPr sz="1080"/>
            </a:lvl8pPr>
            <a:lvl9pPr marL="4389120" indent="0">
              <a:buNone/>
              <a:defRPr sz="108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12/15/2024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82116700"/>
      </p:ext>
    </p:extLst>
  </p:cSld>
  <p:clrMapOvr>
    <a:masterClrMapping/>
  </p:clrMapOvr>
  <p:hf sldNum="0" hdr="0" ftr="0" dt="0"/>
</p:sldLayout>
</file>

<file path=ppt/slideLayouts/slideLayout2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12/15/2024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888936987"/>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811" y="7680960"/>
            <a:ext cx="14626590"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9" y="7601179"/>
            <a:ext cx="14626590" cy="7681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316736" y="910742"/>
            <a:ext cx="12070080" cy="4279392"/>
          </a:xfrm>
        </p:spPr>
        <p:txBody>
          <a:bodyPr anchor="b" anchorCtr="0">
            <a:normAutofit/>
          </a:bodyPr>
          <a:lstStyle>
            <a:lvl1pPr>
              <a:lnSpc>
                <a:spcPct val="85000"/>
              </a:lnSpc>
              <a:defRPr sz="96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16736" y="5343754"/>
            <a:ext cx="12070080" cy="1371600"/>
          </a:xfrm>
        </p:spPr>
        <p:txBody>
          <a:bodyPr lIns="91440" rIns="91440" anchor="t" anchorCtr="0">
            <a:normAutofit/>
          </a:bodyPr>
          <a:lstStyle>
            <a:lvl1pPr marL="0" indent="0">
              <a:buNone/>
              <a:defRPr sz="2880" cap="all" spc="240" baseline="0">
                <a:solidFill>
                  <a:schemeClr val="tx2"/>
                </a:solidFill>
                <a:latin typeface="+mj-lt"/>
              </a:defRPr>
            </a:lvl1pPr>
            <a:lvl2pPr marL="548640" indent="0">
              <a:buNone/>
              <a:defRPr sz="2160">
                <a:solidFill>
                  <a:schemeClr val="tx1">
                    <a:tint val="75000"/>
                  </a:schemeClr>
                </a:solidFill>
              </a:defRPr>
            </a:lvl2pPr>
            <a:lvl3pPr marL="1097280" indent="0">
              <a:buNone/>
              <a:defRPr sz="1920">
                <a:solidFill>
                  <a:schemeClr val="tx1">
                    <a:tint val="75000"/>
                  </a:schemeClr>
                </a:solidFill>
              </a:defRPr>
            </a:lvl3pPr>
            <a:lvl4pPr marL="1645920" indent="0">
              <a:buNone/>
              <a:defRPr sz="1680">
                <a:solidFill>
                  <a:schemeClr val="tx1">
                    <a:tint val="75000"/>
                  </a:schemeClr>
                </a:solidFill>
              </a:defRPr>
            </a:lvl4pPr>
            <a:lvl5pPr marL="2194560" indent="0">
              <a:buNone/>
              <a:defRPr sz="1680">
                <a:solidFill>
                  <a:schemeClr val="tx1">
                    <a:tint val="75000"/>
                  </a:schemeClr>
                </a:solidFill>
              </a:defRPr>
            </a:lvl5pPr>
            <a:lvl6pPr marL="2743200" indent="0">
              <a:buNone/>
              <a:defRPr sz="1680">
                <a:solidFill>
                  <a:schemeClr val="tx1">
                    <a:tint val="75000"/>
                  </a:schemeClr>
                </a:solidFill>
              </a:defRPr>
            </a:lvl6pPr>
            <a:lvl7pPr marL="3291840" indent="0">
              <a:buNone/>
              <a:defRPr sz="1680">
                <a:solidFill>
                  <a:schemeClr val="tx1">
                    <a:tint val="75000"/>
                  </a:schemeClr>
                </a:solidFill>
              </a:defRPr>
            </a:lvl7pPr>
            <a:lvl8pPr marL="3840480" indent="0">
              <a:buNone/>
              <a:defRPr sz="1680">
                <a:solidFill>
                  <a:schemeClr val="tx1">
                    <a:tint val="75000"/>
                  </a:schemeClr>
                </a:solidFill>
              </a:defRPr>
            </a:lvl8pPr>
            <a:lvl9pPr marL="4389120" indent="0">
              <a:buNone/>
              <a:defRPr sz="1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61015F-7CC6-4D0A-9D87-873EA4C304CC}" type="datetimeFigureOut">
              <a:rPr lang="en-US" smtClean="0"/>
              <a:t>12/15/2024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9" name="Straight Connector 8"/>
          <p:cNvCxnSpPr/>
          <p:nvPr/>
        </p:nvCxnSpPr>
        <p:spPr>
          <a:xfrm>
            <a:off x="1449190" y="5212080"/>
            <a:ext cx="11850624"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49724999"/>
      </p:ext>
    </p:extLst>
  </p:cSld>
  <p:clrMapOvr>
    <a:masterClrMapping/>
  </p:clrMapOvr>
  <p:hf sldNum="0" hdr="0" ftr="0" dt="0"/>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811" y="7680960"/>
            <a:ext cx="14626590"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9" y="7601179"/>
            <a:ext cx="14626590" cy="7681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469880" y="497734"/>
            <a:ext cx="3154680" cy="690890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05840" y="497734"/>
            <a:ext cx="9281160" cy="6908906"/>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12/15/2024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50534341"/>
      </p:ext>
    </p:extLst>
  </p:cSld>
  <p:clrMapOvr>
    <a:masterClrMapping/>
  </p:clrMapOvr>
  <p:hf sldNum="0" hdr="0" ftr="0" dt="0"/>
</p:sldLayout>
</file>

<file path=ppt/slideLayouts/slideLayout31.xml><?xml version="1.0" encoding="utf-8"?>
<p:sldLayout xmlns:a="http://schemas.openxmlformats.org/drawingml/2006/main" xmlns:r="http://schemas.openxmlformats.org/officeDocument/2006/relationships" xmlns:p="http://schemas.openxmlformats.org/presentationml/2006/main">
  <p:cSld name="Slide 7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32438209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316736" y="343924"/>
            <a:ext cx="12070080" cy="1740908"/>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316735" y="2214881"/>
            <a:ext cx="5925312" cy="482803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461504" y="2214882"/>
            <a:ext cx="5925312" cy="482803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3C6A301-0538-44EC-B09D-202E1042A48B}" type="datetimeFigureOut">
              <a:rPr lang="en-US" smtClean="0"/>
              <a:t>12/15/2024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825506325"/>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316736" y="343924"/>
            <a:ext cx="12070080" cy="1740908"/>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16736" y="2215263"/>
            <a:ext cx="5925312" cy="883538"/>
          </a:xfrm>
        </p:spPr>
        <p:txBody>
          <a:bodyPr lIns="91440" rIns="91440" anchor="ctr">
            <a:normAutofit/>
          </a:bodyPr>
          <a:lstStyle>
            <a:lvl1pPr marL="0" indent="0">
              <a:buNone/>
              <a:defRPr sz="2400" b="0" cap="all" baseline="0">
                <a:solidFill>
                  <a:schemeClr val="tx2"/>
                </a:solidFill>
              </a:defRPr>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4" name="Content Placeholder 3"/>
          <p:cNvSpPr>
            <a:spLocks noGrp="1"/>
          </p:cNvSpPr>
          <p:nvPr>
            <p:ph sz="half" idx="2"/>
          </p:nvPr>
        </p:nvSpPr>
        <p:spPr>
          <a:xfrm>
            <a:off x="1316736" y="3098801"/>
            <a:ext cx="5925312" cy="40538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461504" y="2215263"/>
            <a:ext cx="5925312" cy="883538"/>
          </a:xfrm>
        </p:spPr>
        <p:txBody>
          <a:bodyPr lIns="91440" rIns="91440" anchor="ctr">
            <a:normAutofit/>
          </a:bodyPr>
          <a:lstStyle>
            <a:lvl1pPr marL="0" indent="0">
              <a:buNone/>
              <a:defRPr sz="2400" b="0" cap="all" baseline="0">
                <a:solidFill>
                  <a:schemeClr val="tx2"/>
                </a:solidFill>
              </a:defRPr>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6" name="Content Placeholder 5"/>
          <p:cNvSpPr>
            <a:spLocks noGrp="1"/>
          </p:cNvSpPr>
          <p:nvPr>
            <p:ph sz="quarter" idx="4"/>
          </p:nvPr>
        </p:nvSpPr>
        <p:spPr>
          <a:xfrm>
            <a:off x="7461504" y="3098801"/>
            <a:ext cx="5925312" cy="40538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789574A-8875-45EF-8EA2-3CAA0F7ABC4C}" type="datetimeFigureOut">
              <a:rPr lang="en-US" smtClean="0"/>
              <a:t>12/15/2024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142555639"/>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EF4D4C-5367-4C26-9E2B-D8088D7FCA81}" type="datetimeFigureOut">
              <a:rPr lang="en-US" smtClean="0"/>
              <a:t>12/15/2024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704996441"/>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811" y="7680960"/>
            <a:ext cx="14626590"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9" y="7601179"/>
            <a:ext cx="14626590" cy="7681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56E91E96-98B0-4413-9547-46F3504108EF}" type="datetimeFigureOut">
              <a:rPr lang="en-US" smtClean="0"/>
              <a:t>12/15/2024</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048918272"/>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20" y="0"/>
            <a:ext cx="4860949" cy="82296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848085" y="0"/>
            <a:ext cx="76810" cy="8229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48640" y="713231"/>
            <a:ext cx="3840480" cy="2743200"/>
          </a:xfrm>
        </p:spPr>
        <p:txBody>
          <a:bodyPr anchor="b">
            <a:normAutofit/>
          </a:bodyPr>
          <a:lstStyle>
            <a:lvl1pPr>
              <a:defRPr sz="432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760720" y="877824"/>
            <a:ext cx="7790688" cy="6309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48640" y="3511296"/>
            <a:ext cx="3840480" cy="4054949"/>
          </a:xfrm>
        </p:spPr>
        <p:txBody>
          <a:bodyPr lIns="91440" rIns="91440">
            <a:normAutofit/>
          </a:bodyPr>
          <a:lstStyle>
            <a:lvl1pPr marL="0" indent="0">
              <a:buNone/>
              <a:defRPr sz="1800">
                <a:solidFill>
                  <a:srgbClr val="FFFFFF"/>
                </a:solidFill>
              </a:defRPr>
            </a:lvl1pPr>
            <a:lvl2pPr marL="548640" indent="0">
              <a:buNone/>
              <a:defRPr sz="1440"/>
            </a:lvl2pPr>
            <a:lvl3pPr marL="1097280" indent="0">
              <a:buNone/>
              <a:defRPr sz="1200"/>
            </a:lvl3pPr>
            <a:lvl4pPr marL="1645920" indent="0">
              <a:buNone/>
              <a:defRPr sz="1080"/>
            </a:lvl4pPr>
            <a:lvl5pPr marL="2194560" indent="0">
              <a:buNone/>
              <a:defRPr sz="1080"/>
            </a:lvl5pPr>
            <a:lvl6pPr marL="2743200" indent="0">
              <a:buNone/>
              <a:defRPr sz="1080"/>
            </a:lvl6pPr>
            <a:lvl7pPr marL="3291840" indent="0">
              <a:buNone/>
              <a:defRPr sz="1080"/>
            </a:lvl7pPr>
            <a:lvl8pPr marL="3840480" indent="0">
              <a:buNone/>
              <a:defRPr sz="1080"/>
            </a:lvl8pPr>
            <a:lvl9pPr marL="4389120" indent="0">
              <a:buNone/>
              <a:defRPr sz="1080"/>
            </a:lvl9pPr>
          </a:lstStyle>
          <a:p>
            <a:pPr lvl="0"/>
            <a:r>
              <a:rPr lang="en-US"/>
              <a:t>Click to edit Master text styles</a:t>
            </a:r>
          </a:p>
        </p:txBody>
      </p:sp>
      <p:sp>
        <p:nvSpPr>
          <p:cNvPr id="5" name="Date Placeholder 4"/>
          <p:cNvSpPr>
            <a:spLocks noGrp="1"/>
          </p:cNvSpPr>
          <p:nvPr>
            <p:ph type="dt" sz="half" idx="10"/>
          </p:nvPr>
        </p:nvSpPr>
        <p:spPr>
          <a:xfrm>
            <a:off x="558614" y="7751743"/>
            <a:ext cx="3142212" cy="438150"/>
          </a:xfrm>
        </p:spPr>
        <p:txBody>
          <a:bodyPr/>
          <a:lstStyle>
            <a:lvl1pPr algn="l">
              <a:defRPr/>
            </a:lvl1pPr>
          </a:lstStyle>
          <a:p>
            <a:fld id="{05C68B11-C5A8-448C-8CE9-B1A273C79CFC}" type="datetimeFigureOut">
              <a:rPr lang="en-US" smtClean="0"/>
              <a:t>12/15/2024</a:t>
            </a:fld>
            <a:endParaRPr lang="en-US" dirty="0"/>
          </a:p>
        </p:txBody>
      </p:sp>
      <p:sp>
        <p:nvSpPr>
          <p:cNvPr id="6" name="Footer Placeholder 5"/>
          <p:cNvSpPr>
            <a:spLocks noGrp="1"/>
          </p:cNvSpPr>
          <p:nvPr>
            <p:ph type="ftr" sz="quarter" idx="11"/>
          </p:nvPr>
        </p:nvSpPr>
        <p:spPr>
          <a:xfrm>
            <a:off x="5760720" y="7751743"/>
            <a:ext cx="5577840" cy="438150"/>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smtClean="0"/>
              <a:t>‹#›</a:t>
            </a:fld>
            <a:endParaRPr lang="en-US" dirty="0"/>
          </a:p>
        </p:txBody>
      </p:sp>
    </p:spTree>
    <p:extLst>
      <p:ext uri="{BB962C8B-B14F-4D97-AF65-F5344CB8AC3E}">
        <p14:creationId xmlns:p14="http://schemas.microsoft.com/office/powerpoint/2010/main" val="4154275393"/>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1" y="5943600"/>
            <a:ext cx="1462659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9" y="5898091"/>
            <a:ext cx="14626590" cy="7681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316736" y="6089904"/>
            <a:ext cx="12135917" cy="987552"/>
          </a:xfrm>
        </p:spPr>
        <p:txBody>
          <a:bodyPr lIns="91440" tIns="0" rIns="91440" bIns="0" anchor="b">
            <a:noAutofit/>
          </a:bodyPr>
          <a:lstStyle>
            <a:lvl1pPr>
              <a:defRPr sz="432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9" y="0"/>
            <a:ext cx="14630382" cy="5898091"/>
          </a:xfrm>
          <a:blipFill>
            <a:blip r:embed="rId2"/>
            <a:stretch>
              <a:fillRect/>
            </a:stretch>
          </a:blipFill>
        </p:spPr>
        <p:txBody>
          <a:bodyPr lIns="457200" tIns="457200" anchor="t"/>
          <a:lstStyle>
            <a:lvl1pPr marL="0" indent="0">
              <a:buNone/>
              <a:defRPr sz="3840">
                <a:solidFill>
                  <a:schemeClr val="bg1"/>
                </a:solidFill>
              </a:defRPr>
            </a:lvl1pPr>
            <a:lvl2pPr marL="548640" indent="0">
              <a:buNone/>
              <a:defRPr sz="3360"/>
            </a:lvl2pPr>
            <a:lvl3pPr marL="1097280" indent="0">
              <a:buNone/>
              <a:defRPr sz="2880"/>
            </a:lvl3pPr>
            <a:lvl4pPr marL="1645920" indent="0">
              <a:buNone/>
              <a:defRPr sz="2400"/>
            </a:lvl4pPr>
            <a:lvl5pPr marL="2194560" indent="0">
              <a:buNone/>
              <a:defRPr sz="2400"/>
            </a:lvl5pPr>
            <a:lvl6pPr marL="2743200" indent="0">
              <a:buNone/>
              <a:defRPr sz="2400"/>
            </a:lvl6pPr>
            <a:lvl7pPr marL="3291840" indent="0">
              <a:buNone/>
              <a:defRPr sz="2400"/>
            </a:lvl7pPr>
            <a:lvl8pPr marL="3840480" indent="0">
              <a:buNone/>
              <a:defRPr sz="2400"/>
            </a:lvl8pPr>
            <a:lvl9pPr marL="4389120" indent="0">
              <a:buNone/>
              <a:defRPr sz="2400"/>
            </a:lvl9pPr>
          </a:lstStyle>
          <a:p>
            <a:r>
              <a:rPr lang="en-US"/>
              <a:t>Click icon to add picture</a:t>
            </a:r>
            <a:endParaRPr lang="en-US" dirty="0"/>
          </a:p>
        </p:txBody>
      </p:sp>
      <p:sp>
        <p:nvSpPr>
          <p:cNvPr id="4" name="Text Placeholder 3"/>
          <p:cNvSpPr>
            <a:spLocks noGrp="1"/>
          </p:cNvSpPr>
          <p:nvPr>
            <p:ph type="body" sz="half" idx="2"/>
          </p:nvPr>
        </p:nvSpPr>
        <p:spPr>
          <a:xfrm>
            <a:off x="1316736" y="7088428"/>
            <a:ext cx="12135917" cy="713232"/>
          </a:xfrm>
        </p:spPr>
        <p:txBody>
          <a:bodyPr lIns="91440" tIns="0" rIns="91440" bIns="0">
            <a:normAutofit/>
          </a:bodyPr>
          <a:lstStyle>
            <a:lvl1pPr marL="0" indent="0">
              <a:spcBef>
                <a:spcPts val="0"/>
              </a:spcBef>
              <a:spcAft>
                <a:spcPts val="720"/>
              </a:spcAft>
              <a:buNone/>
              <a:defRPr sz="1800">
                <a:solidFill>
                  <a:srgbClr val="FFFFFF"/>
                </a:solidFill>
              </a:defRPr>
            </a:lvl1pPr>
            <a:lvl2pPr marL="548640" indent="0">
              <a:buNone/>
              <a:defRPr sz="1440"/>
            </a:lvl2pPr>
            <a:lvl3pPr marL="1097280" indent="0">
              <a:buNone/>
              <a:defRPr sz="1200"/>
            </a:lvl3pPr>
            <a:lvl4pPr marL="1645920" indent="0">
              <a:buNone/>
              <a:defRPr sz="1080"/>
            </a:lvl4pPr>
            <a:lvl5pPr marL="2194560" indent="0">
              <a:buNone/>
              <a:defRPr sz="1080"/>
            </a:lvl5pPr>
            <a:lvl6pPr marL="2743200" indent="0">
              <a:buNone/>
              <a:defRPr sz="1080"/>
            </a:lvl6pPr>
            <a:lvl7pPr marL="3291840" indent="0">
              <a:buNone/>
              <a:defRPr sz="1080"/>
            </a:lvl7pPr>
            <a:lvl8pPr marL="3840480" indent="0">
              <a:buNone/>
              <a:defRPr sz="1080"/>
            </a:lvl8pPr>
            <a:lvl9pPr marL="4389120" indent="0">
              <a:buNone/>
              <a:defRPr sz="1080"/>
            </a:lvl9pPr>
          </a:lstStyle>
          <a:p>
            <a:pPr lvl="0"/>
            <a:r>
              <a:rPr lang="en-US"/>
              <a:t>Click to edit Master text styles</a:t>
            </a:r>
          </a:p>
        </p:txBody>
      </p:sp>
      <p:sp>
        <p:nvSpPr>
          <p:cNvPr id="5" name="Date Placeholder 4"/>
          <p:cNvSpPr>
            <a:spLocks noGrp="1"/>
          </p:cNvSpPr>
          <p:nvPr>
            <p:ph type="dt" sz="half" idx="10"/>
          </p:nvPr>
        </p:nvSpPr>
        <p:spPr/>
        <p:txBody>
          <a:bodyPr/>
          <a:lstStyle/>
          <a:p>
            <a:fld id="{C7616CA0-919D-4A49-9C8A-62FDFB3A5183}" type="datetimeFigureOut">
              <a:rPr lang="en-US" smtClean="0"/>
              <a:t>12/15/2024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smtClean="0"/>
              <a:t>‹#›</a:t>
            </a:fld>
            <a:endParaRPr lang="en-US" dirty="0"/>
          </a:p>
        </p:txBody>
      </p:sp>
    </p:spTree>
    <p:extLst>
      <p:ext uri="{BB962C8B-B14F-4D97-AF65-F5344CB8AC3E}">
        <p14:creationId xmlns:p14="http://schemas.microsoft.com/office/powerpoint/2010/main" val="1797953471"/>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7.xml"/><Relationship Id="rId13" Type="http://schemas.openxmlformats.org/officeDocument/2006/relationships/theme" Target="../theme/theme2.xml"/><Relationship Id="rId3" Type="http://schemas.openxmlformats.org/officeDocument/2006/relationships/slideLayout" Target="../slideLayouts/slideLayout22.xml"/><Relationship Id="rId7" Type="http://schemas.openxmlformats.org/officeDocument/2006/relationships/slideLayout" Target="../slideLayouts/slideLayout26.xml"/><Relationship Id="rId12" Type="http://schemas.openxmlformats.org/officeDocument/2006/relationships/slideLayout" Target="../slideLayouts/slideLayout31.xml"/><Relationship Id="rId2" Type="http://schemas.openxmlformats.org/officeDocument/2006/relationships/slideLayout" Target="../slideLayouts/slideLayout21.xml"/><Relationship Id="rId1" Type="http://schemas.openxmlformats.org/officeDocument/2006/relationships/slideLayout" Target="../slideLayouts/slideLayout20.xml"/><Relationship Id="rId6" Type="http://schemas.openxmlformats.org/officeDocument/2006/relationships/slideLayout" Target="../slideLayouts/slideLayout25.xml"/><Relationship Id="rId11" Type="http://schemas.openxmlformats.org/officeDocument/2006/relationships/slideLayout" Target="../slideLayouts/slideLayout30.xml"/><Relationship Id="rId5" Type="http://schemas.openxmlformats.org/officeDocument/2006/relationships/slideLayout" Target="../slideLayouts/slideLayout24.xml"/><Relationship Id="rId10" Type="http://schemas.openxmlformats.org/officeDocument/2006/relationships/slideLayout" Target="../slideLayouts/slideLayout29.xml"/><Relationship Id="rId4" Type="http://schemas.openxmlformats.org/officeDocument/2006/relationships/slideLayout" Target="../slideLayouts/slideLayout23.xml"/><Relationship Id="rId9" Type="http://schemas.openxmlformats.org/officeDocument/2006/relationships/slideLayout" Target="../slideLayouts/slideLayout2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680960"/>
            <a:ext cx="14630400"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 y="7601179"/>
            <a:ext cx="14630401" cy="79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316736" y="343924"/>
            <a:ext cx="12070080" cy="1740908"/>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316736" y="2214881"/>
            <a:ext cx="12070080" cy="4828032"/>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16737" y="7751743"/>
            <a:ext cx="2966725" cy="438150"/>
          </a:xfrm>
          <a:prstGeom prst="rect">
            <a:avLst/>
          </a:prstGeom>
        </p:spPr>
        <p:txBody>
          <a:bodyPr vert="horz" lIns="91440" tIns="45720" rIns="91440" bIns="45720" rtlCol="0" anchor="ctr"/>
          <a:lstStyle>
            <a:lvl1pPr algn="l">
              <a:defRPr sz="1080">
                <a:solidFill>
                  <a:srgbClr val="FFFFFF"/>
                </a:solidFill>
              </a:defRPr>
            </a:lvl1pPr>
          </a:lstStyle>
          <a:p>
            <a:fld id="{48A87A34-81AB-432B-8DAE-1953F412C126}" type="datetimeFigureOut">
              <a:rPr lang="en-US" smtClean="0"/>
              <a:pPr/>
              <a:t>12/15/2024</a:t>
            </a:fld>
            <a:endParaRPr lang="en-US" dirty="0"/>
          </a:p>
        </p:txBody>
      </p:sp>
      <p:sp>
        <p:nvSpPr>
          <p:cNvPr id="5" name="Footer Placeholder 4"/>
          <p:cNvSpPr>
            <a:spLocks noGrp="1"/>
          </p:cNvSpPr>
          <p:nvPr>
            <p:ph type="ftr" sz="quarter" idx="3"/>
          </p:nvPr>
        </p:nvSpPr>
        <p:spPr>
          <a:xfrm>
            <a:off x="4423422" y="7751743"/>
            <a:ext cx="5787365" cy="438150"/>
          </a:xfrm>
          <a:prstGeom prst="rect">
            <a:avLst/>
          </a:prstGeom>
        </p:spPr>
        <p:txBody>
          <a:bodyPr vert="horz" lIns="91440" tIns="45720" rIns="91440" bIns="45720" rtlCol="0" anchor="ctr"/>
          <a:lstStyle>
            <a:lvl1pPr algn="ctr">
              <a:defRPr sz="108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1880550" y="7751743"/>
            <a:ext cx="1574430" cy="438150"/>
          </a:xfrm>
          <a:prstGeom prst="rect">
            <a:avLst/>
          </a:prstGeom>
        </p:spPr>
        <p:txBody>
          <a:bodyPr vert="horz" lIns="91440" tIns="45720" rIns="91440" bIns="45720" rtlCol="0" anchor="ctr"/>
          <a:lstStyle>
            <a:lvl1pPr algn="r">
              <a:defRPr sz="1260">
                <a:solidFill>
                  <a:srgbClr val="FFFFFF"/>
                </a:solidFill>
              </a:defRPr>
            </a:lvl1pPr>
          </a:lstStyle>
          <a:p>
            <a:fld id="{6D22F896-40B5-4ADD-8801-0D06FADFA095}" type="slidenum">
              <a:rPr lang="en-US" smtClean="0"/>
              <a:pPr/>
              <a:t>‹#›</a:t>
            </a:fld>
            <a:endParaRPr lang="en-US" dirty="0"/>
          </a:p>
        </p:txBody>
      </p:sp>
      <p:cxnSp>
        <p:nvCxnSpPr>
          <p:cNvPr id="10" name="Straight Connector 9"/>
          <p:cNvCxnSpPr/>
          <p:nvPr/>
        </p:nvCxnSpPr>
        <p:spPr>
          <a:xfrm>
            <a:off x="1432238" y="2085414"/>
            <a:ext cx="11960352"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70828395"/>
      </p:ext>
    </p:extLst>
  </p:cSld>
  <p:clrMap bg1="lt1" tx1="dk1" bg2="lt2" tx2="dk2" accent1="accent1" accent2="accent2" accent3="accent3" accent4="accent4" accent5="accent5" accent6="accent6" hlink="hlink" folHlink="folHlink"/>
  <p:sldLayoutIdLst>
    <p:sldLayoutId id="2147483772" r:id="rId1"/>
    <p:sldLayoutId id="2147483773" r:id="rId2"/>
    <p:sldLayoutId id="2147483774" r:id="rId3"/>
    <p:sldLayoutId id="2147483775" r:id="rId4"/>
    <p:sldLayoutId id="2147483776" r:id="rId5"/>
    <p:sldLayoutId id="2147483777" r:id="rId6"/>
    <p:sldLayoutId id="2147483778" r:id="rId7"/>
    <p:sldLayoutId id="2147483779" r:id="rId8"/>
    <p:sldLayoutId id="2147483780" r:id="rId9"/>
    <p:sldLayoutId id="2147483781" r:id="rId10"/>
    <p:sldLayoutId id="2147483782" r:id="rId11"/>
    <p:sldLayoutId id="2147483783" r:id="rId12"/>
    <p:sldLayoutId id="2147483784" r:id="rId13"/>
    <p:sldLayoutId id="2147483785" r:id="rId14"/>
    <p:sldLayoutId id="2147483786" r:id="rId15"/>
    <p:sldLayoutId id="2147483800" r:id="rId16"/>
    <p:sldLayoutId id="2147483801" r:id="rId17"/>
    <p:sldLayoutId id="2147483802" r:id="rId18"/>
    <p:sldLayoutId id="2147483803" r:id="rId19"/>
  </p:sldLayoutIdLst>
  <p:hf sldNum="0" hdr="0" ftr="0" dt="0"/>
  <p:txStyles>
    <p:titleStyle>
      <a:lvl1pPr algn="l" defTabSz="1097280" rtl="0" eaLnBrk="1" latinLnBrk="0" hangingPunct="1">
        <a:lnSpc>
          <a:spcPct val="85000"/>
        </a:lnSpc>
        <a:spcBef>
          <a:spcPct val="0"/>
        </a:spcBef>
        <a:buNone/>
        <a:defRPr sz="5760" kern="1200" spc="-60" baseline="0">
          <a:solidFill>
            <a:schemeClr val="tx1">
              <a:lumMod val="75000"/>
              <a:lumOff val="25000"/>
            </a:schemeClr>
          </a:solidFill>
          <a:latin typeface="+mj-lt"/>
          <a:ea typeface="+mj-ea"/>
          <a:cs typeface="+mj-cs"/>
        </a:defRPr>
      </a:lvl1pPr>
    </p:titleStyle>
    <p:bodyStyle>
      <a:lvl1pPr marL="109728" indent="-109728" algn="l" defTabSz="1097280" rtl="0" eaLnBrk="1" latinLnBrk="0" hangingPunct="1">
        <a:lnSpc>
          <a:spcPct val="90000"/>
        </a:lnSpc>
        <a:spcBef>
          <a:spcPts val="1440"/>
        </a:spcBef>
        <a:spcAft>
          <a:spcPts val="240"/>
        </a:spcAft>
        <a:buClr>
          <a:schemeClr val="accent1"/>
        </a:buClr>
        <a:buSzPct val="100000"/>
        <a:buFont typeface="Calibri" panose="020F0502020204030204" pitchFamily="34" charset="0"/>
        <a:buChar char=" "/>
        <a:defRPr sz="2400" kern="1200">
          <a:solidFill>
            <a:schemeClr val="tx1">
              <a:lumMod val="75000"/>
              <a:lumOff val="25000"/>
            </a:schemeClr>
          </a:solidFill>
          <a:latin typeface="+mn-lt"/>
          <a:ea typeface="+mn-ea"/>
          <a:cs typeface="+mn-cs"/>
        </a:defRPr>
      </a:lvl1pPr>
      <a:lvl2pPr marL="460858" indent="-219456" algn="l" defTabSz="1097280" rtl="0" eaLnBrk="1" latinLnBrk="0" hangingPunct="1">
        <a:lnSpc>
          <a:spcPct val="90000"/>
        </a:lnSpc>
        <a:spcBef>
          <a:spcPts val="240"/>
        </a:spcBef>
        <a:spcAft>
          <a:spcPts val="480"/>
        </a:spcAft>
        <a:buClr>
          <a:schemeClr val="accent1"/>
        </a:buClr>
        <a:buFont typeface="Calibri" pitchFamily="34" charset="0"/>
        <a:buChar char="◦"/>
        <a:defRPr sz="2160" kern="1200">
          <a:solidFill>
            <a:schemeClr val="tx1">
              <a:lumMod val="75000"/>
              <a:lumOff val="25000"/>
            </a:schemeClr>
          </a:solidFill>
          <a:latin typeface="+mn-lt"/>
          <a:ea typeface="+mn-ea"/>
          <a:cs typeface="+mn-cs"/>
        </a:defRPr>
      </a:lvl2pPr>
      <a:lvl3pPr marL="680314" indent="-219456" algn="l" defTabSz="1097280" rtl="0" eaLnBrk="1" latinLnBrk="0" hangingPunct="1">
        <a:lnSpc>
          <a:spcPct val="90000"/>
        </a:lnSpc>
        <a:spcBef>
          <a:spcPts val="240"/>
        </a:spcBef>
        <a:spcAft>
          <a:spcPts val="480"/>
        </a:spcAft>
        <a:buClr>
          <a:schemeClr val="accent1"/>
        </a:buClr>
        <a:buFont typeface="Calibri" pitchFamily="34" charset="0"/>
        <a:buChar char="◦"/>
        <a:defRPr sz="1680" kern="1200">
          <a:solidFill>
            <a:schemeClr val="tx1">
              <a:lumMod val="75000"/>
              <a:lumOff val="25000"/>
            </a:schemeClr>
          </a:solidFill>
          <a:latin typeface="+mn-lt"/>
          <a:ea typeface="+mn-ea"/>
          <a:cs typeface="+mn-cs"/>
        </a:defRPr>
      </a:lvl3pPr>
      <a:lvl4pPr marL="899770" indent="-219456" algn="l" defTabSz="1097280" rtl="0" eaLnBrk="1" latinLnBrk="0" hangingPunct="1">
        <a:lnSpc>
          <a:spcPct val="90000"/>
        </a:lnSpc>
        <a:spcBef>
          <a:spcPts val="240"/>
        </a:spcBef>
        <a:spcAft>
          <a:spcPts val="480"/>
        </a:spcAft>
        <a:buClr>
          <a:schemeClr val="accent1"/>
        </a:buClr>
        <a:buFont typeface="Calibri" pitchFamily="34" charset="0"/>
        <a:buChar char="◦"/>
        <a:defRPr sz="1680" kern="1200">
          <a:solidFill>
            <a:schemeClr val="tx1">
              <a:lumMod val="75000"/>
              <a:lumOff val="25000"/>
            </a:schemeClr>
          </a:solidFill>
          <a:latin typeface="+mn-lt"/>
          <a:ea typeface="+mn-ea"/>
          <a:cs typeface="+mn-cs"/>
        </a:defRPr>
      </a:lvl4pPr>
      <a:lvl5pPr marL="1119226" indent="-219456" algn="l" defTabSz="1097280" rtl="0" eaLnBrk="1" latinLnBrk="0" hangingPunct="1">
        <a:lnSpc>
          <a:spcPct val="90000"/>
        </a:lnSpc>
        <a:spcBef>
          <a:spcPts val="240"/>
        </a:spcBef>
        <a:spcAft>
          <a:spcPts val="480"/>
        </a:spcAft>
        <a:buClr>
          <a:schemeClr val="accent1"/>
        </a:buClr>
        <a:buFont typeface="Calibri" pitchFamily="34" charset="0"/>
        <a:buChar char="◦"/>
        <a:defRPr sz="1680" kern="1200">
          <a:solidFill>
            <a:schemeClr val="tx1">
              <a:lumMod val="75000"/>
              <a:lumOff val="25000"/>
            </a:schemeClr>
          </a:solidFill>
          <a:latin typeface="+mn-lt"/>
          <a:ea typeface="+mn-ea"/>
          <a:cs typeface="+mn-cs"/>
        </a:defRPr>
      </a:lvl5pPr>
      <a:lvl6pPr marL="1320000" indent="-274320" algn="l" defTabSz="1097280" rtl="0" eaLnBrk="1" latinLnBrk="0" hangingPunct="1">
        <a:lnSpc>
          <a:spcPct val="90000"/>
        </a:lnSpc>
        <a:spcBef>
          <a:spcPts val="240"/>
        </a:spcBef>
        <a:spcAft>
          <a:spcPts val="480"/>
        </a:spcAft>
        <a:buClr>
          <a:schemeClr val="accent1"/>
        </a:buClr>
        <a:buFont typeface="Calibri" pitchFamily="34" charset="0"/>
        <a:buChar char="◦"/>
        <a:defRPr sz="1680" kern="1200">
          <a:solidFill>
            <a:schemeClr val="tx1">
              <a:lumMod val="75000"/>
              <a:lumOff val="25000"/>
            </a:schemeClr>
          </a:solidFill>
          <a:latin typeface="+mn-lt"/>
          <a:ea typeface="+mn-ea"/>
          <a:cs typeface="+mn-cs"/>
        </a:defRPr>
      </a:lvl6pPr>
      <a:lvl7pPr marL="1560000" indent="-274320" algn="l" defTabSz="1097280" rtl="0" eaLnBrk="1" latinLnBrk="0" hangingPunct="1">
        <a:lnSpc>
          <a:spcPct val="90000"/>
        </a:lnSpc>
        <a:spcBef>
          <a:spcPts val="240"/>
        </a:spcBef>
        <a:spcAft>
          <a:spcPts val="480"/>
        </a:spcAft>
        <a:buClr>
          <a:schemeClr val="accent1"/>
        </a:buClr>
        <a:buFont typeface="Calibri" pitchFamily="34" charset="0"/>
        <a:buChar char="◦"/>
        <a:defRPr sz="1680" kern="1200">
          <a:solidFill>
            <a:schemeClr val="tx1">
              <a:lumMod val="75000"/>
              <a:lumOff val="25000"/>
            </a:schemeClr>
          </a:solidFill>
          <a:latin typeface="+mn-lt"/>
          <a:ea typeface="+mn-ea"/>
          <a:cs typeface="+mn-cs"/>
        </a:defRPr>
      </a:lvl7pPr>
      <a:lvl8pPr marL="1800000" indent="-274320" algn="l" defTabSz="1097280" rtl="0" eaLnBrk="1" latinLnBrk="0" hangingPunct="1">
        <a:lnSpc>
          <a:spcPct val="90000"/>
        </a:lnSpc>
        <a:spcBef>
          <a:spcPts val="240"/>
        </a:spcBef>
        <a:spcAft>
          <a:spcPts val="480"/>
        </a:spcAft>
        <a:buClr>
          <a:schemeClr val="accent1"/>
        </a:buClr>
        <a:buFont typeface="Calibri" pitchFamily="34" charset="0"/>
        <a:buChar char="◦"/>
        <a:defRPr sz="1680" kern="1200">
          <a:solidFill>
            <a:schemeClr val="tx1">
              <a:lumMod val="75000"/>
              <a:lumOff val="25000"/>
            </a:schemeClr>
          </a:solidFill>
          <a:latin typeface="+mn-lt"/>
          <a:ea typeface="+mn-ea"/>
          <a:cs typeface="+mn-cs"/>
        </a:defRPr>
      </a:lvl8pPr>
      <a:lvl9pPr marL="2040000" indent="-274320" algn="l" defTabSz="1097280" rtl="0" eaLnBrk="1" latinLnBrk="0" hangingPunct="1">
        <a:lnSpc>
          <a:spcPct val="90000"/>
        </a:lnSpc>
        <a:spcBef>
          <a:spcPts val="240"/>
        </a:spcBef>
        <a:spcAft>
          <a:spcPts val="480"/>
        </a:spcAft>
        <a:buClr>
          <a:schemeClr val="accent1"/>
        </a:buClr>
        <a:buFont typeface="Calibri" pitchFamily="34" charset="0"/>
        <a:buChar char="◦"/>
        <a:defRPr sz="1680" kern="1200">
          <a:solidFill>
            <a:schemeClr val="tx1">
              <a:lumMod val="75000"/>
              <a:lumOff val="25000"/>
            </a:schemeClr>
          </a:solidFill>
          <a:latin typeface="+mn-lt"/>
          <a:ea typeface="+mn-ea"/>
          <a:cs typeface="+mn-cs"/>
        </a:defRPr>
      </a:lvl9pPr>
    </p:bodyStyle>
    <p:otherStyle>
      <a:defPPr>
        <a:defRPr lang="en-US"/>
      </a:defPPr>
      <a:lvl1pPr marL="0" algn="l" defTabSz="1097280" rtl="0" eaLnBrk="1" latinLnBrk="0" hangingPunct="1">
        <a:defRPr sz="2160" kern="1200">
          <a:solidFill>
            <a:schemeClr val="tx1"/>
          </a:solidFill>
          <a:latin typeface="+mn-lt"/>
          <a:ea typeface="+mn-ea"/>
          <a:cs typeface="+mn-cs"/>
        </a:defRPr>
      </a:lvl1pPr>
      <a:lvl2pPr marL="548640" algn="l" defTabSz="1097280" rtl="0" eaLnBrk="1" latinLnBrk="0" hangingPunct="1">
        <a:defRPr sz="2160" kern="1200">
          <a:solidFill>
            <a:schemeClr val="tx1"/>
          </a:solidFill>
          <a:latin typeface="+mn-lt"/>
          <a:ea typeface="+mn-ea"/>
          <a:cs typeface="+mn-cs"/>
        </a:defRPr>
      </a:lvl2pPr>
      <a:lvl3pPr marL="1097280" algn="l" defTabSz="1097280" rtl="0" eaLnBrk="1" latinLnBrk="0" hangingPunct="1">
        <a:defRPr sz="2160" kern="1200">
          <a:solidFill>
            <a:schemeClr val="tx1"/>
          </a:solidFill>
          <a:latin typeface="+mn-lt"/>
          <a:ea typeface="+mn-ea"/>
          <a:cs typeface="+mn-cs"/>
        </a:defRPr>
      </a:lvl3pPr>
      <a:lvl4pPr marL="1645920" algn="l" defTabSz="1097280" rtl="0" eaLnBrk="1" latinLnBrk="0" hangingPunct="1">
        <a:defRPr sz="2160" kern="1200">
          <a:solidFill>
            <a:schemeClr val="tx1"/>
          </a:solidFill>
          <a:latin typeface="+mn-lt"/>
          <a:ea typeface="+mn-ea"/>
          <a:cs typeface="+mn-cs"/>
        </a:defRPr>
      </a:lvl4pPr>
      <a:lvl5pPr marL="2194560" algn="l" defTabSz="1097280" rtl="0" eaLnBrk="1" latinLnBrk="0" hangingPunct="1">
        <a:defRPr sz="2160" kern="1200">
          <a:solidFill>
            <a:schemeClr val="tx1"/>
          </a:solidFill>
          <a:latin typeface="+mn-lt"/>
          <a:ea typeface="+mn-ea"/>
          <a:cs typeface="+mn-cs"/>
        </a:defRPr>
      </a:lvl5pPr>
      <a:lvl6pPr marL="2743200" algn="l" defTabSz="1097280" rtl="0" eaLnBrk="1" latinLnBrk="0" hangingPunct="1">
        <a:defRPr sz="2160" kern="1200">
          <a:solidFill>
            <a:schemeClr val="tx1"/>
          </a:solidFill>
          <a:latin typeface="+mn-lt"/>
          <a:ea typeface="+mn-ea"/>
          <a:cs typeface="+mn-cs"/>
        </a:defRPr>
      </a:lvl6pPr>
      <a:lvl7pPr marL="3291840" algn="l" defTabSz="1097280" rtl="0" eaLnBrk="1" latinLnBrk="0" hangingPunct="1">
        <a:defRPr sz="2160" kern="1200">
          <a:solidFill>
            <a:schemeClr val="tx1"/>
          </a:solidFill>
          <a:latin typeface="+mn-lt"/>
          <a:ea typeface="+mn-ea"/>
          <a:cs typeface="+mn-cs"/>
        </a:defRPr>
      </a:lvl7pPr>
      <a:lvl8pPr marL="3840480" algn="l" defTabSz="1097280" rtl="0" eaLnBrk="1" latinLnBrk="0" hangingPunct="1">
        <a:defRPr sz="2160" kern="1200">
          <a:solidFill>
            <a:schemeClr val="tx1"/>
          </a:solidFill>
          <a:latin typeface="+mn-lt"/>
          <a:ea typeface="+mn-ea"/>
          <a:cs typeface="+mn-cs"/>
        </a:defRPr>
      </a:lvl8pPr>
      <a:lvl9pPr marL="4389120" algn="l" defTabSz="1097280" rtl="0" eaLnBrk="1" latinLnBrk="0" hangingPunct="1">
        <a:defRPr sz="216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680960"/>
            <a:ext cx="14630400"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 y="7601179"/>
            <a:ext cx="14630401" cy="79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316736" y="343924"/>
            <a:ext cx="12070080" cy="1740908"/>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316736" y="2214881"/>
            <a:ext cx="12070080" cy="4828032"/>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16737" y="7751743"/>
            <a:ext cx="2966725" cy="438150"/>
          </a:xfrm>
          <a:prstGeom prst="rect">
            <a:avLst/>
          </a:prstGeom>
        </p:spPr>
        <p:txBody>
          <a:bodyPr vert="horz" lIns="91440" tIns="45720" rIns="91440" bIns="45720" rtlCol="0" anchor="ctr"/>
          <a:lstStyle>
            <a:lvl1pPr algn="l">
              <a:defRPr sz="1080">
                <a:solidFill>
                  <a:srgbClr val="FFFFFF"/>
                </a:solidFill>
              </a:defRPr>
            </a:lvl1pPr>
          </a:lstStyle>
          <a:p>
            <a:fld id="{48A87A34-81AB-432B-8DAE-1953F412C126}" type="datetimeFigureOut">
              <a:rPr lang="en-US" smtClean="0"/>
              <a:pPr/>
              <a:t>12/15/2024</a:t>
            </a:fld>
            <a:endParaRPr lang="en-US" dirty="0"/>
          </a:p>
        </p:txBody>
      </p:sp>
      <p:sp>
        <p:nvSpPr>
          <p:cNvPr id="5" name="Footer Placeholder 4"/>
          <p:cNvSpPr>
            <a:spLocks noGrp="1"/>
          </p:cNvSpPr>
          <p:nvPr>
            <p:ph type="ftr" sz="quarter" idx="3"/>
          </p:nvPr>
        </p:nvSpPr>
        <p:spPr>
          <a:xfrm>
            <a:off x="4423422" y="7751743"/>
            <a:ext cx="5787365" cy="438150"/>
          </a:xfrm>
          <a:prstGeom prst="rect">
            <a:avLst/>
          </a:prstGeom>
        </p:spPr>
        <p:txBody>
          <a:bodyPr vert="horz" lIns="91440" tIns="45720" rIns="91440" bIns="45720" rtlCol="0" anchor="ctr"/>
          <a:lstStyle>
            <a:lvl1pPr algn="ctr">
              <a:defRPr sz="108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1880550" y="7751743"/>
            <a:ext cx="1574430" cy="438150"/>
          </a:xfrm>
          <a:prstGeom prst="rect">
            <a:avLst/>
          </a:prstGeom>
        </p:spPr>
        <p:txBody>
          <a:bodyPr vert="horz" lIns="91440" tIns="45720" rIns="91440" bIns="45720" rtlCol="0" anchor="ctr"/>
          <a:lstStyle>
            <a:lvl1pPr algn="r">
              <a:defRPr sz="1260">
                <a:solidFill>
                  <a:srgbClr val="FFFFFF"/>
                </a:solidFill>
              </a:defRPr>
            </a:lvl1pPr>
          </a:lstStyle>
          <a:p>
            <a:fld id="{6D22F896-40B5-4ADD-8801-0D06FADFA095}" type="slidenum">
              <a:rPr lang="en-US" smtClean="0"/>
              <a:pPr/>
              <a:t>‹#›</a:t>
            </a:fld>
            <a:endParaRPr lang="en-US" dirty="0"/>
          </a:p>
        </p:txBody>
      </p:sp>
      <p:cxnSp>
        <p:nvCxnSpPr>
          <p:cNvPr id="10" name="Straight Connector 9"/>
          <p:cNvCxnSpPr/>
          <p:nvPr/>
        </p:nvCxnSpPr>
        <p:spPr>
          <a:xfrm>
            <a:off x="1432238" y="2085414"/>
            <a:ext cx="11960352"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58495156"/>
      </p:ext>
    </p:extLst>
  </p:cSld>
  <p:clrMap bg1="lt1" tx1="dk1" bg2="lt2" tx2="dk2" accent1="accent1" accent2="accent2" accent3="accent3" accent4="accent4" accent5="accent5" accent6="accent6" hlink="hlink" folHlink="folHlink"/>
  <p:sldLayoutIdLst>
    <p:sldLayoutId id="2147483788" r:id="rId1"/>
    <p:sldLayoutId id="2147483789" r:id="rId2"/>
    <p:sldLayoutId id="2147483790" r:id="rId3"/>
    <p:sldLayoutId id="2147483791" r:id="rId4"/>
    <p:sldLayoutId id="2147483792" r:id="rId5"/>
    <p:sldLayoutId id="2147483793" r:id="rId6"/>
    <p:sldLayoutId id="2147483794" r:id="rId7"/>
    <p:sldLayoutId id="2147483795" r:id="rId8"/>
    <p:sldLayoutId id="2147483796" r:id="rId9"/>
    <p:sldLayoutId id="2147483797" r:id="rId10"/>
    <p:sldLayoutId id="2147483798" r:id="rId11"/>
    <p:sldLayoutId id="2147483799" r:id="rId12"/>
  </p:sldLayoutIdLst>
  <p:hf sldNum="0" hdr="0" ftr="0" dt="0"/>
  <p:txStyles>
    <p:titleStyle>
      <a:lvl1pPr algn="l" defTabSz="1097280" rtl="0" eaLnBrk="1" latinLnBrk="0" hangingPunct="1">
        <a:lnSpc>
          <a:spcPct val="85000"/>
        </a:lnSpc>
        <a:spcBef>
          <a:spcPct val="0"/>
        </a:spcBef>
        <a:buNone/>
        <a:defRPr sz="5760" kern="1200" spc="-60" baseline="0">
          <a:solidFill>
            <a:schemeClr val="tx1">
              <a:lumMod val="75000"/>
              <a:lumOff val="25000"/>
            </a:schemeClr>
          </a:solidFill>
          <a:latin typeface="+mj-lt"/>
          <a:ea typeface="+mj-ea"/>
          <a:cs typeface="+mj-cs"/>
        </a:defRPr>
      </a:lvl1pPr>
    </p:titleStyle>
    <p:bodyStyle>
      <a:lvl1pPr marL="109728" indent="-109728" algn="l" defTabSz="1097280" rtl="0" eaLnBrk="1" latinLnBrk="0" hangingPunct="1">
        <a:lnSpc>
          <a:spcPct val="90000"/>
        </a:lnSpc>
        <a:spcBef>
          <a:spcPts val="1440"/>
        </a:spcBef>
        <a:spcAft>
          <a:spcPts val="240"/>
        </a:spcAft>
        <a:buClr>
          <a:schemeClr val="accent1"/>
        </a:buClr>
        <a:buSzPct val="100000"/>
        <a:buFont typeface="Calibri" panose="020F0502020204030204" pitchFamily="34" charset="0"/>
        <a:buChar char=" "/>
        <a:defRPr sz="2400" kern="1200">
          <a:solidFill>
            <a:schemeClr val="tx1">
              <a:lumMod val="75000"/>
              <a:lumOff val="25000"/>
            </a:schemeClr>
          </a:solidFill>
          <a:latin typeface="+mn-lt"/>
          <a:ea typeface="+mn-ea"/>
          <a:cs typeface="+mn-cs"/>
        </a:defRPr>
      </a:lvl1pPr>
      <a:lvl2pPr marL="460858" indent="-219456" algn="l" defTabSz="1097280" rtl="0" eaLnBrk="1" latinLnBrk="0" hangingPunct="1">
        <a:lnSpc>
          <a:spcPct val="90000"/>
        </a:lnSpc>
        <a:spcBef>
          <a:spcPts val="240"/>
        </a:spcBef>
        <a:spcAft>
          <a:spcPts val="480"/>
        </a:spcAft>
        <a:buClr>
          <a:schemeClr val="accent1"/>
        </a:buClr>
        <a:buFont typeface="Calibri" pitchFamily="34" charset="0"/>
        <a:buChar char="◦"/>
        <a:defRPr sz="2160" kern="1200">
          <a:solidFill>
            <a:schemeClr val="tx1">
              <a:lumMod val="75000"/>
              <a:lumOff val="25000"/>
            </a:schemeClr>
          </a:solidFill>
          <a:latin typeface="+mn-lt"/>
          <a:ea typeface="+mn-ea"/>
          <a:cs typeface="+mn-cs"/>
        </a:defRPr>
      </a:lvl2pPr>
      <a:lvl3pPr marL="680314" indent="-219456" algn="l" defTabSz="1097280" rtl="0" eaLnBrk="1" latinLnBrk="0" hangingPunct="1">
        <a:lnSpc>
          <a:spcPct val="90000"/>
        </a:lnSpc>
        <a:spcBef>
          <a:spcPts val="240"/>
        </a:spcBef>
        <a:spcAft>
          <a:spcPts val="480"/>
        </a:spcAft>
        <a:buClr>
          <a:schemeClr val="accent1"/>
        </a:buClr>
        <a:buFont typeface="Calibri" pitchFamily="34" charset="0"/>
        <a:buChar char="◦"/>
        <a:defRPr sz="1680" kern="1200">
          <a:solidFill>
            <a:schemeClr val="tx1">
              <a:lumMod val="75000"/>
              <a:lumOff val="25000"/>
            </a:schemeClr>
          </a:solidFill>
          <a:latin typeface="+mn-lt"/>
          <a:ea typeface="+mn-ea"/>
          <a:cs typeface="+mn-cs"/>
        </a:defRPr>
      </a:lvl3pPr>
      <a:lvl4pPr marL="899770" indent="-219456" algn="l" defTabSz="1097280" rtl="0" eaLnBrk="1" latinLnBrk="0" hangingPunct="1">
        <a:lnSpc>
          <a:spcPct val="90000"/>
        </a:lnSpc>
        <a:spcBef>
          <a:spcPts val="240"/>
        </a:spcBef>
        <a:spcAft>
          <a:spcPts val="480"/>
        </a:spcAft>
        <a:buClr>
          <a:schemeClr val="accent1"/>
        </a:buClr>
        <a:buFont typeface="Calibri" pitchFamily="34" charset="0"/>
        <a:buChar char="◦"/>
        <a:defRPr sz="1680" kern="1200">
          <a:solidFill>
            <a:schemeClr val="tx1">
              <a:lumMod val="75000"/>
              <a:lumOff val="25000"/>
            </a:schemeClr>
          </a:solidFill>
          <a:latin typeface="+mn-lt"/>
          <a:ea typeface="+mn-ea"/>
          <a:cs typeface="+mn-cs"/>
        </a:defRPr>
      </a:lvl4pPr>
      <a:lvl5pPr marL="1119226" indent="-219456" algn="l" defTabSz="1097280" rtl="0" eaLnBrk="1" latinLnBrk="0" hangingPunct="1">
        <a:lnSpc>
          <a:spcPct val="90000"/>
        </a:lnSpc>
        <a:spcBef>
          <a:spcPts val="240"/>
        </a:spcBef>
        <a:spcAft>
          <a:spcPts val="480"/>
        </a:spcAft>
        <a:buClr>
          <a:schemeClr val="accent1"/>
        </a:buClr>
        <a:buFont typeface="Calibri" pitchFamily="34" charset="0"/>
        <a:buChar char="◦"/>
        <a:defRPr sz="1680" kern="1200">
          <a:solidFill>
            <a:schemeClr val="tx1">
              <a:lumMod val="75000"/>
              <a:lumOff val="25000"/>
            </a:schemeClr>
          </a:solidFill>
          <a:latin typeface="+mn-lt"/>
          <a:ea typeface="+mn-ea"/>
          <a:cs typeface="+mn-cs"/>
        </a:defRPr>
      </a:lvl5pPr>
      <a:lvl6pPr marL="1320000" indent="-274320" algn="l" defTabSz="1097280" rtl="0" eaLnBrk="1" latinLnBrk="0" hangingPunct="1">
        <a:lnSpc>
          <a:spcPct val="90000"/>
        </a:lnSpc>
        <a:spcBef>
          <a:spcPts val="240"/>
        </a:spcBef>
        <a:spcAft>
          <a:spcPts val="480"/>
        </a:spcAft>
        <a:buClr>
          <a:schemeClr val="accent1"/>
        </a:buClr>
        <a:buFont typeface="Calibri" pitchFamily="34" charset="0"/>
        <a:buChar char="◦"/>
        <a:defRPr sz="1680" kern="1200">
          <a:solidFill>
            <a:schemeClr val="tx1">
              <a:lumMod val="75000"/>
              <a:lumOff val="25000"/>
            </a:schemeClr>
          </a:solidFill>
          <a:latin typeface="+mn-lt"/>
          <a:ea typeface="+mn-ea"/>
          <a:cs typeface="+mn-cs"/>
        </a:defRPr>
      </a:lvl6pPr>
      <a:lvl7pPr marL="1560000" indent="-274320" algn="l" defTabSz="1097280" rtl="0" eaLnBrk="1" latinLnBrk="0" hangingPunct="1">
        <a:lnSpc>
          <a:spcPct val="90000"/>
        </a:lnSpc>
        <a:spcBef>
          <a:spcPts val="240"/>
        </a:spcBef>
        <a:spcAft>
          <a:spcPts val="480"/>
        </a:spcAft>
        <a:buClr>
          <a:schemeClr val="accent1"/>
        </a:buClr>
        <a:buFont typeface="Calibri" pitchFamily="34" charset="0"/>
        <a:buChar char="◦"/>
        <a:defRPr sz="1680" kern="1200">
          <a:solidFill>
            <a:schemeClr val="tx1">
              <a:lumMod val="75000"/>
              <a:lumOff val="25000"/>
            </a:schemeClr>
          </a:solidFill>
          <a:latin typeface="+mn-lt"/>
          <a:ea typeface="+mn-ea"/>
          <a:cs typeface="+mn-cs"/>
        </a:defRPr>
      </a:lvl7pPr>
      <a:lvl8pPr marL="1800000" indent="-274320" algn="l" defTabSz="1097280" rtl="0" eaLnBrk="1" latinLnBrk="0" hangingPunct="1">
        <a:lnSpc>
          <a:spcPct val="90000"/>
        </a:lnSpc>
        <a:spcBef>
          <a:spcPts val="240"/>
        </a:spcBef>
        <a:spcAft>
          <a:spcPts val="480"/>
        </a:spcAft>
        <a:buClr>
          <a:schemeClr val="accent1"/>
        </a:buClr>
        <a:buFont typeface="Calibri" pitchFamily="34" charset="0"/>
        <a:buChar char="◦"/>
        <a:defRPr sz="1680" kern="1200">
          <a:solidFill>
            <a:schemeClr val="tx1">
              <a:lumMod val="75000"/>
              <a:lumOff val="25000"/>
            </a:schemeClr>
          </a:solidFill>
          <a:latin typeface="+mn-lt"/>
          <a:ea typeface="+mn-ea"/>
          <a:cs typeface="+mn-cs"/>
        </a:defRPr>
      </a:lvl8pPr>
      <a:lvl9pPr marL="2040000" indent="-274320" algn="l" defTabSz="1097280" rtl="0" eaLnBrk="1" latinLnBrk="0" hangingPunct="1">
        <a:lnSpc>
          <a:spcPct val="90000"/>
        </a:lnSpc>
        <a:spcBef>
          <a:spcPts val="240"/>
        </a:spcBef>
        <a:spcAft>
          <a:spcPts val="480"/>
        </a:spcAft>
        <a:buClr>
          <a:schemeClr val="accent1"/>
        </a:buClr>
        <a:buFont typeface="Calibri" pitchFamily="34" charset="0"/>
        <a:buChar char="◦"/>
        <a:defRPr sz="1680" kern="1200">
          <a:solidFill>
            <a:schemeClr val="tx1">
              <a:lumMod val="75000"/>
              <a:lumOff val="25000"/>
            </a:schemeClr>
          </a:solidFill>
          <a:latin typeface="+mn-lt"/>
          <a:ea typeface="+mn-ea"/>
          <a:cs typeface="+mn-cs"/>
        </a:defRPr>
      </a:lvl9pPr>
    </p:bodyStyle>
    <p:otherStyle>
      <a:defPPr>
        <a:defRPr lang="en-US"/>
      </a:defPPr>
      <a:lvl1pPr marL="0" algn="l" defTabSz="1097280" rtl="0" eaLnBrk="1" latinLnBrk="0" hangingPunct="1">
        <a:defRPr sz="2160" kern="1200">
          <a:solidFill>
            <a:schemeClr val="tx1"/>
          </a:solidFill>
          <a:latin typeface="+mn-lt"/>
          <a:ea typeface="+mn-ea"/>
          <a:cs typeface="+mn-cs"/>
        </a:defRPr>
      </a:lvl1pPr>
      <a:lvl2pPr marL="548640" algn="l" defTabSz="1097280" rtl="0" eaLnBrk="1" latinLnBrk="0" hangingPunct="1">
        <a:defRPr sz="2160" kern="1200">
          <a:solidFill>
            <a:schemeClr val="tx1"/>
          </a:solidFill>
          <a:latin typeface="+mn-lt"/>
          <a:ea typeface="+mn-ea"/>
          <a:cs typeface="+mn-cs"/>
        </a:defRPr>
      </a:lvl2pPr>
      <a:lvl3pPr marL="1097280" algn="l" defTabSz="1097280" rtl="0" eaLnBrk="1" latinLnBrk="0" hangingPunct="1">
        <a:defRPr sz="2160" kern="1200">
          <a:solidFill>
            <a:schemeClr val="tx1"/>
          </a:solidFill>
          <a:latin typeface="+mn-lt"/>
          <a:ea typeface="+mn-ea"/>
          <a:cs typeface="+mn-cs"/>
        </a:defRPr>
      </a:lvl3pPr>
      <a:lvl4pPr marL="1645920" algn="l" defTabSz="1097280" rtl="0" eaLnBrk="1" latinLnBrk="0" hangingPunct="1">
        <a:defRPr sz="2160" kern="1200">
          <a:solidFill>
            <a:schemeClr val="tx1"/>
          </a:solidFill>
          <a:latin typeface="+mn-lt"/>
          <a:ea typeface="+mn-ea"/>
          <a:cs typeface="+mn-cs"/>
        </a:defRPr>
      </a:lvl4pPr>
      <a:lvl5pPr marL="2194560" algn="l" defTabSz="1097280" rtl="0" eaLnBrk="1" latinLnBrk="0" hangingPunct="1">
        <a:defRPr sz="2160" kern="1200">
          <a:solidFill>
            <a:schemeClr val="tx1"/>
          </a:solidFill>
          <a:latin typeface="+mn-lt"/>
          <a:ea typeface="+mn-ea"/>
          <a:cs typeface="+mn-cs"/>
        </a:defRPr>
      </a:lvl5pPr>
      <a:lvl6pPr marL="2743200" algn="l" defTabSz="1097280" rtl="0" eaLnBrk="1" latinLnBrk="0" hangingPunct="1">
        <a:defRPr sz="2160" kern="1200">
          <a:solidFill>
            <a:schemeClr val="tx1"/>
          </a:solidFill>
          <a:latin typeface="+mn-lt"/>
          <a:ea typeface="+mn-ea"/>
          <a:cs typeface="+mn-cs"/>
        </a:defRPr>
      </a:lvl6pPr>
      <a:lvl7pPr marL="3291840" algn="l" defTabSz="1097280" rtl="0" eaLnBrk="1" latinLnBrk="0" hangingPunct="1">
        <a:defRPr sz="2160" kern="1200">
          <a:solidFill>
            <a:schemeClr val="tx1"/>
          </a:solidFill>
          <a:latin typeface="+mn-lt"/>
          <a:ea typeface="+mn-ea"/>
          <a:cs typeface="+mn-cs"/>
        </a:defRPr>
      </a:lvl7pPr>
      <a:lvl8pPr marL="3840480" algn="l" defTabSz="1097280" rtl="0" eaLnBrk="1" latinLnBrk="0" hangingPunct="1">
        <a:defRPr sz="2160" kern="1200">
          <a:solidFill>
            <a:schemeClr val="tx1"/>
          </a:solidFill>
          <a:latin typeface="+mn-lt"/>
          <a:ea typeface="+mn-ea"/>
          <a:cs typeface="+mn-cs"/>
        </a:defRPr>
      </a:lvl8pPr>
      <a:lvl9pPr marL="4389120" algn="l" defTabSz="1097280" rtl="0" eaLnBrk="1" latinLnBrk="0" hangingPunct="1">
        <a:defRPr sz="21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18.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customXml" Target="../ink/ink8.xml"/><Relationship Id="rId1" Type="http://schemas.openxmlformats.org/officeDocument/2006/relationships/slideLayout" Target="../slideLayouts/slideLayout14.xml"/><Relationship Id="rId4" Type="http://schemas.openxmlformats.org/officeDocument/2006/relationships/image" Target="../media/image24.png"/></Relationships>
</file>

<file path=ppt/slides/_rels/slide15.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6.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42" Type="http://schemas.openxmlformats.org/officeDocument/2006/relationships/image" Target="../media/image32.png"/><Relationship Id="rId2" Type="http://schemas.openxmlformats.org/officeDocument/2006/relationships/customXml" Target="../ink/ink1.xml"/><Relationship Id="rId1" Type="http://schemas.openxmlformats.org/officeDocument/2006/relationships/slideLayout" Target="../slideLayouts/slideLayout31.xml"/><Relationship Id="rId44" Type="http://schemas.openxmlformats.org/officeDocument/2006/relationships/image" Target="../media/image6.jpg"/><Relationship Id="rId43" Type="http://schemas.openxmlformats.org/officeDocument/2006/relationships/image" Target="../media/image5.jpg"/></Relationships>
</file>

<file path=ppt/slides/_rels/slide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31.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14.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8" Type="http://schemas.openxmlformats.org/officeDocument/2006/relationships/customXml" Target="../ink/ink4.xml"/><Relationship Id="rId13" Type="http://schemas.openxmlformats.org/officeDocument/2006/relationships/image" Target="../media/image14.png"/><Relationship Id="rId3" Type="http://schemas.openxmlformats.org/officeDocument/2006/relationships/image" Target="../media/image10.png"/><Relationship Id="rId7" Type="http://schemas.openxmlformats.org/officeDocument/2006/relationships/image" Target="../media/image11.png"/><Relationship Id="rId12" Type="http://schemas.openxmlformats.org/officeDocument/2006/relationships/customXml" Target="../ink/ink6.xml"/><Relationship Id="rId2" Type="http://schemas.openxmlformats.org/officeDocument/2006/relationships/customXml" Target="../ink/ink2.xml"/><Relationship Id="rId1" Type="http://schemas.openxmlformats.org/officeDocument/2006/relationships/slideLayout" Target="../slideLayouts/slideLayout31.xml"/><Relationship Id="rId6" Type="http://schemas.openxmlformats.org/officeDocument/2006/relationships/customXml" Target="../ink/ink3.xml"/><Relationship Id="rId11" Type="http://schemas.openxmlformats.org/officeDocument/2006/relationships/image" Target="../media/image13.png"/><Relationship Id="rId5" Type="http://schemas.openxmlformats.org/officeDocument/2006/relationships/image" Target="../media/image6.jpg"/><Relationship Id="rId15" Type="http://schemas.openxmlformats.org/officeDocument/2006/relationships/image" Target="../media/image15.png"/><Relationship Id="rId10" Type="http://schemas.openxmlformats.org/officeDocument/2006/relationships/customXml" Target="../ink/ink5.xml"/><Relationship Id="rId4" Type="http://schemas.openxmlformats.org/officeDocument/2006/relationships/image" Target="../media/image5.jpg"/><Relationship Id="rId9" Type="http://schemas.openxmlformats.org/officeDocument/2006/relationships/image" Target="../media/image12.png"/><Relationship Id="rId14" Type="http://schemas.openxmlformats.org/officeDocument/2006/relationships/customXml" Target="../ink/ink7.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17.xml"/><Relationship Id="rId5" Type="http://schemas.openxmlformats.org/officeDocument/2006/relationships/image" Target="../media/image18.png"/><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52C0B2E1-0268-42EC-ABD3-94F81A05BC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10" y="7680960"/>
            <a:ext cx="14626590"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9" name="Rectangle 8">
            <a:extLst>
              <a:ext uri="{FF2B5EF4-FFF2-40B4-BE49-F238E27FC236}">
                <a16:creationId xmlns:a16="http://schemas.microsoft.com/office/drawing/2014/main" id="{7D2256B4-48EA-40FC-BBC0-AA1EE6E008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 y="7601179"/>
            <a:ext cx="14626590" cy="7680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11" name="Straight Connector 10">
            <a:extLst>
              <a:ext uri="{FF2B5EF4-FFF2-40B4-BE49-F238E27FC236}">
                <a16:creationId xmlns:a16="http://schemas.microsoft.com/office/drawing/2014/main" id="{3D44BCCA-102D-4A9D-B1E4-2450CAF0B0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49189" y="5212080"/>
            <a:ext cx="11850624"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3" name="Rectangle 12">
            <a:extLst>
              <a:ext uri="{FF2B5EF4-FFF2-40B4-BE49-F238E27FC236}">
                <a16:creationId xmlns:a16="http://schemas.microsoft.com/office/drawing/2014/main" id="{8C6E698C-8155-4B8B-BDC9-B7299772B5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626742" cy="8229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B27D28B5-9EC5-3B98-DDE7-20D59AB6C909}"/>
              </a:ext>
            </a:extLst>
          </p:cNvPr>
          <p:cNvSpPr txBox="1"/>
          <p:nvPr/>
        </p:nvSpPr>
        <p:spPr>
          <a:xfrm>
            <a:off x="6265113" y="1158240"/>
            <a:ext cx="7198803" cy="5913120"/>
          </a:xfrm>
          <a:prstGeom prst="rect">
            <a:avLst/>
          </a:prstGeom>
        </p:spPr>
        <p:txBody>
          <a:bodyPr vert="horz" lIns="91440" tIns="45720" rIns="91440" bIns="45720" rtlCol="0" anchor="ctr">
            <a:normAutofit/>
          </a:bodyPr>
          <a:lstStyle/>
          <a:p>
            <a:pPr>
              <a:lnSpc>
                <a:spcPct val="85000"/>
              </a:lnSpc>
              <a:spcBef>
                <a:spcPct val="0"/>
              </a:spcBef>
              <a:spcAft>
                <a:spcPts val="600"/>
              </a:spcAft>
            </a:pPr>
            <a:r>
              <a:rPr lang="en-US" sz="8000" spc="-50">
                <a:solidFill>
                  <a:schemeClr val="tx2"/>
                </a:solidFill>
                <a:latin typeface="+mj-lt"/>
                <a:ea typeface="+mj-ea"/>
                <a:cs typeface="+mj-cs"/>
              </a:rPr>
              <a:t>Document processer </a:t>
            </a:r>
          </a:p>
        </p:txBody>
      </p:sp>
      <p:sp>
        <p:nvSpPr>
          <p:cNvPr id="15" name="Rectangle 14">
            <a:extLst>
              <a:ext uri="{FF2B5EF4-FFF2-40B4-BE49-F238E27FC236}">
                <a16:creationId xmlns:a16="http://schemas.microsoft.com/office/drawing/2014/main" id="{0EEF5601-A8BC-411D-AA64-3E79320BA1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5501680" cy="82296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7" name="Rectangle 16">
            <a:extLst>
              <a:ext uri="{FF2B5EF4-FFF2-40B4-BE49-F238E27FC236}">
                <a16:creationId xmlns:a16="http://schemas.microsoft.com/office/drawing/2014/main" id="{33209156-242F-4B26-8D07-CEB2B68A9F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01680" y="0"/>
            <a:ext cx="76810" cy="8229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26105763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0AF61A82-9A55-9DD0-BED5-94E1B31E3880}"/>
              </a:ext>
            </a:extLst>
          </p:cNvPr>
          <p:cNvSpPr txBox="1"/>
          <p:nvPr/>
        </p:nvSpPr>
        <p:spPr>
          <a:xfrm>
            <a:off x="1282390" y="891800"/>
            <a:ext cx="9367025" cy="1200329"/>
          </a:xfrm>
          <a:prstGeom prst="rect">
            <a:avLst/>
          </a:prstGeom>
          <a:noFill/>
        </p:spPr>
        <p:txBody>
          <a:bodyPr wrap="square" rtlCol="0">
            <a:spAutoFit/>
          </a:bodyPr>
          <a:lstStyle/>
          <a:p>
            <a:r>
              <a:rPr lang="en-US" sz="3600" dirty="0"/>
              <a:t> Did the team come up with creative solutions or add any unique features to enhance the project </a:t>
            </a:r>
            <a:r>
              <a:rPr lang="en-US" sz="3600" dirty="0">
                <a:latin typeface="Abadi" panose="020F0502020204030204" pitchFamily="34" charset="0"/>
              </a:rPr>
              <a:t>?</a:t>
            </a:r>
            <a:endParaRPr lang="en-US" sz="3600" dirty="0"/>
          </a:p>
        </p:txBody>
      </p:sp>
      <p:pic>
        <p:nvPicPr>
          <p:cNvPr id="13" name="Picture 12" descr="A screenshot of a computer screen&#10;&#10;Description automatically generated">
            <a:extLst>
              <a:ext uri="{FF2B5EF4-FFF2-40B4-BE49-F238E27FC236}">
                <a16:creationId xmlns:a16="http://schemas.microsoft.com/office/drawing/2014/main" id="{15946EB4-D562-C2BD-F3C7-9FB013AFFF9D}"/>
              </a:ext>
            </a:extLst>
          </p:cNvPr>
          <p:cNvPicPr>
            <a:picLocks noChangeAspect="1"/>
          </p:cNvPicPr>
          <p:nvPr/>
        </p:nvPicPr>
        <p:blipFill>
          <a:blip r:embed="rId3"/>
          <a:srcRect r="9301" b="14021"/>
          <a:stretch/>
        </p:blipFill>
        <p:spPr>
          <a:xfrm>
            <a:off x="7248292" y="2698595"/>
            <a:ext cx="7002967" cy="5185317"/>
          </a:xfrm>
          <a:prstGeom prst="rect">
            <a:avLst/>
          </a:prstGeom>
        </p:spPr>
      </p:pic>
      <p:sp>
        <p:nvSpPr>
          <p:cNvPr id="15" name="TextBox 14">
            <a:extLst>
              <a:ext uri="{FF2B5EF4-FFF2-40B4-BE49-F238E27FC236}">
                <a16:creationId xmlns:a16="http://schemas.microsoft.com/office/drawing/2014/main" id="{237C7AA1-7219-C9E9-2466-17645634FBD1}"/>
              </a:ext>
            </a:extLst>
          </p:cNvPr>
          <p:cNvSpPr txBox="1"/>
          <p:nvPr/>
        </p:nvSpPr>
        <p:spPr>
          <a:xfrm>
            <a:off x="1282390" y="2698595"/>
            <a:ext cx="4984595" cy="1754326"/>
          </a:xfrm>
          <a:prstGeom prst="rect">
            <a:avLst/>
          </a:prstGeom>
          <a:noFill/>
        </p:spPr>
        <p:txBody>
          <a:bodyPr wrap="square" rtlCol="0">
            <a:spAutoFit/>
          </a:bodyPr>
          <a:lstStyle/>
          <a:p>
            <a:r>
              <a:rPr lang="en-US" dirty="0"/>
              <a:t>File Upload Feature : The system includes a file upload functionality, allowing users to load and process external documents easily. This improves usability and demonstrates an understanding of user needs.</a:t>
            </a:r>
          </a:p>
          <a:p>
            <a:endParaRPr lang="en-US" dirty="0"/>
          </a:p>
        </p:txBody>
      </p:sp>
      <p:sp>
        <p:nvSpPr>
          <p:cNvPr id="16" name="TextBox 15">
            <a:extLst>
              <a:ext uri="{FF2B5EF4-FFF2-40B4-BE49-F238E27FC236}">
                <a16:creationId xmlns:a16="http://schemas.microsoft.com/office/drawing/2014/main" id="{85B83AC1-CDA2-7A76-9B8D-768E2B9B7DA3}"/>
              </a:ext>
            </a:extLst>
          </p:cNvPr>
          <p:cNvSpPr txBox="1"/>
          <p:nvPr/>
        </p:nvSpPr>
        <p:spPr>
          <a:xfrm>
            <a:off x="1405054" y="4925275"/>
            <a:ext cx="4861931" cy="2308324"/>
          </a:xfrm>
          <a:prstGeom prst="rect">
            <a:avLst/>
          </a:prstGeom>
          <a:noFill/>
        </p:spPr>
        <p:txBody>
          <a:bodyPr wrap="square" rtlCol="0">
            <a:spAutoFit/>
          </a:bodyPr>
          <a:lstStyle/>
          <a:p>
            <a:r>
              <a:rPr lang="en-US" sz="1800" kern="1200" dirty="0">
                <a:solidFill>
                  <a:srgbClr val="000000"/>
                </a:solidFill>
                <a:effectLst/>
                <a:latin typeface="Tw Cen MT" panose="020B0602020104020603" pitchFamily="34" charset="0"/>
                <a:ea typeface="+mn-ea"/>
                <a:cs typeface="+mn-cs"/>
              </a:rPr>
              <a:t>Word Frequency : </a:t>
            </a:r>
            <a:r>
              <a:rPr lang="en-US" sz="1800" kern="1200" dirty="0" err="1">
                <a:solidFill>
                  <a:srgbClr val="000000"/>
                </a:solidFill>
                <a:effectLst/>
                <a:latin typeface="Tw Cen MT" panose="020B0602020104020603" pitchFamily="34" charset="0"/>
                <a:ea typeface="+mn-ea"/>
                <a:cs typeface="+mn-cs"/>
              </a:rPr>
              <a:t>AnalysisA</a:t>
            </a:r>
            <a:r>
              <a:rPr lang="en-US" sz="1800" kern="1200" dirty="0">
                <a:solidFill>
                  <a:srgbClr val="000000"/>
                </a:solidFill>
                <a:effectLst/>
                <a:latin typeface="Tw Cen MT" panose="020B0602020104020603" pitchFamily="34" charset="0"/>
                <a:ea typeface="+mn-ea"/>
                <a:cs typeface="+mn-cs"/>
              </a:rPr>
              <a:t> unique feature is the ability to calculate and display the frequency of words in each chunk of the document. It even highlights the top 5 most frequent words, providing insightful data beyond simple word </a:t>
            </a:r>
            <a:r>
              <a:rPr lang="en-US" sz="1800" kern="1200" dirty="0" err="1">
                <a:solidFill>
                  <a:srgbClr val="000000"/>
                </a:solidFill>
                <a:effectLst/>
                <a:latin typeface="Tw Cen MT" panose="020B0602020104020603" pitchFamily="34" charset="0"/>
                <a:ea typeface="+mn-ea"/>
                <a:cs typeface="+mn-cs"/>
              </a:rPr>
              <a:t>counts.These</a:t>
            </a:r>
            <a:r>
              <a:rPr lang="en-US" sz="1800" kern="1200" dirty="0">
                <a:solidFill>
                  <a:srgbClr val="000000"/>
                </a:solidFill>
                <a:effectLst/>
                <a:latin typeface="Tw Cen MT" panose="020B0602020104020603" pitchFamily="34" charset="0"/>
                <a:ea typeface="+mn-ea"/>
                <a:cs typeface="+mn-cs"/>
              </a:rPr>
              <a:t> features add significant value to the project, making it more user-friendly and informative.</a:t>
            </a:r>
            <a:endParaRPr lang="en-US" dirty="0">
              <a:effectLst/>
            </a:endParaRP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2835235"/>
          </a:xfrm>
          <a:prstGeom prst="rect">
            <a:avLst/>
          </a:prstGeom>
        </p:spPr>
      </p:pic>
      <p:pic>
        <p:nvPicPr>
          <p:cNvPr id="3" name="Image 1" descr="preencoded.png"/>
          <p:cNvPicPr>
            <a:picLocks noChangeAspect="1"/>
          </p:cNvPicPr>
          <p:nvPr/>
        </p:nvPicPr>
        <p:blipFill>
          <a:blip r:embed="rId4"/>
          <a:stretch>
            <a:fillRect/>
          </a:stretch>
        </p:blipFill>
        <p:spPr>
          <a:xfrm>
            <a:off x="2575932" y="1"/>
            <a:ext cx="9099395" cy="2806506"/>
          </a:xfrm>
          <a:prstGeom prst="rect">
            <a:avLst/>
          </a:prstGeom>
        </p:spPr>
      </p:pic>
      <p:sp>
        <p:nvSpPr>
          <p:cNvPr id="4" name="Text 0"/>
          <p:cNvSpPr/>
          <p:nvPr/>
        </p:nvSpPr>
        <p:spPr>
          <a:xfrm>
            <a:off x="1585527" y="3302836"/>
            <a:ext cx="10778133" cy="708779"/>
          </a:xfrm>
          <a:prstGeom prst="rect">
            <a:avLst/>
          </a:prstGeom>
          <a:noFill/>
          <a:ln/>
        </p:spPr>
        <p:txBody>
          <a:bodyPr wrap="none" lIns="0" tIns="0" rIns="0" bIns="0" rtlCol="0" anchor="t"/>
          <a:lstStyle/>
          <a:p>
            <a:pPr marL="0" indent="0">
              <a:lnSpc>
                <a:spcPts val="5550"/>
              </a:lnSpc>
              <a:buNone/>
            </a:pPr>
            <a:r>
              <a:rPr lang="en-US" sz="4450" dirty="0">
                <a:solidFill>
                  <a:srgbClr val="1B1B27"/>
                </a:solidFill>
                <a:latin typeface="Corben" pitchFamily="34" charset="0"/>
                <a:ea typeface="Corben" pitchFamily="34" charset="-122"/>
                <a:cs typeface="Corben" pitchFamily="34" charset="-120"/>
              </a:rPr>
              <a:t>Thread Synchronization &amp; Data Integrity</a:t>
            </a:r>
            <a:endParaRPr lang="en-US" sz="4450" dirty="0"/>
          </a:p>
        </p:txBody>
      </p:sp>
      <p:pic>
        <p:nvPicPr>
          <p:cNvPr id="5" name="Image 2" descr="preencoded.png"/>
          <p:cNvPicPr>
            <a:picLocks noChangeAspect="1"/>
          </p:cNvPicPr>
          <p:nvPr/>
        </p:nvPicPr>
        <p:blipFill>
          <a:blip r:embed="rId5"/>
          <a:stretch>
            <a:fillRect/>
          </a:stretch>
        </p:blipFill>
        <p:spPr>
          <a:xfrm>
            <a:off x="2310356" y="4507944"/>
            <a:ext cx="566976" cy="566976"/>
          </a:xfrm>
          <a:prstGeom prst="rect">
            <a:avLst/>
          </a:prstGeom>
        </p:spPr>
      </p:pic>
      <p:sp>
        <p:nvSpPr>
          <p:cNvPr id="6" name="Text 1"/>
          <p:cNvSpPr/>
          <p:nvPr/>
        </p:nvSpPr>
        <p:spPr>
          <a:xfrm>
            <a:off x="2310356" y="5301734"/>
            <a:ext cx="3059311" cy="354330"/>
          </a:xfrm>
          <a:prstGeom prst="rect">
            <a:avLst/>
          </a:prstGeom>
          <a:noFill/>
          <a:ln/>
        </p:spPr>
        <p:txBody>
          <a:bodyPr wrap="none" lIns="0" tIns="0" rIns="0" bIns="0" rtlCol="0" anchor="t"/>
          <a:lstStyle/>
          <a:p>
            <a:pPr marL="0" indent="0" algn="l">
              <a:lnSpc>
                <a:spcPts val="2750"/>
              </a:lnSpc>
              <a:buNone/>
            </a:pPr>
            <a:r>
              <a:rPr lang="en-US" sz="2200" dirty="0">
                <a:solidFill>
                  <a:srgbClr val="404155"/>
                </a:solidFill>
                <a:latin typeface="Corben" pitchFamily="34" charset="0"/>
                <a:ea typeface="Corben" pitchFamily="34" charset="-122"/>
                <a:cs typeface="Corben" pitchFamily="34" charset="-120"/>
              </a:rPr>
              <a:t>Synchronized Methods</a:t>
            </a:r>
            <a:endParaRPr lang="en-US" sz="2200" dirty="0"/>
          </a:p>
        </p:txBody>
      </p:sp>
      <p:sp>
        <p:nvSpPr>
          <p:cNvPr id="7" name="Text 2"/>
          <p:cNvSpPr/>
          <p:nvPr/>
        </p:nvSpPr>
        <p:spPr>
          <a:xfrm>
            <a:off x="2310356" y="5792153"/>
            <a:ext cx="4120753" cy="1814513"/>
          </a:xfrm>
          <a:prstGeom prst="rect">
            <a:avLst/>
          </a:prstGeom>
          <a:noFill/>
          <a:ln/>
        </p:spPr>
        <p:txBody>
          <a:bodyPr wrap="square" lIns="0" tIns="0" rIns="0" bIns="0" rtlCol="0" anchor="t"/>
          <a:lstStyle/>
          <a:p>
            <a:pPr marL="0" indent="0" algn="l">
              <a:lnSpc>
                <a:spcPts val="2850"/>
              </a:lnSpc>
              <a:buNone/>
            </a:pPr>
            <a:r>
              <a:rPr lang="en-US" sz="1750" dirty="0">
                <a:solidFill>
                  <a:srgbClr val="404155"/>
                </a:solidFill>
                <a:latin typeface="Nobile" pitchFamily="34" charset="0"/>
                <a:ea typeface="Nobile" pitchFamily="34" charset="-122"/>
                <a:cs typeface="Nobile" pitchFamily="34" charset="-120"/>
              </a:rPr>
              <a:t>The Processor class uses synchronized methods to update the total word count, preventing race conditions and ensuring data integrity.</a:t>
            </a:r>
            <a:endParaRPr lang="en-US" sz="1750" dirty="0"/>
          </a:p>
        </p:txBody>
      </p:sp>
      <p:sp>
        <p:nvSpPr>
          <p:cNvPr id="10" name="Text 4"/>
          <p:cNvSpPr/>
          <p:nvPr/>
        </p:nvSpPr>
        <p:spPr>
          <a:xfrm>
            <a:off x="5254704" y="5792153"/>
            <a:ext cx="4120872" cy="1451610"/>
          </a:xfrm>
          <a:prstGeom prst="rect">
            <a:avLst/>
          </a:prstGeom>
          <a:noFill/>
          <a:ln/>
        </p:spPr>
        <p:txBody>
          <a:bodyPr wrap="square" lIns="0" tIns="0" rIns="0" bIns="0" rtlCol="0" anchor="t"/>
          <a:lstStyle/>
          <a:p>
            <a:pPr marL="0" indent="0" algn="l">
              <a:lnSpc>
                <a:spcPts val="2850"/>
              </a:lnSpc>
              <a:buNone/>
            </a:pPr>
            <a:endParaRPr lang="en-US" sz="1750" dirty="0"/>
          </a:p>
        </p:txBody>
      </p:sp>
      <p:pic>
        <p:nvPicPr>
          <p:cNvPr id="11" name="Image 4" descr="preencoded.png"/>
          <p:cNvPicPr>
            <a:picLocks noChangeAspect="1"/>
          </p:cNvPicPr>
          <p:nvPr/>
        </p:nvPicPr>
        <p:blipFill>
          <a:blip r:embed="rId6"/>
          <a:stretch>
            <a:fillRect/>
          </a:stretch>
        </p:blipFill>
        <p:spPr>
          <a:xfrm>
            <a:off x="8031904" y="4487176"/>
            <a:ext cx="566976" cy="566976"/>
          </a:xfrm>
          <a:prstGeom prst="rect">
            <a:avLst/>
          </a:prstGeom>
        </p:spPr>
      </p:pic>
      <p:sp>
        <p:nvSpPr>
          <p:cNvPr id="12" name="Text 5"/>
          <p:cNvSpPr/>
          <p:nvPr/>
        </p:nvSpPr>
        <p:spPr>
          <a:xfrm>
            <a:off x="8031904" y="5280966"/>
            <a:ext cx="3070860" cy="354330"/>
          </a:xfrm>
          <a:prstGeom prst="rect">
            <a:avLst/>
          </a:prstGeom>
          <a:noFill/>
          <a:ln/>
        </p:spPr>
        <p:txBody>
          <a:bodyPr wrap="none" lIns="0" tIns="0" rIns="0" bIns="0" rtlCol="0" anchor="t"/>
          <a:lstStyle/>
          <a:p>
            <a:pPr marL="0" indent="0" algn="l">
              <a:lnSpc>
                <a:spcPts val="2750"/>
              </a:lnSpc>
              <a:buNone/>
            </a:pPr>
            <a:r>
              <a:rPr lang="en-US" sz="2200" dirty="0">
                <a:solidFill>
                  <a:srgbClr val="404155"/>
                </a:solidFill>
                <a:latin typeface="Corben" pitchFamily="34" charset="0"/>
                <a:ea typeface="Corben" pitchFamily="34" charset="-122"/>
                <a:cs typeface="Corben" pitchFamily="34" charset="-120"/>
              </a:rPr>
              <a:t>Thread-Safe Structures</a:t>
            </a:r>
            <a:endParaRPr lang="en-US" sz="2200" dirty="0"/>
          </a:p>
        </p:txBody>
      </p:sp>
      <p:sp>
        <p:nvSpPr>
          <p:cNvPr id="13" name="Text 6"/>
          <p:cNvSpPr/>
          <p:nvPr/>
        </p:nvSpPr>
        <p:spPr>
          <a:xfrm>
            <a:off x="8031904" y="5771385"/>
            <a:ext cx="4120753" cy="1814513"/>
          </a:xfrm>
          <a:prstGeom prst="rect">
            <a:avLst/>
          </a:prstGeom>
          <a:noFill/>
          <a:ln/>
        </p:spPr>
        <p:txBody>
          <a:bodyPr wrap="square" lIns="0" tIns="0" rIns="0" bIns="0" rtlCol="0" anchor="t"/>
          <a:lstStyle/>
          <a:p>
            <a:pPr marL="0" indent="0" algn="l">
              <a:lnSpc>
                <a:spcPts val="2850"/>
              </a:lnSpc>
              <a:buNone/>
            </a:pPr>
            <a:r>
              <a:rPr lang="en-US" sz="1750" dirty="0">
                <a:solidFill>
                  <a:srgbClr val="404155"/>
                </a:solidFill>
                <a:latin typeface="Nobile" pitchFamily="34" charset="0"/>
                <a:ea typeface="Nobile" pitchFamily="34" charset="-122"/>
                <a:cs typeface="Nobile" pitchFamily="34" charset="-120"/>
              </a:rPr>
              <a:t>We utilize thread-safe data structures, such as ConcurrentHashMap, for storing results, ensuring thread-safe access and modification.</a:t>
            </a:r>
            <a:endParaRPr lang="en-US" sz="175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Text 0"/>
          <p:cNvSpPr/>
          <p:nvPr/>
        </p:nvSpPr>
        <p:spPr>
          <a:xfrm>
            <a:off x="793790" y="734020"/>
            <a:ext cx="7848600" cy="708779"/>
          </a:xfrm>
          <a:prstGeom prst="rect">
            <a:avLst/>
          </a:prstGeom>
          <a:noFill/>
          <a:ln/>
        </p:spPr>
        <p:txBody>
          <a:bodyPr wrap="none" lIns="0" tIns="0" rIns="0" bIns="0" rtlCol="0" anchor="t"/>
          <a:lstStyle/>
          <a:p>
            <a:pPr marL="0" indent="0">
              <a:lnSpc>
                <a:spcPts val="5550"/>
              </a:lnSpc>
              <a:buNone/>
            </a:pPr>
            <a:r>
              <a:rPr lang="en-US" sz="4450" dirty="0">
                <a:solidFill>
                  <a:srgbClr val="1B1B27"/>
                </a:solidFill>
                <a:latin typeface="Corben" pitchFamily="34" charset="0"/>
                <a:ea typeface="Corben" pitchFamily="34" charset="-122"/>
                <a:cs typeface="Corben" pitchFamily="34" charset="-120"/>
              </a:rPr>
              <a:t>Error Handling &amp; Robustness</a:t>
            </a:r>
            <a:endParaRPr lang="en-US" sz="4450" dirty="0"/>
          </a:p>
        </p:txBody>
      </p:sp>
      <p:sp>
        <p:nvSpPr>
          <p:cNvPr id="3" name="Shape 1"/>
          <p:cNvSpPr/>
          <p:nvPr/>
        </p:nvSpPr>
        <p:spPr>
          <a:xfrm>
            <a:off x="793790" y="1896428"/>
            <a:ext cx="2173724" cy="1669852"/>
          </a:xfrm>
          <a:prstGeom prst="roundRect">
            <a:avLst>
              <a:gd name="adj" fmla="val 5705"/>
            </a:avLst>
          </a:prstGeom>
          <a:solidFill>
            <a:srgbClr val="D2D9F9"/>
          </a:solidFill>
          <a:ln w="7620">
            <a:solidFill>
              <a:srgbClr val="B8BFDF"/>
            </a:solidFill>
            <a:prstDash val="solid"/>
          </a:ln>
        </p:spPr>
        <p:txBody>
          <a:bodyPr/>
          <a:lstStyle/>
          <a:p>
            <a:endParaRPr lang="en-US"/>
          </a:p>
        </p:txBody>
      </p:sp>
      <p:sp>
        <p:nvSpPr>
          <p:cNvPr id="4" name="Text 2"/>
          <p:cNvSpPr/>
          <p:nvPr/>
        </p:nvSpPr>
        <p:spPr>
          <a:xfrm>
            <a:off x="1028224" y="2504599"/>
            <a:ext cx="83820" cy="453509"/>
          </a:xfrm>
          <a:prstGeom prst="rect">
            <a:avLst/>
          </a:prstGeom>
          <a:noFill/>
          <a:ln/>
        </p:spPr>
        <p:txBody>
          <a:bodyPr wrap="none" lIns="0" tIns="0" rIns="0" bIns="0" rtlCol="0" anchor="t"/>
          <a:lstStyle/>
          <a:p>
            <a:pPr marL="0" indent="0" algn="ctr">
              <a:lnSpc>
                <a:spcPts val="3550"/>
              </a:lnSpc>
              <a:buNone/>
            </a:pPr>
            <a:r>
              <a:rPr lang="en-US" sz="2200" dirty="0">
                <a:solidFill>
                  <a:srgbClr val="404155"/>
                </a:solidFill>
                <a:latin typeface="Corben" pitchFamily="34" charset="0"/>
                <a:ea typeface="Corben" pitchFamily="34" charset="-122"/>
                <a:cs typeface="Corben" pitchFamily="34" charset="-120"/>
              </a:rPr>
              <a:t>1</a:t>
            </a:r>
            <a:endParaRPr lang="en-US" sz="2200" dirty="0"/>
          </a:p>
        </p:txBody>
      </p:sp>
      <p:sp>
        <p:nvSpPr>
          <p:cNvPr id="5" name="Text 3"/>
          <p:cNvSpPr/>
          <p:nvPr/>
        </p:nvSpPr>
        <p:spPr>
          <a:xfrm>
            <a:off x="3194328" y="2123242"/>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404155"/>
                </a:solidFill>
                <a:latin typeface="Corben" pitchFamily="34" charset="0"/>
                <a:ea typeface="Corben" pitchFamily="34" charset="-122"/>
                <a:cs typeface="Corben" pitchFamily="34" charset="-120"/>
              </a:rPr>
              <a:t>Input Validation</a:t>
            </a:r>
            <a:endParaRPr lang="en-US" sz="2200" dirty="0"/>
          </a:p>
        </p:txBody>
      </p:sp>
      <p:sp>
        <p:nvSpPr>
          <p:cNvPr id="6" name="Text 4"/>
          <p:cNvSpPr/>
          <p:nvPr/>
        </p:nvSpPr>
        <p:spPr>
          <a:xfrm>
            <a:off x="3194328" y="2613660"/>
            <a:ext cx="10415468" cy="725805"/>
          </a:xfrm>
          <a:prstGeom prst="rect">
            <a:avLst/>
          </a:prstGeom>
          <a:noFill/>
          <a:ln/>
        </p:spPr>
        <p:txBody>
          <a:bodyPr wrap="square" lIns="0" tIns="0" rIns="0" bIns="0" rtlCol="0" anchor="t"/>
          <a:lstStyle/>
          <a:p>
            <a:pPr marL="0" indent="0" algn="l">
              <a:lnSpc>
                <a:spcPts val="2850"/>
              </a:lnSpc>
              <a:buNone/>
            </a:pPr>
            <a:r>
              <a:rPr lang="en-US" sz="1750" dirty="0">
                <a:solidFill>
                  <a:srgbClr val="404155"/>
                </a:solidFill>
                <a:latin typeface="Nobile" pitchFamily="34" charset="0"/>
                <a:ea typeface="Nobile" pitchFamily="34" charset="-122"/>
                <a:cs typeface="Nobile" pitchFamily="34" charset="-120"/>
              </a:rPr>
              <a:t>The application carefully validates user input, ensuring the thread count is a positive integer and within the bounds of the document.</a:t>
            </a:r>
            <a:endParaRPr lang="en-US" sz="1750" dirty="0"/>
          </a:p>
        </p:txBody>
      </p:sp>
      <p:sp>
        <p:nvSpPr>
          <p:cNvPr id="7" name="Shape 5"/>
          <p:cNvSpPr/>
          <p:nvPr/>
        </p:nvSpPr>
        <p:spPr>
          <a:xfrm>
            <a:off x="3080861" y="3551039"/>
            <a:ext cx="10642402" cy="15240"/>
          </a:xfrm>
          <a:prstGeom prst="roundRect">
            <a:avLst>
              <a:gd name="adj" fmla="val 625116"/>
            </a:avLst>
          </a:prstGeom>
          <a:solidFill>
            <a:srgbClr val="B8BFDF"/>
          </a:solidFill>
          <a:ln/>
        </p:spPr>
        <p:txBody>
          <a:bodyPr/>
          <a:lstStyle/>
          <a:p>
            <a:endParaRPr lang="en-US"/>
          </a:p>
        </p:txBody>
      </p:sp>
      <p:sp>
        <p:nvSpPr>
          <p:cNvPr id="8" name="Shape 6"/>
          <p:cNvSpPr/>
          <p:nvPr/>
        </p:nvSpPr>
        <p:spPr>
          <a:xfrm>
            <a:off x="793790" y="3679627"/>
            <a:ext cx="4347567" cy="1669852"/>
          </a:xfrm>
          <a:prstGeom prst="roundRect">
            <a:avLst>
              <a:gd name="adj" fmla="val 5705"/>
            </a:avLst>
          </a:prstGeom>
          <a:solidFill>
            <a:srgbClr val="D2D9F9"/>
          </a:solidFill>
          <a:ln w="7620">
            <a:solidFill>
              <a:srgbClr val="B8BFDF"/>
            </a:solidFill>
            <a:prstDash val="solid"/>
          </a:ln>
        </p:spPr>
        <p:txBody>
          <a:bodyPr/>
          <a:lstStyle/>
          <a:p>
            <a:endParaRPr lang="en-US"/>
          </a:p>
        </p:txBody>
      </p:sp>
      <p:sp>
        <p:nvSpPr>
          <p:cNvPr id="9" name="Text 7"/>
          <p:cNvSpPr/>
          <p:nvPr/>
        </p:nvSpPr>
        <p:spPr>
          <a:xfrm>
            <a:off x="1028224" y="4287798"/>
            <a:ext cx="147876" cy="453509"/>
          </a:xfrm>
          <a:prstGeom prst="rect">
            <a:avLst/>
          </a:prstGeom>
          <a:noFill/>
          <a:ln/>
        </p:spPr>
        <p:txBody>
          <a:bodyPr wrap="none" lIns="0" tIns="0" rIns="0" bIns="0" rtlCol="0" anchor="t"/>
          <a:lstStyle/>
          <a:p>
            <a:pPr marL="0" indent="0" algn="ctr">
              <a:lnSpc>
                <a:spcPts val="3550"/>
              </a:lnSpc>
              <a:buNone/>
            </a:pPr>
            <a:r>
              <a:rPr lang="en-US" sz="2200" dirty="0">
                <a:solidFill>
                  <a:srgbClr val="404155"/>
                </a:solidFill>
                <a:latin typeface="Corben" pitchFamily="34" charset="0"/>
                <a:ea typeface="Corben" pitchFamily="34" charset="-122"/>
                <a:cs typeface="Corben" pitchFamily="34" charset="-120"/>
              </a:rPr>
              <a:t>2</a:t>
            </a:r>
            <a:endParaRPr lang="en-US" sz="2200" dirty="0"/>
          </a:p>
        </p:txBody>
      </p:sp>
      <p:sp>
        <p:nvSpPr>
          <p:cNvPr id="10" name="Text 8"/>
          <p:cNvSpPr/>
          <p:nvPr/>
        </p:nvSpPr>
        <p:spPr>
          <a:xfrm>
            <a:off x="5368171" y="3906441"/>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404155"/>
                </a:solidFill>
                <a:latin typeface="Corben" pitchFamily="34" charset="0"/>
                <a:ea typeface="Corben" pitchFamily="34" charset="-122"/>
                <a:cs typeface="Corben" pitchFamily="34" charset="-120"/>
              </a:rPr>
              <a:t>Exception Handling</a:t>
            </a:r>
            <a:endParaRPr lang="en-US" sz="2200" dirty="0"/>
          </a:p>
        </p:txBody>
      </p:sp>
      <p:sp>
        <p:nvSpPr>
          <p:cNvPr id="11" name="Text 9"/>
          <p:cNvSpPr/>
          <p:nvPr/>
        </p:nvSpPr>
        <p:spPr>
          <a:xfrm>
            <a:off x="5368171" y="4396859"/>
            <a:ext cx="8241625" cy="725805"/>
          </a:xfrm>
          <a:prstGeom prst="rect">
            <a:avLst/>
          </a:prstGeom>
          <a:noFill/>
          <a:ln/>
        </p:spPr>
        <p:txBody>
          <a:bodyPr wrap="square" lIns="0" tIns="0" rIns="0" bIns="0" rtlCol="0" anchor="t"/>
          <a:lstStyle/>
          <a:p>
            <a:pPr marL="0" indent="0" algn="l">
              <a:lnSpc>
                <a:spcPts val="2850"/>
              </a:lnSpc>
              <a:buNone/>
            </a:pPr>
            <a:r>
              <a:rPr lang="en-US" sz="1750" dirty="0">
                <a:solidFill>
                  <a:srgbClr val="404155"/>
                </a:solidFill>
                <a:latin typeface="Nobile" pitchFamily="34" charset="0"/>
                <a:ea typeface="Nobile" pitchFamily="34" charset="-122"/>
                <a:cs typeface="Nobile" pitchFamily="34" charset="-120"/>
              </a:rPr>
              <a:t>Exception handling is implemented throughout the application to gracefully catch and manage unexpected errors or interruptions.</a:t>
            </a:r>
            <a:endParaRPr lang="en-US" sz="1750" dirty="0"/>
          </a:p>
        </p:txBody>
      </p:sp>
      <p:sp>
        <p:nvSpPr>
          <p:cNvPr id="12" name="Shape 10"/>
          <p:cNvSpPr/>
          <p:nvPr/>
        </p:nvSpPr>
        <p:spPr>
          <a:xfrm>
            <a:off x="5254704" y="5334238"/>
            <a:ext cx="8468558" cy="15240"/>
          </a:xfrm>
          <a:prstGeom prst="roundRect">
            <a:avLst>
              <a:gd name="adj" fmla="val 625116"/>
            </a:avLst>
          </a:prstGeom>
          <a:solidFill>
            <a:srgbClr val="B8BFDF"/>
          </a:solidFill>
          <a:ln/>
        </p:spPr>
        <p:txBody>
          <a:bodyPr/>
          <a:lstStyle/>
          <a:p>
            <a:endParaRPr lang="en-US"/>
          </a:p>
        </p:txBody>
      </p:sp>
      <p:sp>
        <p:nvSpPr>
          <p:cNvPr id="13" name="Shape 11"/>
          <p:cNvSpPr/>
          <p:nvPr/>
        </p:nvSpPr>
        <p:spPr>
          <a:xfrm>
            <a:off x="793790" y="5462826"/>
            <a:ext cx="6521410" cy="2032754"/>
          </a:xfrm>
          <a:prstGeom prst="roundRect">
            <a:avLst>
              <a:gd name="adj" fmla="val 4687"/>
            </a:avLst>
          </a:prstGeom>
          <a:solidFill>
            <a:srgbClr val="D2D9F9"/>
          </a:solidFill>
          <a:ln w="7620">
            <a:solidFill>
              <a:srgbClr val="B8BFDF"/>
            </a:solidFill>
            <a:prstDash val="solid"/>
          </a:ln>
        </p:spPr>
        <p:txBody>
          <a:bodyPr/>
          <a:lstStyle/>
          <a:p>
            <a:endParaRPr lang="en-US"/>
          </a:p>
        </p:txBody>
      </p:sp>
      <p:sp>
        <p:nvSpPr>
          <p:cNvPr id="14" name="Text 12"/>
          <p:cNvSpPr/>
          <p:nvPr/>
        </p:nvSpPr>
        <p:spPr>
          <a:xfrm>
            <a:off x="1028224" y="6252448"/>
            <a:ext cx="159187" cy="453509"/>
          </a:xfrm>
          <a:prstGeom prst="rect">
            <a:avLst/>
          </a:prstGeom>
          <a:noFill/>
          <a:ln/>
        </p:spPr>
        <p:txBody>
          <a:bodyPr wrap="none" lIns="0" tIns="0" rIns="0" bIns="0" rtlCol="0" anchor="t"/>
          <a:lstStyle/>
          <a:p>
            <a:pPr marL="0" indent="0" algn="ctr">
              <a:lnSpc>
                <a:spcPts val="3550"/>
              </a:lnSpc>
              <a:buNone/>
            </a:pPr>
            <a:r>
              <a:rPr lang="en-US" sz="2200" dirty="0">
                <a:solidFill>
                  <a:srgbClr val="404155"/>
                </a:solidFill>
                <a:latin typeface="Corben" pitchFamily="34" charset="0"/>
                <a:ea typeface="Corben" pitchFamily="34" charset="-122"/>
                <a:cs typeface="Corben" pitchFamily="34" charset="-120"/>
              </a:rPr>
              <a:t>3</a:t>
            </a:r>
            <a:endParaRPr lang="en-US" sz="2200" dirty="0"/>
          </a:p>
        </p:txBody>
      </p:sp>
      <p:sp>
        <p:nvSpPr>
          <p:cNvPr id="15" name="Text 13"/>
          <p:cNvSpPr/>
          <p:nvPr/>
        </p:nvSpPr>
        <p:spPr>
          <a:xfrm>
            <a:off x="7542014" y="5689640"/>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404155"/>
                </a:solidFill>
                <a:latin typeface="Corben" pitchFamily="34" charset="0"/>
                <a:ea typeface="Corben" pitchFamily="34" charset="-122"/>
                <a:cs typeface="Corben" pitchFamily="34" charset="-120"/>
              </a:rPr>
              <a:t>Thread Interruption</a:t>
            </a:r>
            <a:endParaRPr lang="en-US" sz="2200" dirty="0"/>
          </a:p>
        </p:txBody>
      </p:sp>
      <p:sp>
        <p:nvSpPr>
          <p:cNvPr id="16" name="Text 14"/>
          <p:cNvSpPr/>
          <p:nvPr/>
        </p:nvSpPr>
        <p:spPr>
          <a:xfrm>
            <a:off x="7542014" y="6180058"/>
            <a:ext cx="6067782" cy="1088708"/>
          </a:xfrm>
          <a:prstGeom prst="rect">
            <a:avLst/>
          </a:prstGeom>
          <a:noFill/>
          <a:ln/>
        </p:spPr>
        <p:txBody>
          <a:bodyPr wrap="square" lIns="0" tIns="0" rIns="0" bIns="0" rtlCol="0" anchor="t"/>
          <a:lstStyle/>
          <a:p>
            <a:pPr marL="0" indent="0" algn="l">
              <a:lnSpc>
                <a:spcPts val="2850"/>
              </a:lnSpc>
              <a:buNone/>
            </a:pPr>
            <a:r>
              <a:rPr lang="en-US" sz="1750" dirty="0">
                <a:solidFill>
                  <a:srgbClr val="404155"/>
                </a:solidFill>
                <a:latin typeface="Nobile" pitchFamily="34" charset="0"/>
                <a:ea typeface="Nobile" pitchFamily="34" charset="-122"/>
                <a:cs typeface="Nobile" pitchFamily="34" charset="-120"/>
              </a:rPr>
              <a:t>The application handles thread interruptions effectively, ensuring a smooth and controlled termination of processing threads.</a:t>
            </a:r>
            <a:endParaRPr lang="en-US" sz="175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9CB2FBB-4416-6134-AEFD-58C43445EF6E}"/>
            </a:ext>
          </a:extLst>
        </p:cNvPr>
        <p:cNvGrpSpPr/>
        <p:nvPr/>
      </p:nvGrpSpPr>
      <p:grpSpPr>
        <a:xfrm>
          <a:off x="0" y="0"/>
          <a:ext cx="0" cy="0"/>
          <a:chOff x="0" y="0"/>
          <a:chExt cx="0" cy="0"/>
        </a:xfrm>
      </p:grpSpPr>
      <p:sp>
        <p:nvSpPr>
          <p:cNvPr id="58" name="Rectangle 57">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10" y="7680960"/>
            <a:ext cx="14626590"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60" name="Rectangle 59">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 y="7601179"/>
            <a:ext cx="14626590" cy="7680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62" name="Straight Connector 61">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49189" y="5212080"/>
            <a:ext cx="11850624"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64" name="Rectangle 63">
            <a:extLst>
              <a:ext uri="{FF2B5EF4-FFF2-40B4-BE49-F238E27FC236}">
                <a16:creationId xmlns:a16="http://schemas.microsoft.com/office/drawing/2014/main" id="{FA4CD5CB-D209-4D70-8CA4-629731C592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630401" cy="760117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231649C7-0231-B8AE-9127-A50B0D9ACC04}"/>
              </a:ext>
            </a:extLst>
          </p:cNvPr>
          <p:cNvSpPr txBox="1"/>
          <p:nvPr/>
        </p:nvSpPr>
        <p:spPr>
          <a:xfrm>
            <a:off x="9769332" y="766916"/>
            <a:ext cx="4082353" cy="4423218"/>
          </a:xfrm>
          <a:prstGeom prst="rect">
            <a:avLst/>
          </a:prstGeom>
        </p:spPr>
        <p:txBody>
          <a:bodyPr vert="horz" lIns="91440" tIns="45720" rIns="91440" bIns="45720" rtlCol="0" anchor="b">
            <a:normAutofit/>
          </a:bodyPr>
          <a:lstStyle/>
          <a:p>
            <a:pPr>
              <a:lnSpc>
                <a:spcPct val="85000"/>
              </a:lnSpc>
              <a:spcBef>
                <a:spcPct val="0"/>
              </a:spcBef>
              <a:spcAft>
                <a:spcPts val="600"/>
              </a:spcAft>
            </a:pPr>
            <a:r>
              <a:rPr lang="en-US" sz="7900" spc="-50">
                <a:solidFill>
                  <a:schemeClr val="tx1">
                    <a:lumMod val="85000"/>
                    <a:lumOff val="15000"/>
                  </a:schemeClr>
                </a:solidFill>
                <a:latin typeface="+mj-lt"/>
                <a:ea typeface="+mj-ea"/>
                <a:cs typeface="+mj-cs"/>
              </a:rPr>
              <a:t>Sequance diagram</a:t>
            </a:r>
          </a:p>
        </p:txBody>
      </p:sp>
      <p:pic>
        <p:nvPicPr>
          <p:cNvPr id="6" name="Picture 5" descr="A white paper with black text&#10;&#10;Description automatically generated">
            <a:extLst>
              <a:ext uri="{FF2B5EF4-FFF2-40B4-BE49-F238E27FC236}">
                <a16:creationId xmlns:a16="http://schemas.microsoft.com/office/drawing/2014/main" id="{65CEF085-AC90-007F-58DF-6A1FA470CC14}"/>
              </a:ext>
            </a:extLst>
          </p:cNvPr>
          <p:cNvPicPr>
            <a:picLocks noChangeAspect="1"/>
          </p:cNvPicPr>
          <p:nvPr/>
        </p:nvPicPr>
        <p:blipFill>
          <a:blip r:embed="rId3"/>
          <a:srcRect r="3093" b="2"/>
          <a:stretch/>
        </p:blipFill>
        <p:spPr>
          <a:xfrm>
            <a:off x="146304" y="50799"/>
            <a:ext cx="9107423" cy="7547408"/>
          </a:xfrm>
          <a:prstGeom prst="rect">
            <a:avLst/>
          </a:prstGeom>
        </p:spPr>
      </p:pic>
      <p:cxnSp>
        <p:nvCxnSpPr>
          <p:cNvPr id="66" name="Straight Connector 65">
            <a:extLst>
              <a:ext uri="{FF2B5EF4-FFF2-40B4-BE49-F238E27FC236}">
                <a16:creationId xmlns:a16="http://schemas.microsoft.com/office/drawing/2014/main" id="{5C6A2BAE-B461-4B55-8E1F-0722ABDD13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851166" y="5212080"/>
            <a:ext cx="384048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68" name="Rectangle 67">
            <a:extLst>
              <a:ext uri="{FF2B5EF4-FFF2-40B4-BE49-F238E27FC236}">
                <a16:creationId xmlns:a16="http://schemas.microsoft.com/office/drawing/2014/main" id="{B4C27B90-DF2B-4D00-BA07-18ED774CD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 y="7601179"/>
            <a:ext cx="14630382" cy="7978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70" name="Rectangle 69">
            <a:extLst>
              <a:ext uri="{FF2B5EF4-FFF2-40B4-BE49-F238E27FC236}">
                <a16:creationId xmlns:a16="http://schemas.microsoft.com/office/drawing/2014/main" id="{593ACC25-C262-417A-8AA9-0641C772BD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680960"/>
            <a:ext cx="14630400"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4" name="Text 0">
            <a:extLst>
              <a:ext uri="{FF2B5EF4-FFF2-40B4-BE49-F238E27FC236}">
                <a16:creationId xmlns:a16="http://schemas.microsoft.com/office/drawing/2014/main" id="{1E54E8F4-B317-BDEE-77F4-C859EF07F721}"/>
              </a:ext>
            </a:extLst>
          </p:cNvPr>
          <p:cNvSpPr/>
          <p:nvPr/>
        </p:nvSpPr>
        <p:spPr>
          <a:xfrm>
            <a:off x="1228954" y="702259"/>
            <a:ext cx="4534902" cy="1799539"/>
          </a:xfrm>
          <a:prstGeom prst="rect">
            <a:avLst/>
          </a:prstGeom>
        </p:spPr>
        <p:txBody>
          <a:bodyPr vert="horz" lIns="91440" tIns="45720" rIns="91440" bIns="45720" rtlCol="0" anchor="ctr">
            <a:normAutofit/>
          </a:bodyPr>
          <a:lstStyle/>
          <a:p>
            <a:pPr marL="0" indent="0">
              <a:lnSpc>
                <a:spcPct val="80000"/>
              </a:lnSpc>
              <a:spcBef>
                <a:spcPct val="0"/>
              </a:spcBef>
              <a:spcAft>
                <a:spcPts val="600"/>
              </a:spcAft>
            </a:pPr>
            <a:endParaRPr lang="en-US" sz="4600" cap="all" spc="100" dirty="0">
              <a:solidFill>
                <a:srgbClr val="FFFFFF"/>
              </a:solidFill>
              <a:latin typeface="+mj-lt"/>
              <a:ea typeface="+mj-ea"/>
              <a:cs typeface="+mj-cs"/>
            </a:endParaRPr>
          </a:p>
        </p:txBody>
      </p:sp>
      <p:sp>
        <p:nvSpPr>
          <p:cNvPr id="5" name="Text 1">
            <a:extLst>
              <a:ext uri="{FF2B5EF4-FFF2-40B4-BE49-F238E27FC236}">
                <a16:creationId xmlns:a16="http://schemas.microsoft.com/office/drawing/2014/main" id="{5945E82B-FF9D-A941-B102-FEF9F447B663}"/>
              </a:ext>
            </a:extLst>
          </p:cNvPr>
          <p:cNvSpPr/>
          <p:nvPr/>
        </p:nvSpPr>
        <p:spPr>
          <a:xfrm>
            <a:off x="1228954" y="2743200"/>
            <a:ext cx="4550054" cy="4718304"/>
          </a:xfrm>
          <a:prstGeom prst="rect">
            <a:avLst/>
          </a:prstGeom>
        </p:spPr>
        <p:txBody>
          <a:bodyPr vert="horz" lIns="45720" tIns="45720" rIns="45720" bIns="45720" rtlCol="0">
            <a:normAutofit/>
          </a:bodyPr>
          <a:lstStyle/>
          <a:p>
            <a:pPr marL="0" indent="-228600">
              <a:lnSpc>
                <a:spcPct val="90000"/>
              </a:lnSpc>
              <a:spcAft>
                <a:spcPts val="600"/>
              </a:spcAft>
              <a:buClr>
                <a:schemeClr val="accent1"/>
              </a:buClr>
              <a:buFont typeface="Arial" panose="020B0604020202020204" pitchFamily="34" charset="0"/>
              <a:buChar char="•"/>
            </a:pPr>
            <a:endParaRPr lang="en-US" dirty="0">
              <a:solidFill>
                <a:srgbClr val="FFFFFF"/>
              </a:solidFill>
            </a:endParaRPr>
          </a:p>
        </p:txBody>
      </p:sp>
    </p:spTree>
    <p:extLst>
      <p:ext uri="{BB962C8B-B14F-4D97-AF65-F5344CB8AC3E}">
        <p14:creationId xmlns:p14="http://schemas.microsoft.com/office/powerpoint/2010/main" val="27718074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B082E9-6AA9-6623-31A3-B9CCA063A649}"/>
            </a:ext>
          </a:extLst>
        </p:cNvPr>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2">
            <p14:nvContentPartPr>
              <p14:cNvPr id="30" name="Ink 29">
                <a:extLst>
                  <a:ext uri="{FF2B5EF4-FFF2-40B4-BE49-F238E27FC236}">
                    <a16:creationId xmlns:a16="http://schemas.microsoft.com/office/drawing/2014/main" id="{EC670545-C418-15B1-D4F5-0639ABD2C2CB}"/>
                  </a:ext>
                </a:extLst>
              </p14:cNvPr>
              <p14:cNvContentPartPr/>
              <p14:nvPr/>
            </p14:nvContentPartPr>
            <p14:xfrm>
              <a:off x="1103918" y="4694163"/>
              <a:ext cx="360" cy="360"/>
            </p14:xfrm>
          </p:contentPart>
        </mc:Choice>
        <mc:Fallback xmlns="">
          <p:pic>
            <p:nvPicPr>
              <p:cNvPr id="30" name="Ink 29">
                <a:extLst>
                  <a:ext uri="{FF2B5EF4-FFF2-40B4-BE49-F238E27FC236}">
                    <a16:creationId xmlns:a16="http://schemas.microsoft.com/office/drawing/2014/main" id="{EC670545-C418-15B1-D4F5-0639ABD2C2CB}"/>
                  </a:ext>
                </a:extLst>
              </p:cNvPr>
              <p:cNvPicPr/>
              <p:nvPr/>
            </p:nvPicPr>
            <p:blipFill>
              <a:blip r:embed="rId3"/>
              <a:stretch>
                <a:fillRect/>
              </a:stretch>
            </p:blipFill>
            <p:spPr>
              <a:xfrm>
                <a:off x="1094918" y="4685523"/>
                <a:ext cx="18000" cy="18000"/>
              </a:xfrm>
              <a:prstGeom prst="rect">
                <a:avLst/>
              </a:prstGeom>
            </p:spPr>
          </p:pic>
        </mc:Fallback>
      </mc:AlternateContent>
      <p:pic>
        <p:nvPicPr>
          <p:cNvPr id="4" name="Picture 3" descr="A diagram of a diagram">
            <a:extLst>
              <a:ext uri="{FF2B5EF4-FFF2-40B4-BE49-F238E27FC236}">
                <a16:creationId xmlns:a16="http://schemas.microsoft.com/office/drawing/2014/main" id="{1ED74407-031A-37C5-832A-362F38C7BAD5}"/>
              </a:ext>
            </a:extLst>
          </p:cNvPr>
          <p:cNvPicPr>
            <a:picLocks noChangeAspect="1"/>
          </p:cNvPicPr>
          <p:nvPr/>
        </p:nvPicPr>
        <p:blipFill>
          <a:blip r:embed="rId4"/>
          <a:stretch>
            <a:fillRect/>
          </a:stretch>
        </p:blipFill>
        <p:spPr>
          <a:xfrm>
            <a:off x="5561556" y="0"/>
            <a:ext cx="9068844" cy="8229600"/>
          </a:xfrm>
          <a:prstGeom prst="rect">
            <a:avLst/>
          </a:prstGeom>
        </p:spPr>
      </p:pic>
      <p:sp>
        <p:nvSpPr>
          <p:cNvPr id="5" name="TextBox 4">
            <a:extLst>
              <a:ext uri="{FF2B5EF4-FFF2-40B4-BE49-F238E27FC236}">
                <a16:creationId xmlns:a16="http://schemas.microsoft.com/office/drawing/2014/main" id="{E07D4F81-C083-875B-70C0-FD1C3410A184}"/>
              </a:ext>
            </a:extLst>
          </p:cNvPr>
          <p:cNvSpPr txBox="1"/>
          <p:nvPr/>
        </p:nvSpPr>
        <p:spPr>
          <a:xfrm>
            <a:off x="1553226" y="1114816"/>
            <a:ext cx="4008329" cy="769441"/>
          </a:xfrm>
          <a:prstGeom prst="rect">
            <a:avLst/>
          </a:prstGeom>
          <a:noFill/>
        </p:spPr>
        <p:txBody>
          <a:bodyPr wrap="square" rtlCol="0">
            <a:spAutoFit/>
          </a:bodyPr>
          <a:lstStyle/>
          <a:p>
            <a:r>
              <a:rPr lang="en-US" sz="4400" dirty="0"/>
              <a:t>Activity diagram </a:t>
            </a:r>
          </a:p>
        </p:txBody>
      </p:sp>
    </p:spTree>
    <p:extLst>
      <p:ext uri="{BB962C8B-B14F-4D97-AF65-F5344CB8AC3E}">
        <p14:creationId xmlns:p14="http://schemas.microsoft.com/office/powerpoint/2010/main" val="16508266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10" y="7680960"/>
            <a:ext cx="14626590"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36" name="Rectangle 35">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 y="7601179"/>
            <a:ext cx="14626590" cy="7680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38" name="Straight Connector 37">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49189" y="5212080"/>
            <a:ext cx="11850624"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40" name="Rectangle 39">
            <a:extLst>
              <a:ext uri="{FF2B5EF4-FFF2-40B4-BE49-F238E27FC236}">
                <a16:creationId xmlns:a16="http://schemas.microsoft.com/office/drawing/2014/main" id="{EB1836F0-F9E0-4D93-9BDD-7EEC6EA05F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630401" cy="760117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6BA5D85D-3F91-CB25-A3EF-495A593DDD54}"/>
              </a:ext>
            </a:extLst>
          </p:cNvPr>
          <p:cNvSpPr txBox="1"/>
          <p:nvPr/>
        </p:nvSpPr>
        <p:spPr>
          <a:xfrm>
            <a:off x="6347704" y="766916"/>
            <a:ext cx="7503981" cy="4423218"/>
          </a:xfrm>
          <a:prstGeom prst="rect">
            <a:avLst/>
          </a:prstGeom>
        </p:spPr>
        <p:txBody>
          <a:bodyPr vert="horz" lIns="91440" tIns="45720" rIns="91440" bIns="45720" rtlCol="0" anchor="b">
            <a:normAutofit/>
          </a:bodyPr>
          <a:lstStyle/>
          <a:p>
            <a:pPr>
              <a:lnSpc>
                <a:spcPct val="85000"/>
              </a:lnSpc>
              <a:spcBef>
                <a:spcPct val="0"/>
              </a:spcBef>
              <a:spcAft>
                <a:spcPts val="600"/>
              </a:spcAft>
            </a:pPr>
            <a:r>
              <a:rPr lang="en-US" sz="8000" b="0" i="0" spc="-50" dirty="0">
                <a:solidFill>
                  <a:schemeClr val="tx1">
                    <a:lumMod val="85000"/>
                    <a:lumOff val="15000"/>
                  </a:schemeClr>
                </a:solidFill>
                <a:latin typeface="+mj-lt"/>
                <a:ea typeface="+mj-ea"/>
                <a:cs typeface="+mj-cs"/>
              </a:rPr>
              <a:t>Thank you ❤️</a:t>
            </a:r>
          </a:p>
        </p:txBody>
      </p:sp>
      <p:pic>
        <p:nvPicPr>
          <p:cNvPr id="29" name="Graphic 28" descr="Smiling Face with No Fill">
            <a:extLst>
              <a:ext uri="{FF2B5EF4-FFF2-40B4-BE49-F238E27FC236}">
                <a16:creationId xmlns:a16="http://schemas.microsoft.com/office/drawing/2014/main" id="{6D33DE97-718B-DDF6-47ED-9EAB02752D3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60798" y="1396234"/>
            <a:ext cx="4801578" cy="4801578"/>
          </a:xfrm>
          <a:prstGeom prst="rect">
            <a:avLst/>
          </a:prstGeom>
        </p:spPr>
      </p:pic>
      <p:cxnSp>
        <p:nvCxnSpPr>
          <p:cNvPr id="42" name="Straight Connector 41">
            <a:extLst>
              <a:ext uri="{FF2B5EF4-FFF2-40B4-BE49-F238E27FC236}">
                <a16:creationId xmlns:a16="http://schemas.microsoft.com/office/drawing/2014/main" id="{7A49EFD3-A806-4D59-99F1-AA9AFAE4EF7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36485" y="5212080"/>
            <a:ext cx="6763328"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44" name="Rectangle 43">
            <a:extLst>
              <a:ext uri="{FF2B5EF4-FFF2-40B4-BE49-F238E27FC236}">
                <a16:creationId xmlns:a16="http://schemas.microsoft.com/office/drawing/2014/main" id="{6D2F28D1-82F9-40FE-935C-85ECF7660D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 y="7601179"/>
            <a:ext cx="14630382" cy="7978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46" name="Rectangle 45">
            <a:extLst>
              <a:ext uri="{FF2B5EF4-FFF2-40B4-BE49-F238E27FC236}">
                <a16:creationId xmlns:a16="http://schemas.microsoft.com/office/drawing/2014/main" id="{4B670E93-2F53-48FC-AB6C-E99E22D17F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680960"/>
            <a:ext cx="14630400"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11125969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500"/>
                                  </p:stCondLst>
                                  <p:iterate>
                                    <p:tmPct val="10000"/>
                                  </p:iterate>
                                  <p:childTnLst>
                                    <p:set>
                                      <p:cBhvr>
                                        <p:cTn id="6" dur="1" fill="hold">
                                          <p:stCondLst>
                                            <p:cond delay="0"/>
                                          </p:stCondLst>
                                        </p:cTn>
                                        <p:tgtEl>
                                          <p:spTgt spid="29"/>
                                        </p:tgtEl>
                                        <p:attrNameLst>
                                          <p:attrName>style.visibility</p:attrName>
                                        </p:attrNameLst>
                                      </p:cBhvr>
                                      <p:to>
                                        <p:strVal val="visible"/>
                                      </p:to>
                                    </p:set>
                                    <p:animEffect transition="in" filter="fade">
                                      <p:cBhvr>
                                        <p:cTn id="7" dur="7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D379150-F6B4-45C8-BE10-6B278AD400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680960"/>
            <a:ext cx="14630400"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7" name="Rectangle 6">
            <a:extLst>
              <a:ext uri="{FF2B5EF4-FFF2-40B4-BE49-F238E27FC236}">
                <a16:creationId xmlns:a16="http://schemas.microsoft.com/office/drawing/2014/main" id="{5FFCF544-A370-4A5D-A95F-CA6E0E7191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01179"/>
            <a:ext cx="14630401" cy="7919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8" name="Straight Connector 7">
            <a:extLst>
              <a:ext uri="{FF2B5EF4-FFF2-40B4-BE49-F238E27FC236}">
                <a16:creationId xmlns:a16="http://schemas.microsoft.com/office/drawing/2014/main" id="{6EEB3B97-A638-498B-8083-54191CE71E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32238" y="2085414"/>
            <a:ext cx="11960352"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9" name="Rectangle 8">
            <a:extLst>
              <a:ext uri="{FF2B5EF4-FFF2-40B4-BE49-F238E27FC236}">
                <a16:creationId xmlns:a16="http://schemas.microsoft.com/office/drawing/2014/main" id="{52ABB703-2B0E-4C3B-B4A2-F3973548E5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630401" cy="760117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0"/>
          <p:cNvSpPr/>
          <p:nvPr/>
        </p:nvSpPr>
        <p:spPr>
          <a:xfrm>
            <a:off x="7694022" y="761935"/>
            <a:ext cx="6152605" cy="1740908"/>
          </a:xfrm>
          <a:prstGeom prst="rect">
            <a:avLst/>
          </a:prstGeom>
        </p:spPr>
        <p:txBody>
          <a:bodyPr vert="horz" lIns="91440" tIns="45720" rIns="91440" bIns="45720" rtlCol="0" anchor="b">
            <a:normAutofit/>
          </a:bodyPr>
          <a:lstStyle/>
          <a:p>
            <a:pPr indent="0">
              <a:lnSpc>
                <a:spcPct val="85000"/>
              </a:lnSpc>
              <a:spcBef>
                <a:spcPct val="0"/>
              </a:spcBef>
              <a:spcAft>
                <a:spcPts val="600"/>
              </a:spcAft>
            </a:pPr>
            <a:r>
              <a:rPr lang="en-US" sz="4800" spc="-50">
                <a:solidFill>
                  <a:schemeClr val="tx1">
                    <a:lumMod val="75000"/>
                    <a:lumOff val="25000"/>
                  </a:schemeClr>
                </a:solidFill>
                <a:latin typeface="+mj-lt"/>
                <a:ea typeface="+mj-ea"/>
                <a:cs typeface="+mj-cs"/>
              </a:rPr>
              <a:t>Multi-Threaded Document Processor</a:t>
            </a:r>
          </a:p>
        </p:txBody>
      </p:sp>
      <p:pic>
        <p:nvPicPr>
          <p:cNvPr id="3" name="Image 1" descr="preencoded.png"/>
          <p:cNvPicPr>
            <a:picLocks noChangeAspect="1"/>
          </p:cNvPicPr>
          <p:nvPr/>
        </p:nvPicPr>
        <p:blipFill>
          <a:blip r:embed="rId3"/>
          <a:stretch>
            <a:fillRect/>
          </a:stretch>
        </p:blipFill>
        <p:spPr>
          <a:xfrm>
            <a:off x="771830" y="1469543"/>
            <a:ext cx="6541952" cy="4906464"/>
          </a:xfrm>
          <a:prstGeom prst="rect">
            <a:avLst/>
          </a:prstGeom>
        </p:spPr>
      </p:pic>
      <p:cxnSp>
        <p:nvCxnSpPr>
          <p:cNvPr id="23" name="Straight Connector 22">
            <a:extLst>
              <a:ext uri="{FF2B5EF4-FFF2-40B4-BE49-F238E27FC236}">
                <a16:creationId xmlns:a16="http://schemas.microsoft.com/office/drawing/2014/main" id="{9C21570E-E159-49A6-9891-FA397B7A92D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694020" y="2503425"/>
            <a:ext cx="569857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5" name="Text 1"/>
          <p:cNvSpPr/>
          <p:nvPr/>
        </p:nvSpPr>
        <p:spPr>
          <a:xfrm>
            <a:off x="7694020" y="2638696"/>
            <a:ext cx="6152607" cy="4404216"/>
          </a:xfrm>
          <a:prstGeom prst="rect">
            <a:avLst/>
          </a:prstGeom>
        </p:spPr>
        <p:txBody>
          <a:bodyPr vert="horz" lIns="0" tIns="45720" rIns="0" bIns="45720" rtlCol="0">
            <a:normAutofit/>
          </a:bodyPr>
          <a:lstStyle/>
          <a:p>
            <a:pPr marL="0" indent="0">
              <a:lnSpc>
                <a:spcPct val="90000"/>
              </a:lnSpc>
              <a:spcBef>
                <a:spcPts val="1000"/>
              </a:spcBef>
              <a:buClr>
                <a:schemeClr val="accent1"/>
              </a:buClr>
              <a:buFont typeface="Calibri" panose="020F0502020204030204" pitchFamily="34" charset="0"/>
              <a:buChar char=""/>
            </a:pPr>
            <a:r>
              <a:rPr lang="en-US">
                <a:solidFill>
                  <a:schemeClr val="tx1">
                    <a:lumMod val="75000"/>
                    <a:lumOff val="25000"/>
                  </a:schemeClr>
                </a:solidFill>
              </a:rPr>
              <a:t>Welcome! This presentation introduces our new Java application, a multi-threaded document processor designed for efficient handling of large text documents. Let's explore its capabilities, implementation, and potential benefits.</a:t>
            </a:r>
          </a:p>
        </p:txBody>
      </p:sp>
      <p:sp>
        <p:nvSpPr>
          <p:cNvPr id="24" name="Rectangle 23">
            <a:extLst>
              <a:ext uri="{FF2B5EF4-FFF2-40B4-BE49-F238E27FC236}">
                <a16:creationId xmlns:a16="http://schemas.microsoft.com/office/drawing/2014/main" id="{E95DA498-D9A2-4DA9-B9DA-B3776E08CF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 y="7601179"/>
            <a:ext cx="14630382" cy="7978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37" name="Rectangle 36">
            <a:extLst>
              <a:ext uri="{FF2B5EF4-FFF2-40B4-BE49-F238E27FC236}">
                <a16:creationId xmlns:a16="http://schemas.microsoft.com/office/drawing/2014/main" id="{82A73093-4B9D-420D-B17E-52293703A1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680960"/>
            <a:ext cx="14630400"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1485105" y="1040267"/>
            <a:ext cx="5670590" cy="708779"/>
          </a:xfrm>
          <a:prstGeom prst="rect">
            <a:avLst/>
          </a:prstGeom>
          <a:noFill/>
          <a:ln/>
        </p:spPr>
        <p:txBody>
          <a:bodyPr wrap="none" lIns="0" tIns="0" rIns="0" bIns="0" rtlCol="0" anchor="t"/>
          <a:lstStyle/>
          <a:p>
            <a:pPr marL="0" indent="0">
              <a:lnSpc>
                <a:spcPts val="5550"/>
              </a:lnSpc>
              <a:buNone/>
            </a:pPr>
            <a:r>
              <a:rPr lang="en-US" sz="4450" dirty="0">
                <a:solidFill>
                  <a:srgbClr val="1B1B27"/>
                </a:solidFill>
                <a:latin typeface="Corben" pitchFamily="34" charset="0"/>
                <a:ea typeface="Corben" pitchFamily="34" charset="-122"/>
                <a:cs typeface="Corben" pitchFamily="34" charset="-120"/>
              </a:rPr>
              <a:t>Processing Power</a:t>
            </a:r>
            <a:endParaRPr lang="en-US" sz="4450" dirty="0"/>
          </a:p>
        </p:txBody>
      </p:sp>
      <p:sp>
        <p:nvSpPr>
          <p:cNvPr id="3" name="Text 1"/>
          <p:cNvSpPr/>
          <p:nvPr/>
        </p:nvSpPr>
        <p:spPr>
          <a:xfrm>
            <a:off x="786170" y="2367344"/>
            <a:ext cx="2835235" cy="354330"/>
          </a:xfrm>
          <a:prstGeom prst="rect">
            <a:avLst/>
          </a:prstGeom>
          <a:noFill/>
          <a:ln/>
        </p:spPr>
        <p:txBody>
          <a:bodyPr wrap="none" lIns="0" tIns="0" rIns="0" bIns="0" rtlCol="0" anchor="t"/>
          <a:lstStyle/>
          <a:p>
            <a:pPr marL="0" indent="0">
              <a:lnSpc>
                <a:spcPts val="2750"/>
              </a:lnSpc>
              <a:buNone/>
            </a:pPr>
            <a:endParaRPr lang="en-US" sz="2200" dirty="0"/>
          </a:p>
        </p:txBody>
      </p:sp>
      <p:sp>
        <p:nvSpPr>
          <p:cNvPr id="4" name="Text 2"/>
          <p:cNvSpPr/>
          <p:nvPr/>
        </p:nvSpPr>
        <p:spPr>
          <a:xfrm>
            <a:off x="786170" y="2948488"/>
            <a:ext cx="6244709" cy="1814513"/>
          </a:xfrm>
          <a:prstGeom prst="rect">
            <a:avLst/>
          </a:prstGeom>
          <a:noFill/>
          <a:ln/>
        </p:spPr>
        <p:txBody>
          <a:bodyPr wrap="square" lIns="0" tIns="0" rIns="0" bIns="0" rtlCol="0" anchor="t"/>
          <a:lstStyle/>
          <a:p>
            <a:pPr marL="0" indent="0">
              <a:lnSpc>
                <a:spcPts val="2850"/>
              </a:lnSpc>
              <a:buNone/>
            </a:pPr>
            <a:endParaRPr lang="en-US" sz="1750" dirty="0"/>
          </a:p>
        </p:txBody>
      </p:sp>
      <p:sp>
        <p:nvSpPr>
          <p:cNvPr id="5" name="Text 3"/>
          <p:cNvSpPr/>
          <p:nvPr/>
        </p:nvSpPr>
        <p:spPr>
          <a:xfrm>
            <a:off x="8513029" y="3937635"/>
            <a:ext cx="2881789" cy="354330"/>
          </a:xfrm>
          <a:prstGeom prst="rect">
            <a:avLst/>
          </a:prstGeom>
          <a:noFill/>
          <a:ln/>
        </p:spPr>
        <p:txBody>
          <a:bodyPr wrap="none" lIns="0" tIns="0" rIns="0" bIns="0" rtlCol="0" anchor="t"/>
          <a:lstStyle/>
          <a:p>
            <a:pPr marL="0" indent="0">
              <a:lnSpc>
                <a:spcPts val="2750"/>
              </a:lnSpc>
              <a:buNone/>
            </a:pPr>
            <a:endParaRPr lang="en-US" sz="2200" dirty="0"/>
          </a:p>
        </p:txBody>
      </p:sp>
      <p:sp>
        <p:nvSpPr>
          <p:cNvPr id="6" name="Text 4"/>
          <p:cNvSpPr/>
          <p:nvPr/>
        </p:nvSpPr>
        <p:spPr>
          <a:xfrm>
            <a:off x="8111585" y="5106853"/>
            <a:ext cx="6244709" cy="1451610"/>
          </a:xfrm>
          <a:prstGeom prst="rect">
            <a:avLst/>
          </a:prstGeom>
          <a:noFill/>
          <a:ln/>
        </p:spPr>
        <p:txBody>
          <a:bodyPr wrap="square" lIns="0" tIns="0" rIns="0" bIns="0" rtlCol="0" anchor="t"/>
          <a:lstStyle/>
          <a:p>
            <a:pPr marL="0" indent="0">
              <a:lnSpc>
                <a:spcPts val="2850"/>
              </a:lnSpc>
              <a:buNone/>
            </a:pPr>
            <a:endParaRPr lang="en-US" sz="1750" dirty="0"/>
          </a:p>
        </p:txBody>
      </p:sp>
      <p:sp>
        <p:nvSpPr>
          <p:cNvPr id="7" name="Shape 1">
            <a:extLst>
              <a:ext uri="{FF2B5EF4-FFF2-40B4-BE49-F238E27FC236}">
                <a16:creationId xmlns:a16="http://schemas.microsoft.com/office/drawing/2014/main" id="{290EF2EC-855A-3CB4-F81C-35F7F646A5C9}"/>
              </a:ext>
            </a:extLst>
          </p:cNvPr>
          <p:cNvSpPr/>
          <p:nvPr/>
        </p:nvSpPr>
        <p:spPr>
          <a:xfrm>
            <a:off x="1213961" y="2367344"/>
            <a:ext cx="5670590" cy="4881789"/>
          </a:xfrm>
          <a:prstGeom prst="roundRect">
            <a:avLst>
              <a:gd name="adj" fmla="val 2722"/>
            </a:avLst>
          </a:prstGeom>
          <a:solidFill>
            <a:srgbClr val="D2D9F9"/>
          </a:solidFill>
          <a:ln w="7620">
            <a:solidFill>
              <a:srgbClr val="B8BFDF"/>
            </a:solidFill>
            <a:prstDash val="solid"/>
          </a:ln>
        </p:spPr>
        <p:txBody>
          <a:bodyPr/>
          <a:lstStyle/>
          <a:p>
            <a:r>
              <a:rPr lang="en-US" sz="1800" dirty="0">
                <a:solidFill>
                  <a:srgbClr val="1B1B27"/>
                </a:solidFill>
                <a:latin typeface="Corben" pitchFamily="34" charset="0"/>
                <a:ea typeface="Corben" pitchFamily="34" charset="-122"/>
                <a:cs typeface="Corben" pitchFamily="34" charset="-120"/>
              </a:rPr>
              <a:t>Thread Management</a:t>
            </a:r>
            <a:endParaRPr lang="en-US" sz="1800" dirty="0"/>
          </a:p>
          <a:p>
            <a:endParaRPr lang="en-US" sz="1800" dirty="0">
              <a:solidFill>
                <a:srgbClr val="404155"/>
              </a:solidFill>
              <a:latin typeface="Nobile" pitchFamily="34" charset="0"/>
              <a:ea typeface="Nobile" pitchFamily="34" charset="-122"/>
              <a:cs typeface="Nobile" pitchFamily="34" charset="-120"/>
            </a:endParaRPr>
          </a:p>
          <a:p>
            <a:r>
              <a:rPr lang="en-US" dirty="0"/>
              <a:t>The project demonstrates effective thread management by dynamically allocating tasks to threads based on user input. It uses a spinner to control the number of threads, ensuring adaptability to different workloads. Each thread processes a distinct chunk of the document, operating independently while contributing to the overall task. Threads are carefully synchronized to avoid conflicts when updating shared data, ensuring accuracy and consistency. This approach highlights how controlled thread management can optimize performance and maintain system stability in multi-threaded applications.</a:t>
            </a:r>
          </a:p>
        </p:txBody>
      </p:sp>
      <p:sp>
        <p:nvSpPr>
          <p:cNvPr id="8" name="Shape 1">
            <a:extLst>
              <a:ext uri="{FF2B5EF4-FFF2-40B4-BE49-F238E27FC236}">
                <a16:creationId xmlns:a16="http://schemas.microsoft.com/office/drawing/2014/main" id="{FFA89D3A-E198-3F0A-E258-CE12EF42A72E}"/>
              </a:ext>
            </a:extLst>
          </p:cNvPr>
          <p:cNvSpPr/>
          <p:nvPr/>
        </p:nvSpPr>
        <p:spPr>
          <a:xfrm>
            <a:off x="7401672" y="2367345"/>
            <a:ext cx="6244709" cy="4881788"/>
          </a:xfrm>
          <a:prstGeom prst="roundRect">
            <a:avLst>
              <a:gd name="adj" fmla="val 2722"/>
            </a:avLst>
          </a:prstGeom>
          <a:solidFill>
            <a:srgbClr val="D2D9F9"/>
          </a:solidFill>
          <a:ln w="7620">
            <a:solidFill>
              <a:srgbClr val="B8BFDF"/>
            </a:solidFill>
            <a:prstDash val="solid"/>
          </a:ln>
        </p:spPr>
        <p:txBody>
          <a:bodyPr/>
          <a:lstStyle/>
          <a:p>
            <a:r>
              <a:rPr lang="en-US" sz="1800" dirty="0">
                <a:solidFill>
                  <a:srgbClr val="1B1B27"/>
                </a:solidFill>
                <a:latin typeface="Corben" pitchFamily="34" charset="0"/>
                <a:ea typeface="Corben" pitchFamily="34" charset="-122"/>
                <a:cs typeface="Corben" pitchFamily="34" charset="-120"/>
              </a:rPr>
              <a:t>Concurrency Benefits</a:t>
            </a:r>
            <a:endParaRPr lang="en-US" sz="1800" dirty="0"/>
          </a:p>
          <a:p>
            <a:endParaRPr lang="en-US" sz="1800" dirty="0">
              <a:solidFill>
                <a:srgbClr val="404155"/>
              </a:solidFill>
              <a:latin typeface="Nobile" pitchFamily="34" charset="0"/>
              <a:ea typeface="Nobile" pitchFamily="34" charset="-122"/>
              <a:cs typeface="Nobile" pitchFamily="34" charset="-120"/>
            </a:endParaRPr>
          </a:p>
          <a:p>
            <a:pPr marL="0" indent="0">
              <a:lnSpc>
                <a:spcPts val="2850"/>
              </a:lnSpc>
              <a:buNone/>
            </a:pPr>
            <a:r>
              <a:rPr lang="en-US" dirty="0"/>
              <a:t>The project showcases the benefits of concurrency by splitting document processing tasks across multiple threads, enabling faster execution and efficient use of system resources. The design ensures that the GUI remains responsive by handling thread operations asynchronously. Thread safety is maintained using synchronized blocks, preventing data inconsistencies. This approach highlights practical applications of parallel processing in tasks like document analysis, making the system scalable and efficient for varying workloads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4" name="Text 0"/>
          <p:cNvSpPr/>
          <p:nvPr/>
        </p:nvSpPr>
        <p:spPr>
          <a:xfrm>
            <a:off x="6221731" y="514944"/>
            <a:ext cx="5306973" cy="663297"/>
          </a:xfrm>
          <a:prstGeom prst="rect">
            <a:avLst/>
          </a:prstGeom>
          <a:noFill/>
          <a:ln/>
        </p:spPr>
        <p:txBody>
          <a:bodyPr wrap="none" lIns="0" tIns="0" rIns="0" bIns="0" rtlCol="0" anchor="t"/>
          <a:lstStyle/>
          <a:p>
            <a:pPr marL="0" indent="0">
              <a:lnSpc>
                <a:spcPts val="5200"/>
              </a:lnSpc>
              <a:buNone/>
            </a:pPr>
            <a:r>
              <a:rPr lang="en-US" sz="4150" dirty="0">
                <a:solidFill>
                  <a:srgbClr val="1B1B27"/>
                </a:solidFill>
                <a:latin typeface="Corben" pitchFamily="34" charset="0"/>
                <a:ea typeface="Corben" pitchFamily="34" charset="-122"/>
                <a:cs typeface="Corben" pitchFamily="34" charset="-120"/>
              </a:rPr>
              <a:t>User Interface</a:t>
            </a:r>
            <a:endParaRPr lang="en-US" sz="4150" dirty="0"/>
          </a:p>
        </p:txBody>
      </p:sp>
      <p:sp>
        <p:nvSpPr>
          <p:cNvPr id="5" name="Shape 1"/>
          <p:cNvSpPr/>
          <p:nvPr/>
        </p:nvSpPr>
        <p:spPr>
          <a:xfrm>
            <a:off x="6221731" y="1725692"/>
            <a:ext cx="3722965" cy="3275528"/>
          </a:xfrm>
          <a:prstGeom prst="roundRect">
            <a:avLst>
              <a:gd name="adj" fmla="val 2722"/>
            </a:avLst>
          </a:prstGeom>
          <a:solidFill>
            <a:srgbClr val="D2D9F9"/>
          </a:solidFill>
          <a:ln w="7620">
            <a:solidFill>
              <a:srgbClr val="B8BFDF"/>
            </a:solidFill>
            <a:prstDash val="solid"/>
          </a:ln>
        </p:spPr>
        <p:txBody>
          <a:bodyPr/>
          <a:lstStyle/>
          <a:p>
            <a:endParaRPr lang="en-US" dirty="0"/>
          </a:p>
        </p:txBody>
      </p:sp>
      <p:sp>
        <p:nvSpPr>
          <p:cNvPr id="6" name="Text 2"/>
          <p:cNvSpPr/>
          <p:nvPr/>
        </p:nvSpPr>
        <p:spPr>
          <a:xfrm>
            <a:off x="6449139" y="1953101"/>
            <a:ext cx="2653427" cy="331708"/>
          </a:xfrm>
          <a:prstGeom prst="rect">
            <a:avLst/>
          </a:prstGeom>
          <a:noFill/>
          <a:ln/>
        </p:spPr>
        <p:txBody>
          <a:bodyPr wrap="none" lIns="0" tIns="0" rIns="0" bIns="0" rtlCol="0" anchor="t"/>
          <a:lstStyle/>
          <a:p>
            <a:pPr marL="0" indent="0">
              <a:lnSpc>
                <a:spcPts val="2600"/>
              </a:lnSpc>
              <a:buNone/>
            </a:pPr>
            <a:r>
              <a:rPr lang="en-US" sz="2050" dirty="0">
                <a:solidFill>
                  <a:srgbClr val="404155"/>
                </a:solidFill>
                <a:latin typeface="Corben" pitchFamily="34" charset="0"/>
                <a:ea typeface="Corben" pitchFamily="34" charset="-122"/>
                <a:cs typeface="Corben" pitchFamily="34" charset="-120"/>
              </a:rPr>
              <a:t>Document Input</a:t>
            </a:r>
            <a:endParaRPr lang="en-US" sz="2050" dirty="0"/>
          </a:p>
        </p:txBody>
      </p:sp>
      <p:sp>
        <p:nvSpPr>
          <p:cNvPr id="7" name="Text 3"/>
          <p:cNvSpPr/>
          <p:nvPr/>
        </p:nvSpPr>
        <p:spPr>
          <a:xfrm>
            <a:off x="6449139" y="2412087"/>
            <a:ext cx="3283387" cy="2037397"/>
          </a:xfrm>
          <a:prstGeom prst="rect">
            <a:avLst/>
          </a:prstGeom>
          <a:noFill/>
          <a:ln/>
        </p:spPr>
        <p:txBody>
          <a:bodyPr wrap="square" lIns="0" tIns="0" rIns="0" bIns="0" rtlCol="0" anchor="t"/>
          <a:lstStyle/>
          <a:p>
            <a:pPr marL="0" indent="0">
              <a:lnSpc>
                <a:spcPts val="2650"/>
              </a:lnSpc>
              <a:buNone/>
            </a:pPr>
            <a:r>
              <a:rPr lang="en-US" sz="1650" dirty="0">
                <a:solidFill>
                  <a:srgbClr val="404155"/>
                </a:solidFill>
                <a:latin typeface="Nobile" pitchFamily="34" charset="0"/>
                <a:ea typeface="Nobile" pitchFamily="34" charset="-122"/>
                <a:cs typeface="Nobile" pitchFamily="34" charset="-120"/>
              </a:rPr>
              <a:t>The application features a dedicated area for users to paste or upload their text document. Users can then select the number of threads they wish to use for processing.</a:t>
            </a:r>
            <a:endParaRPr lang="en-US" sz="1650" dirty="0"/>
          </a:p>
        </p:txBody>
      </p:sp>
      <p:sp>
        <p:nvSpPr>
          <p:cNvPr id="8" name="Shape 4"/>
          <p:cNvSpPr/>
          <p:nvPr/>
        </p:nvSpPr>
        <p:spPr>
          <a:xfrm>
            <a:off x="10164485" y="1733312"/>
            <a:ext cx="3722965" cy="3275528"/>
          </a:xfrm>
          <a:prstGeom prst="roundRect">
            <a:avLst>
              <a:gd name="adj" fmla="val 2722"/>
            </a:avLst>
          </a:prstGeom>
          <a:solidFill>
            <a:srgbClr val="D2D9F9"/>
          </a:solidFill>
          <a:ln w="7620">
            <a:solidFill>
              <a:srgbClr val="B8BFDF"/>
            </a:solidFill>
            <a:prstDash val="solid"/>
          </a:ln>
        </p:spPr>
        <p:txBody>
          <a:bodyPr/>
          <a:lstStyle/>
          <a:p>
            <a:endParaRPr lang="en-US"/>
          </a:p>
        </p:txBody>
      </p:sp>
      <p:sp>
        <p:nvSpPr>
          <p:cNvPr id="9" name="Text 5"/>
          <p:cNvSpPr/>
          <p:nvPr/>
        </p:nvSpPr>
        <p:spPr>
          <a:xfrm>
            <a:off x="10384274" y="1953101"/>
            <a:ext cx="2653427" cy="331708"/>
          </a:xfrm>
          <a:prstGeom prst="rect">
            <a:avLst/>
          </a:prstGeom>
          <a:noFill/>
          <a:ln/>
        </p:spPr>
        <p:txBody>
          <a:bodyPr wrap="none" lIns="0" tIns="0" rIns="0" bIns="0" rtlCol="0" anchor="t"/>
          <a:lstStyle/>
          <a:p>
            <a:pPr marL="0" indent="0">
              <a:lnSpc>
                <a:spcPts val="2600"/>
              </a:lnSpc>
              <a:buNone/>
            </a:pPr>
            <a:r>
              <a:rPr lang="en-US" sz="2050" dirty="0">
                <a:solidFill>
                  <a:srgbClr val="404155"/>
                </a:solidFill>
                <a:latin typeface="Corben" pitchFamily="34" charset="0"/>
                <a:ea typeface="Corben" pitchFamily="34" charset="-122"/>
                <a:cs typeface="Corben" pitchFamily="34" charset="-120"/>
              </a:rPr>
              <a:t>Thread Selection</a:t>
            </a:r>
            <a:endParaRPr lang="en-US" sz="2050" dirty="0"/>
          </a:p>
        </p:txBody>
      </p:sp>
      <p:sp>
        <p:nvSpPr>
          <p:cNvPr id="10" name="Text 6"/>
          <p:cNvSpPr/>
          <p:nvPr/>
        </p:nvSpPr>
        <p:spPr>
          <a:xfrm>
            <a:off x="10384274" y="2412087"/>
            <a:ext cx="3283387" cy="2376964"/>
          </a:xfrm>
          <a:prstGeom prst="rect">
            <a:avLst/>
          </a:prstGeom>
          <a:noFill/>
          <a:ln/>
        </p:spPr>
        <p:txBody>
          <a:bodyPr wrap="square" lIns="0" tIns="0" rIns="0" bIns="0" rtlCol="0" anchor="t"/>
          <a:lstStyle/>
          <a:p>
            <a:pPr marL="0" indent="0">
              <a:lnSpc>
                <a:spcPts val="2650"/>
              </a:lnSpc>
              <a:buNone/>
            </a:pPr>
            <a:r>
              <a:rPr lang="en-US" sz="1650" dirty="0">
                <a:solidFill>
                  <a:srgbClr val="404155"/>
                </a:solidFill>
                <a:latin typeface="Nobile" pitchFamily="34" charset="0"/>
                <a:ea typeface="Nobile" pitchFamily="34" charset="-122"/>
                <a:cs typeface="Nobile" pitchFamily="34" charset="-120"/>
              </a:rPr>
              <a:t>The user interface includes a slider or input field to adjust the number of threads for processing. The application ensures that the chosen number is within a valid range, avoiding potential issues.</a:t>
            </a:r>
            <a:endParaRPr lang="en-US" sz="1650" dirty="0"/>
          </a:p>
        </p:txBody>
      </p:sp>
      <p:sp>
        <p:nvSpPr>
          <p:cNvPr id="11" name="Shape 7"/>
          <p:cNvSpPr/>
          <p:nvPr/>
        </p:nvSpPr>
        <p:spPr>
          <a:xfrm>
            <a:off x="6221731" y="5228629"/>
            <a:ext cx="7665719" cy="2256830"/>
          </a:xfrm>
          <a:prstGeom prst="roundRect">
            <a:avLst>
              <a:gd name="adj" fmla="val 3951"/>
            </a:avLst>
          </a:prstGeom>
          <a:solidFill>
            <a:srgbClr val="D2D9F9"/>
          </a:solidFill>
          <a:ln w="7620">
            <a:solidFill>
              <a:srgbClr val="B8BFDF"/>
            </a:solidFill>
            <a:prstDash val="solid"/>
          </a:ln>
        </p:spPr>
        <p:txBody>
          <a:bodyPr/>
          <a:lstStyle/>
          <a:p>
            <a:endParaRPr lang="en-US"/>
          </a:p>
        </p:txBody>
      </p:sp>
      <p:sp>
        <p:nvSpPr>
          <p:cNvPr id="12" name="Text 8"/>
          <p:cNvSpPr/>
          <p:nvPr/>
        </p:nvSpPr>
        <p:spPr>
          <a:xfrm>
            <a:off x="6449139" y="5440799"/>
            <a:ext cx="2653427" cy="331708"/>
          </a:xfrm>
          <a:prstGeom prst="rect">
            <a:avLst/>
          </a:prstGeom>
          <a:noFill/>
          <a:ln/>
        </p:spPr>
        <p:txBody>
          <a:bodyPr wrap="none" lIns="0" tIns="0" rIns="0" bIns="0" rtlCol="0" anchor="t"/>
          <a:lstStyle/>
          <a:p>
            <a:pPr marL="0" indent="0">
              <a:lnSpc>
                <a:spcPts val="2600"/>
              </a:lnSpc>
              <a:buNone/>
            </a:pPr>
            <a:r>
              <a:rPr lang="en-US" sz="2050" dirty="0">
                <a:solidFill>
                  <a:srgbClr val="404155"/>
                </a:solidFill>
                <a:latin typeface="Corben" pitchFamily="34" charset="0"/>
                <a:ea typeface="Corben" pitchFamily="34" charset="-122"/>
                <a:cs typeface="Corben" pitchFamily="34" charset="-120"/>
              </a:rPr>
              <a:t>Processing &amp; Results</a:t>
            </a:r>
            <a:endParaRPr lang="en-US" sz="2050" dirty="0"/>
          </a:p>
        </p:txBody>
      </p:sp>
      <p:sp>
        <p:nvSpPr>
          <p:cNvPr id="13" name="Text 9"/>
          <p:cNvSpPr/>
          <p:nvPr/>
        </p:nvSpPr>
        <p:spPr>
          <a:xfrm>
            <a:off x="6449140" y="5899785"/>
            <a:ext cx="7035212" cy="1358265"/>
          </a:xfrm>
          <a:prstGeom prst="rect">
            <a:avLst/>
          </a:prstGeom>
          <a:noFill/>
          <a:ln/>
        </p:spPr>
        <p:txBody>
          <a:bodyPr wrap="square" lIns="0" tIns="0" rIns="0" bIns="0" rtlCol="0" anchor="t"/>
          <a:lstStyle/>
          <a:p>
            <a:pPr marL="0" indent="0">
              <a:lnSpc>
                <a:spcPts val="2650"/>
              </a:lnSpc>
              <a:buNone/>
            </a:pPr>
            <a:r>
              <a:rPr lang="en-US" sz="1650" dirty="0">
                <a:solidFill>
                  <a:srgbClr val="404155"/>
                </a:solidFill>
                <a:latin typeface="Nobile" pitchFamily="34" charset="0"/>
                <a:ea typeface="Nobile" pitchFamily="34" charset="-122"/>
                <a:cs typeface="Nobile" pitchFamily="34" charset="-120"/>
              </a:rPr>
              <a:t>A “Process” button triggers the processing operation. Upon completion, the application displays the total word count in the main window and provides detailed results for each thread in separate windows.</a:t>
            </a:r>
            <a:endParaRPr lang="en-US" sz="1650" dirty="0"/>
          </a:p>
        </p:txBody>
      </p:sp>
      <p:pic>
        <p:nvPicPr>
          <p:cNvPr id="15" name="Picture 14">
            <a:extLst>
              <a:ext uri="{FF2B5EF4-FFF2-40B4-BE49-F238E27FC236}">
                <a16:creationId xmlns:a16="http://schemas.microsoft.com/office/drawing/2014/main" id="{F63BB7D2-072A-26A7-4F91-689492C66A6E}"/>
              </a:ext>
            </a:extLst>
          </p:cNvPr>
          <p:cNvPicPr>
            <a:picLocks noChangeAspect="1"/>
          </p:cNvPicPr>
          <p:nvPr/>
        </p:nvPicPr>
        <p:blipFill>
          <a:blip r:embed="rId4"/>
          <a:stretch>
            <a:fillRect/>
          </a:stretch>
        </p:blipFill>
        <p:spPr>
          <a:xfrm>
            <a:off x="0" y="0"/>
            <a:ext cx="5486400" cy="82296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D57EB2E-576F-C8F1-6A2E-28D3FE8268B0}"/>
              </a:ext>
            </a:extLst>
          </p:cNvPr>
          <p:cNvSpPr txBox="1"/>
          <p:nvPr/>
        </p:nvSpPr>
        <p:spPr>
          <a:xfrm>
            <a:off x="1470667" y="1277552"/>
            <a:ext cx="9340208" cy="523220"/>
          </a:xfrm>
          <a:prstGeom prst="rect">
            <a:avLst/>
          </a:prstGeom>
          <a:noFill/>
        </p:spPr>
        <p:txBody>
          <a:bodyPr wrap="square" rtlCol="0">
            <a:spAutoFit/>
          </a:bodyPr>
          <a:lstStyle/>
          <a:p>
            <a:r>
              <a:rPr lang="en-US" sz="2800" b="1" dirty="0"/>
              <a:t>Did the project make effective use of threads</a:t>
            </a:r>
          </a:p>
        </p:txBody>
      </p:sp>
      <mc:AlternateContent xmlns:mc="http://schemas.openxmlformats.org/markup-compatibility/2006" xmlns:p14="http://schemas.microsoft.com/office/powerpoint/2010/main">
        <mc:Choice Requires="p14">
          <p:contentPart p14:bwMode="auto" r:id="rId2">
            <p14:nvContentPartPr>
              <p14:cNvPr id="30" name="Ink 29">
                <a:extLst>
                  <a:ext uri="{FF2B5EF4-FFF2-40B4-BE49-F238E27FC236}">
                    <a16:creationId xmlns:a16="http://schemas.microsoft.com/office/drawing/2014/main" id="{CD83241F-87F1-1D27-E4F5-04D2902BDEDC}"/>
                  </a:ext>
                </a:extLst>
              </p14:cNvPr>
              <p14:cNvContentPartPr/>
              <p14:nvPr/>
            </p14:nvContentPartPr>
            <p14:xfrm>
              <a:off x="1103918" y="4694163"/>
              <a:ext cx="360" cy="360"/>
            </p14:xfrm>
          </p:contentPart>
        </mc:Choice>
        <mc:Fallback xmlns="">
          <p:pic>
            <p:nvPicPr>
              <p:cNvPr id="30" name="Ink 29">
                <a:extLst>
                  <a:ext uri="{FF2B5EF4-FFF2-40B4-BE49-F238E27FC236}">
                    <a16:creationId xmlns:a16="http://schemas.microsoft.com/office/drawing/2014/main" id="{CD83241F-87F1-1D27-E4F5-04D2902BDEDC}"/>
                  </a:ext>
                </a:extLst>
              </p:cNvPr>
              <p:cNvPicPr/>
              <p:nvPr/>
            </p:nvPicPr>
            <p:blipFill>
              <a:blip r:embed="rId42"/>
              <a:stretch>
                <a:fillRect/>
              </a:stretch>
            </p:blipFill>
            <p:spPr>
              <a:xfrm>
                <a:off x="1094918" y="4685523"/>
                <a:ext cx="18000" cy="18000"/>
              </a:xfrm>
              <a:prstGeom prst="rect">
                <a:avLst/>
              </a:prstGeom>
            </p:spPr>
          </p:pic>
        </mc:Fallback>
      </mc:AlternateContent>
      <p:pic>
        <p:nvPicPr>
          <p:cNvPr id="16" name="Picture 15" descr="A screenshot of a computer&#10;&#10;Description automatically generated">
            <a:extLst>
              <a:ext uri="{FF2B5EF4-FFF2-40B4-BE49-F238E27FC236}">
                <a16:creationId xmlns:a16="http://schemas.microsoft.com/office/drawing/2014/main" id="{19755D86-5223-2988-8FC7-E014749F495E}"/>
              </a:ext>
            </a:extLst>
          </p:cNvPr>
          <p:cNvPicPr>
            <a:picLocks noChangeAspect="1"/>
          </p:cNvPicPr>
          <p:nvPr/>
        </p:nvPicPr>
        <p:blipFill>
          <a:blip r:embed="rId43"/>
          <a:srcRect l="691" t="27" r="61531" b="54833"/>
          <a:stretch/>
        </p:blipFill>
        <p:spPr>
          <a:xfrm>
            <a:off x="527052" y="3133619"/>
            <a:ext cx="5370836" cy="3609837"/>
          </a:xfrm>
          <a:prstGeom prst="rect">
            <a:avLst/>
          </a:prstGeom>
        </p:spPr>
      </p:pic>
      <p:sp>
        <p:nvSpPr>
          <p:cNvPr id="24" name="TextBox 23">
            <a:extLst>
              <a:ext uri="{FF2B5EF4-FFF2-40B4-BE49-F238E27FC236}">
                <a16:creationId xmlns:a16="http://schemas.microsoft.com/office/drawing/2014/main" id="{159A8595-828F-881C-CD5C-3F6D7FB20C5B}"/>
              </a:ext>
            </a:extLst>
          </p:cNvPr>
          <p:cNvSpPr txBox="1"/>
          <p:nvPr/>
        </p:nvSpPr>
        <p:spPr>
          <a:xfrm>
            <a:off x="2348865" y="2498553"/>
            <a:ext cx="2023110" cy="369332"/>
          </a:xfrm>
          <a:prstGeom prst="rect">
            <a:avLst/>
          </a:prstGeom>
          <a:noFill/>
        </p:spPr>
        <p:txBody>
          <a:bodyPr wrap="square" rtlCol="0">
            <a:spAutoFit/>
          </a:bodyPr>
          <a:lstStyle/>
          <a:p>
            <a:r>
              <a:rPr lang="en-US" sz="1800" b="1" dirty="0"/>
              <a:t>single-threaded</a:t>
            </a:r>
            <a:endParaRPr lang="en-US" dirty="0"/>
          </a:p>
        </p:txBody>
      </p:sp>
      <p:pic>
        <p:nvPicPr>
          <p:cNvPr id="32" name="Picture 31" descr="A screenshot of a computer screen&#10;&#10;Description automatically generated">
            <a:extLst>
              <a:ext uri="{FF2B5EF4-FFF2-40B4-BE49-F238E27FC236}">
                <a16:creationId xmlns:a16="http://schemas.microsoft.com/office/drawing/2014/main" id="{80716455-E43C-F9AC-BF05-AD3C99022122}"/>
              </a:ext>
            </a:extLst>
          </p:cNvPr>
          <p:cNvPicPr>
            <a:picLocks noChangeAspect="1"/>
          </p:cNvPicPr>
          <p:nvPr/>
        </p:nvPicPr>
        <p:blipFill>
          <a:blip r:embed="rId44"/>
          <a:srcRect r="9301" b="14021"/>
          <a:stretch/>
        </p:blipFill>
        <p:spPr>
          <a:xfrm>
            <a:off x="6250666" y="2683219"/>
            <a:ext cx="8015521" cy="4274098"/>
          </a:xfrm>
          <a:prstGeom prst="rect">
            <a:avLst/>
          </a:prstGeom>
        </p:spPr>
      </p:pic>
      <p:sp>
        <p:nvSpPr>
          <p:cNvPr id="33" name="TextBox 32">
            <a:extLst>
              <a:ext uri="{FF2B5EF4-FFF2-40B4-BE49-F238E27FC236}">
                <a16:creationId xmlns:a16="http://schemas.microsoft.com/office/drawing/2014/main" id="{79AD428D-567E-39CD-6ECC-26834E5633A6}"/>
              </a:ext>
            </a:extLst>
          </p:cNvPr>
          <p:cNvSpPr txBox="1"/>
          <p:nvPr/>
        </p:nvSpPr>
        <p:spPr>
          <a:xfrm>
            <a:off x="8787765" y="2206400"/>
            <a:ext cx="2023110" cy="369332"/>
          </a:xfrm>
          <a:prstGeom prst="rect">
            <a:avLst/>
          </a:prstGeom>
          <a:noFill/>
        </p:spPr>
        <p:txBody>
          <a:bodyPr wrap="square" rtlCol="0">
            <a:spAutoFit/>
          </a:bodyPr>
          <a:lstStyle/>
          <a:p>
            <a:r>
              <a:rPr lang="en-US" sz="1800" b="1" dirty="0"/>
              <a:t>multi-threaded</a:t>
            </a:r>
            <a:endParaRPr lang="en-US" dirty="0"/>
          </a:p>
        </p:txBody>
      </p:sp>
    </p:spTree>
    <p:extLst>
      <p:ext uri="{BB962C8B-B14F-4D97-AF65-F5344CB8AC3E}">
        <p14:creationId xmlns:p14="http://schemas.microsoft.com/office/powerpoint/2010/main" val="1149811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3" name="Rectangle 62">
            <a:extLst>
              <a:ext uri="{FF2B5EF4-FFF2-40B4-BE49-F238E27FC236}">
                <a16:creationId xmlns:a16="http://schemas.microsoft.com/office/drawing/2014/main" id="{600B5AE2-C5CC-499C-8F2D-249888BE22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680960"/>
            <a:ext cx="14630400"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65" name="Rectangle 64">
            <a:extLst>
              <a:ext uri="{FF2B5EF4-FFF2-40B4-BE49-F238E27FC236}">
                <a16:creationId xmlns:a16="http://schemas.microsoft.com/office/drawing/2014/main" id="{BA7A3698-B350-40E5-8475-9BCC41A089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01179"/>
            <a:ext cx="14630401" cy="7919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67" name="Straight Connector 66">
            <a:extLst>
              <a:ext uri="{FF2B5EF4-FFF2-40B4-BE49-F238E27FC236}">
                <a16:creationId xmlns:a16="http://schemas.microsoft.com/office/drawing/2014/main" id="{0AC655C7-EC94-4BE6-84C8-2F9EFBBB278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32238" y="2085414"/>
            <a:ext cx="11960352"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69" name="Rectangle 68">
            <a:extLst>
              <a:ext uri="{FF2B5EF4-FFF2-40B4-BE49-F238E27FC236}">
                <a16:creationId xmlns:a16="http://schemas.microsoft.com/office/drawing/2014/main" id="{10162E77-11AD-44A7-84EC-40C59EEFBD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630401" cy="760117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5DD3D20A-26FA-D2CD-8BDF-018A8F833FF2}"/>
              </a:ext>
            </a:extLst>
          </p:cNvPr>
          <p:cNvSpPr txBox="1"/>
          <p:nvPr/>
        </p:nvSpPr>
        <p:spPr>
          <a:xfrm>
            <a:off x="9431382" y="761935"/>
            <a:ext cx="4428308" cy="1740908"/>
          </a:xfrm>
          <a:prstGeom prst="rect">
            <a:avLst/>
          </a:prstGeom>
        </p:spPr>
        <p:txBody>
          <a:bodyPr vert="horz" lIns="91440" tIns="45720" rIns="91440" bIns="45720" rtlCol="0" anchor="b">
            <a:normAutofit/>
          </a:bodyPr>
          <a:lstStyle/>
          <a:p>
            <a:pPr>
              <a:lnSpc>
                <a:spcPct val="85000"/>
              </a:lnSpc>
              <a:spcBef>
                <a:spcPct val="0"/>
              </a:spcBef>
              <a:spcAft>
                <a:spcPts val="600"/>
              </a:spcAft>
            </a:pPr>
            <a:r>
              <a:rPr lang="en-US" sz="4100" b="1" kern="1200" spc="-50" baseline="0" dirty="0">
                <a:solidFill>
                  <a:schemeClr val="tx1">
                    <a:lumMod val="75000"/>
                    <a:lumOff val="25000"/>
                  </a:schemeClr>
                </a:solidFill>
                <a:effectLst/>
                <a:latin typeface="+mj-lt"/>
                <a:ea typeface="+mj-ea"/>
                <a:cs typeface="+mj-cs"/>
              </a:rPr>
              <a:t>  Were issues like race conditions and deadlocks</a:t>
            </a:r>
            <a:r>
              <a:rPr lang="en-US" sz="4100" b="1" kern="1200" spc="-50" baseline="0" dirty="0">
                <a:solidFill>
                  <a:schemeClr val="tx1">
                    <a:lumMod val="75000"/>
                    <a:lumOff val="25000"/>
                  </a:schemeClr>
                </a:solidFill>
                <a:latin typeface="+mj-lt"/>
                <a:ea typeface="+mj-ea"/>
                <a:cs typeface="+mj-cs"/>
              </a:rPr>
              <a:t>?</a:t>
            </a:r>
            <a:endParaRPr lang="en-US" sz="4100" kern="1200" spc="-50" baseline="0" dirty="0">
              <a:solidFill>
                <a:schemeClr val="tx1">
                  <a:lumMod val="75000"/>
                  <a:lumOff val="25000"/>
                </a:schemeClr>
              </a:solidFill>
              <a:latin typeface="+mj-lt"/>
              <a:ea typeface="+mj-ea"/>
              <a:cs typeface="+mj-cs"/>
            </a:endParaRPr>
          </a:p>
        </p:txBody>
      </p:sp>
      <p:pic>
        <p:nvPicPr>
          <p:cNvPr id="3" name="Picture 2" descr="A screenshot of a computer&#10;&#10;Description automatically generated">
            <a:extLst>
              <a:ext uri="{FF2B5EF4-FFF2-40B4-BE49-F238E27FC236}">
                <a16:creationId xmlns:a16="http://schemas.microsoft.com/office/drawing/2014/main" id="{DF7CF1DF-6984-01E9-52F1-C6EFA5DEB280}"/>
              </a:ext>
            </a:extLst>
          </p:cNvPr>
          <p:cNvPicPr>
            <a:picLocks noChangeAspect="1"/>
          </p:cNvPicPr>
          <p:nvPr/>
        </p:nvPicPr>
        <p:blipFill>
          <a:blip r:embed="rId2"/>
          <a:srcRect r="26862" b="-2"/>
          <a:stretch/>
        </p:blipFill>
        <p:spPr>
          <a:xfrm>
            <a:off x="760798" y="768097"/>
            <a:ext cx="8291762" cy="6377287"/>
          </a:xfrm>
          <a:prstGeom prst="rect">
            <a:avLst/>
          </a:prstGeom>
        </p:spPr>
      </p:pic>
      <p:cxnSp>
        <p:nvCxnSpPr>
          <p:cNvPr id="71" name="Straight Connector 70">
            <a:extLst>
              <a:ext uri="{FF2B5EF4-FFF2-40B4-BE49-F238E27FC236}">
                <a16:creationId xmlns:a16="http://schemas.microsoft.com/office/drawing/2014/main" id="{5AB158E9-1B40-4CD6-95F0-95CA11DF7B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470571" y="2502843"/>
            <a:ext cx="4279392"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4510FD23-6964-1458-C7F7-4B6E07AB4A31}"/>
              </a:ext>
            </a:extLst>
          </p:cNvPr>
          <p:cNvSpPr txBox="1"/>
          <p:nvPr/>
        </p:nvSpPr>
        <p:spPr>
          <a:xfrm>
            <a:off x="9431382" y="2638695"/>
            <a:ext cx="4428308" cy="4506678"/>
          </a:xfrm>
          <a:prstGeom prst="rect">
            <a:avLst/>
          </a:prstGeom>
        </p:spPr>
        <p:txBody>
          <a:bodyPr vert="horz" lIns="0" tIns="45720" rIns="0" bIns="45720" rtlCol="0">
            <a:normAutofit/>
          </a:bodyPr>
          <a:lstStyle/>
          <a:p>
            <a:pPr>
              <a:lnSpc>
                <a:spcPct val="90000"/>
              </a:lnSpc>
              <a:spcAft>
                <a:spcPts val="600"/>
              </a:spcAft>
              <a:buClr>
                <a:schemeClr val="accent1"/>
              </a:buClr>
              <a:buFont typeface="Calibri" panose="020F0502020204030204" pitchFamily="34" charset="0"/>
            </a:pPr>
            <a:br>
              <a:rPr lang="en-US" dirty="0">
                <a:solidFill>
                  <a:schemeClr val="tx1">
                    <a:lumMod val="75000"/>
                    <a:lumOff val="25000"/>
                  </a:schemeClr>
                </a:solidFill>
              </a:rPr>
            </a:br>
            <a:r>
              <a:rPr lang="en-US" b="1" i="0" dirty="0">
                <a:solidFill>
                  <a:schemeClr val="tx1">
                    <a:lumMod val="75000"/>
                    <a:lumOff val="25000"/>
                  </a:schemeClr>
                </a:solidFill>
                <a:effectLst/>
              </a:rPr>
              <a:t>Problem: Race Condition:</a:t>
            </a:r>
          </a:p>
          <a:p>
            <a:pPr>
              <a:lnSpc>
                <a:spcPct val="90000"/>
              </a:lnSpc>
              <a:spcAft>
                <a:spcPts val="600"/>
              </a:spcAft>
              <a:buClr>
                <a:schemeClr val="accent1"/>
              </a:buClr>
              <a:buFont typeface="Calibri" panose="020F0502020204030204" pitchFamily="34" charset="0"/>
            </a:pPr>
            <a:r>
              <a:rPr lang="en-US" b="0" i="0" dirty="0">
                <a:solidFill>
                  <a:schemeClr val="tx1">
                    <a:lumMod val="75000"/>
                    <a:lumOff val="25000"/>
                  </a:schemeClr>
                </a:solidFill>
                <a:effectLst/>
              </a:rPr>
              <a:t> A race condition occurred because multiple threads tried to access and modify the shared resource (wordCount in this case) simultaneously. This led to inconsistent results, as threads could overwrite each other's updates unpredictably.</a:t>
            </a:r>
          </a:p>
          <a:p>
            <a:pPr>
              <a:lnSpc>
                <a:spcPct val="90000"/>
              </a:lnSpc>
              <a:spcAft>
                <a:spcPts val="600"/>
              </a:spcAft>
              <a:buClr>
                <a:schemeClr val="accent1"/>
              </a:buClr>
              <a:buFont typeface="Calibri" panose="020F0502020204030204" pitchFamily="34" charset="0"/>
            </a:pPr>
            <a:r>
              <a:rPr lang="en-US" b="0" i="0" dirty="0">
                <a:solidFill>
                  <a:schemeClr val="tx1">
                    <a:lumMod val="75000"/>
                    <a:lumOff val="25000"/>
                  </a:schemeClr>
                </a:solidFill>
                <a:effectLst/>
              </a:rPr>
              <a:t> Solution: Synchronization To resolve this issue, we added synchronization to ensure that only one thread can access the critical section at a time. This prevents concurrent modifications to the shared resource and ensures consistent behavi</a:t>
            </a:r>
            <a:endParaRPr lang="en-US" dirty="0">
              <a:solidFill>
                <a:schemeClr val="tx1">
                  <a:lumMod val="75000"/>
                  <a:lumOff val="25000"/>
                </a:schemeClr>
              </a:solidFill>
            </a:endParaRPr>
          </a:p>
        </p:txBody>
      </p:sp>
      <p:sp>
        <p:nvSpPr>
          <p:cNvPr id="73" name="Rectangle 72">
            <a:extLst>
              <a:ext uri="{FF2B5EF4-FFF2-40B4-BE49-F238E27FC236}">
                <a16:creationId xmlns:a16="http://schemas.microsoft.com/office/drawing/2014/main" id="{6329CBCE-21AE-419D-AC1F-8ACF510A66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 y="7601179"/>
            <a:ext cx="14630382" cy="7978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75" name="Rectangle 74">
            <a:extLst>
              <a:ext uri="{FF2B5EF4-FFF2-40B4-BE49-F238E27FC236}">
                <a16:creationId xmlns:a16="http://schemas.microsoft.com/office/drawing/2014/main" id="{FF2DA012-1414-493D-888F-5D99D0BDA3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680960"/>
            <a:ext cx="14630400"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26924750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E6F401-A7EB-BE83-5810-DA8D83A33949}"/>
            </a:ext>
          </a:extLst>
        </p:cNvPr>
        <p:cNvGrpSpPr/>
        <p:nvPr/>
      </p:nvGrpSpPr>
      <p:grpSpPr>
        <a:xfrm>
          <a:off x="0" y="0"/>
          <a:ext cx="0" cy="0"/>
          <a:chOff x="0" y="0"/>
          <a:chExt cx="0" cy="0"/>
        </a:xfrm>
      </p:grpSpPr>
      <p:sp>
        <p:nvSpPr>
          <p:cNvPr id="3" name="Text 0">
            <a:extLst>
              <a:ext uri="{FF2B5EF4-FFF2-40B4-BE49-F238E27FC236}">
                <a16:creationId xmlns:a16="http://schemas.microsoft.com/office/drawing/2014/main" id="{4843E01F-9C34-615C-D7D6-9643CB3D8C5E}"/>
              </a:ext>
            </a:extLst>
          </p:cNvPr>
          <p:cNvSpPr/>
          <p:nvPr/>
        </p:nvSpPr>
        <p:spPr>
          <a:xfrm>
            <a:off x="1531620" y="1156573"/>
            <a:ext cx="8645843" cy="708779"/>
          </a:xfrm>
          <a:prstGeom prst="rect">
            <a:avLst/>
          </a:prstGeom>
          <a:noFill/>
          <a:ln/>
        </p:spPr>
        <p:txBody>
          <a:bodyPr wrap="none" lIns="0" tIns="0" rIns="0" bIns="0" rtlCol="0" anchor="t"/>
          <a:lstStyle/>
          <a:p>
            <a:pPr marL="0" indent="0">
              <a:lnSpc>
                <a:spcPts val="5550"/>
              </a:lnSpc>
              <a:buNone/>
            </a:pPr>
            <a:r>
              <a:rPr lang="en-US" sz="4800" dirty="0"/>
              <a:t>System Complexity</a:t>
            </a:r>
            <a:endParaRPr lang="en-US" sz="4450" dirty="0"/>
          </a:p>
        </p:txBody>
      </p:sp>
      <p:sp>
        <p:nvSpPr>
          <p:cNvPr id="6" name="Text 3">
            <a:extLst>
              <a:ext uri="{FF2B5EF4-FFF2-40B4-BE49-F238E27FC236}">
                <a16:creationId xmlns:a16="http://schemas.microsoft.com/office/drawing/2014/main" id="{0CE2C048-F1CF-573A-744F-BFD6361E827A}"/>
              </a:ext>
            </a:extLst>
          </p:cNvPr>
          <p:cNvSpPr/>
          <p:nvPr/>
        </p:nvSpPr>
        <p:spPr>
          <a:xfrm>
            <a:off x="1531620" y="2316858"/>
            <a:ext cx="6924199" cy="1257300"/>
          </a:xfrm>
          <a:prstGeom prst="rect">
            <a:avLst/>
          </a:prstGeom>
          <a:noFill/>
          <a:ln/>
        </p:spPr>
        <p:txBody>
          <a:bodyPr wrap="square" lIns="0" tIns="0" rIns="0" bIns="0" rtlCol="0" anchor="t"/>
          <a:lstStyle/>
          <a:p>
            <a:pPr marL="0" indent="0">
              <a:lnSpc>
                <a:spcPts val="2850"/>
              </a:lnSpc>
              <a:buNone/>
            </a:pPr>
            <a:endParaRPr lang="en-US" sz="2000" dirty="0"/>
          </a:p>
        </p:txBody>
      </p:sp>
      <p:sp>
        <p:nvSpPr>
          <p:cNvPr id="9" name="Text 6">
            <a:extLst>
              <a:ext uri="{FF2B5EF4-FFF2-40B4-BE49-F238E27FC236}">
                <a16:creationId xmlns:a16="http://schemas.microsoft.com/office/drawing/2014/main" id="{3EBC725D-4FE9-1120-0A12-B700E586C665}"/>
              </a:ext>
            </a:extLst>
          </p:cNvPr>
          <p:cNvSpPr/>
          <p:nvPr/>
        </p:nvSpPr>
        <p:spPr>
          <a:xfrm>
            <a:off x="4742021" y="4549735"/>
            <a:ext cx="3608189" cy="1814513"/>
          </a:xfrm>
          <a:prstGeom prst="rect">
            <a:avLst/>
          </a:prstGeom>
          <a:noFill/>
          <a:ln/>
        </p:spPr>
        <p:txBody>
          <a:bodyPr wrap="square" lIns="0" tIns="0" rIns="0" bIns="0" rtlCol="0" anchor="t"/>
          <a:lstStyle/>
          <a:p>
            <a:pPr marL="0" indent="0" algn="ctr">
              <a:lnSpc>
                <a:spcPts val="2850"/>
              </a:lnSpc>
              <a:buNone/>
            </a:pPr>
            <a:endParaRPr lang="en-US" sz="1750" dirty="0"/>
          </a:p>
          <a:p>
            <a:pPr marL="0" indent="0" algn="ctr">
              <a:lnSpc>
                <a:spcPts val="2850"/>
              </a:lnSpc>
              <a:buNone/>
            </a:pPr>
            <a:endParaRPr lang="en-US" sz="1750" dirty="0"/>
          </a:p>
          <a:p>
            <a:pPr marL="0" indent="0" algn="ctr">
              <a:lnSpc>
                <a:spcPts val="2850"/>
              </a:lnSpc>
              <a:buNone/>
            </a:pPr>
            <a:endParaRPr lang="en-US" sz="1750" dirty="0"/>
          </a:p>
        </p:txBody>
      </p:sp>
      <p:sp>
        <p:nvSpPr>
          <p:cNvPr id="4" name="Shape 1">
            <a:extLst>
              <a:ext uri="{FF2B5EF4-FFF2-40B4-BE49-F238E27FC236}">
                <a16:creationId xmlns:a16="http://schemas.microsoft.com/office/drawing/2014/main" id="{2FCE9B84-E47E-5BF4-F29A-55A6A1BE201F}"/>
              </a:ext>
            </a:extLst>
          </p:cNvPr>
          <p:cNvSpPr/>
          <p:nvPr/>
        </p:nvSpPr>
        <p:spPr>
          <a:xfrm>
            <a:off x="521971" y="2634053"/>
            <a:ext cx="6057900" cy="622909"/>
          </a:xfrm>
          <a:prstGeom prst="roundRect">
            <a:avLst>
              <a:gd name="adj" fmla="val 2722"/>
            </a:avLst>
          </a:prstGeom>
          <a:solidFill>
            <a:srgbClr val="D2D9F9"/>
          </a:solidFill>
          <a:ln w="7620">
            <a:solidFill>
              <a:srgbClr val="B8BFDF"/>
            </a:solidFill>
            <a:prstDash val="solid"/>
          </a:ln>
        </p:spPr>
        <p:txBody>
          <a:bodyPr/>
          <a:lstStyle/>
          <a:p>
            <a:pPr marL="0" indent="0">
              <a:lnSpc>
                <a:spcPts val="2850"/>
              </a:lnSpc>
              <a:buNone/>
            </a:pPr>
            <a:r>
              <a:rPr lang="en-US" sz="1800" dirty="0"/>
              <a:t>•  Is it modeled after real-life systems?</a:t>
            </a:r>
          </a:p>
          <a:p>
            <a:pPr marL="0" indent="0">
              <a:lnSpc>
                <a:spcPts val="2850"/>
              </a:lnSpc>
              <a:buNone/>
            </a:pPr>
            <a:r>
              <a:rPr lang="en-US" sz="1800" dirty="0"/>
              <a:t> </a:t>
            </a:r>
          </a:p>
          <a:p>
            <a:endParaRPr lang="en-US" dirty="0"/>
          </a:p>
        </p:txBody>
      </p:sp>
      <p:pic>
        <p:nvPicPr>
          <p:cNvPr id="7" name="Picture 6">
            <a:extLst>
              <a:ext uri="{FF2B5EF4-FFF2-40B4-BE49-F238E27FC236}">
                <a16:creationId xmlns:a16="http://schemas.microsoft.com/office/drawing/2014/main" id="{3C882350-9674-81E5-C327-5FA4EF04984F}"/>
              </a:ext>
            </a:extLst>
          </p:cNvPr>
          <p:cNvPicPr>
            <a:picLocks noChangeAspect="1"/>
          </p:cNvPicPr>
          <p:nvPr/>
        </p:nvPicPr>
        <p:blipFill>
          <a:blip r:embed="rId3"/>
          <a:stretch>
            <a:fillRect/>
          </a:stretch>
        </p:blipFill>
        <p:spPr>
          <a:xfrm>
            <a:off x="483076" y="4025664"/>
            <a:ext cx="6096795" cy="2393047"/>
          </a:xfrm>
          <a:prstGeom prst="rect">
            <a:avLst/>
          </a:prstGeom>
        </p:spPr>
      </p:pic>
      <p:sp>
        <p:nvSpPr>
          <p:cNvPr id="8" name="Shape 1">
            <a:extLst>
              <a:ext uri="{FF2B5EF4-FFF2-40B4-BE49-F238E27FC236}">
                <a16:creationId xmlns:a16="http://schemas.microsoft.com/office/drawing/2014/main" id="{D618C11F-C4C9-49ED-724B-75F52E8CD2FD}"/>
              </a:ext>
            </a:extLst>
          </p:cNvPr>
          <p:cNvSpPr/>
          <p:nvPr/>
        </p:nvSpPr>
        <p:spPr>
          <a:xfrm>
            <a:off x="7959090" y="2634052"/>
            <a:ext cx="6057900" cy="622909"/>
          </a:xfrm>
          <a:prstGeom prst="roundRect">
            <a:avLst>
              <a:gd name="adj" fmla="val 2722"/>
            </a:avLst>
          </a:prstGeom>
          <a:solidFill>
            <a:srgbClr val="D2D9F9"/>
          </a:solidFill>
          <a:ln w="7620">
            <a:solidFill>
              <a:srgbClr val="B8BFDF"/>
            </a:solidFill>
            <a:prstDash val="solid"/>
          </a:ln>
        </p:spPr>
        <p:txBody>
          <a:bodyPr/>
          <a:lstStyle/>
          <a:p>
            <a:pPr marL="0" indent="0" algn="l" rtl="0" eaLnBrk="1" latinLnBrk="0" hangingPunct="1">
              <a:lnSpc>
                <a:spcPts val="2850"/>
              </a:lnSpc>
            </a:pPr>
            <a:r>
              <a:rPr lang="en-US" sz="1800" kern="1200" dirty="0">
                <a:solidFill>
                  <a:srgbClr val="000000"/>
                </a:solidFill>
                <a:effectLst/>
                <a:latin typeface="Calibri" panose="020F0502020204030204" pitchFamily="34" charset="0"/>
                <a:ea typeface="+mn-ea"/>
                <a:cs typeface="+mn-cs"/>
              </a:rPr>
              <a:t>Does the project reflect a realistic and challenging problem?</a:t>
            </a:r>
            <a:endParaRPr lang="en-US" dirty="0">
              <a:effectLst/>
            </a:endParaRPr>
          </a:p>
        </p:txBody>
      </p:sp>
      <p:pic>
        <p:nvPicPr>
          <p:cNvPr id="13" name="Picture 12">
            <a:extLst>
              <a:ext uri="{FF2B5EF4-FFF2-40B4-BE49-F238E27FC236}">
                <a16:creationId xmlns:a16="http://schemas.microsoft.com/office/drawing/2014/main" id="{254A5584-55AA-B461-A7B4-A0A9B21CA49F}"/>
              </a:ext>
            </a:extLst>
          </p:cNvPr>
          <p:cNvPicPr>
            <a:picLocks noChangeAspect="1"/>
          </p:cNvPicPr>
          <p:nvPr/>
        </p:nvPicPr>
        <p:blipFill>
          <a:blip r:embed="rId4"/>
          <a:stretch>
            <a:fillRect/>
          </a:stretch>
        </p:blipFill>
        <p:spPr>
          <a:xfrm>
            <a:off x="7959090" y="4025665"/>
            <a:ext cx="6057900" cy="2393046"/>
          </a:xfrm>
          <a:prstGeom prst="rect">
            <a:avLst/>
          </a:prstGeom>
        </p:spPr>
      </p:pic>
    </p:spTree>
    <p:extLst>
      <p:ext uri="{BB962C8B-B14F-4D97-AF65-F5344CB8AC3E}">
        <p14:creationId xmlns:p14="http://schemas.microsoft.com/office/powerpoint/2010/main" val="37377881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11A78C-D575-23F1-E499-056FE3FD5F92}"/>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887A2C15-317C-F8E5-30B2-5DAAC1751521}"/>
              </a:ext>
            </a:extLst>
          </p:cNvPr>
          <p:cNvSpPr txBox="1"/>
          <p:nvPr/>
        </p:nvSpPr>
        <p:spPr>
          <a:xfrm>
            <a:off x="1417320" y="1101856"/>
            <a:ext cx="12156123" cy="1015663"/>
          </a:xfrm>
          <a:prstGeom prst="rect">
            <a:avLst/>
          </a:prstGeom>
          <a:noFill/>
        </p:spPr>
        <p:txBody>
          <a:bodyPr wrap="square" rtlCol="0">
            <a:spAutoFit/>
          </a:bodyPr>
          <a:lstStyle/>
          <a:p>
            <a:r>
              <a:rPr lang="en-US" sz="2000" b="1" dirty="0"/>
              <a:t>How much faster or more efficient is the system with multithreading compared to a single-threaded version? Does the system achieve its goals? </a:t>
            </a:r>
          </a:p>
          <a:p>
            <a:r>
              <a:rPr lang="en-US" sz="2000" b="1" dirty="0"/>
              <a:t>Are all main features implemented and working as intended?</a:t>
            </a:r>
          </a:p>
        </p:txBody>
      </p:sp>
      <mc:AlternateContent xmlns:mc="http://schemas.openxmlformats.org/markup-compatibility/2006" xmlns:p14="http://schemas.microsoft.com/office/powerpoint/2010/main">
        <mc:Choice Requires="p14">
          <p:contentPart p14:bwMode="auto" r:id="rId2">
            <p14:nvContentPartPr>
              <p14:cNvPr id="30" name="Ink 29">
                <a:extLst>
                  <a:ext uri="{FF2B5EF4-FFF2-40B4-BE49-F238E27FC236}">
                    <a16:creationId xmlns:a16="http://schemas.microsoft.com/office/drawing/2014/main" id="{F7139AFB-C8C3-90A5-E4D8-A665553AAF32}"/>
                  </a:ext>
                </a:extLst>
              </p14:cNvPr>
              <p14:cNvContentPartPr/>
              <p14:nvPr/>
            </p14:nvContentPartPr>
            <p14:xfrm>
              <a:off x="1103918" y="4694163"/>
              <a:ext cx="360" cy="360"/>
            </p14:xfrm>
          </p:contentPart>
        </mc:Choice>
        <mc:Fallback xmlns="">
          <p:pic>
            <p:nvPicPr>
              <p:cNvPr id="30" name="Ink 29">
                <a:extLst>
                  <a:ext uri="{FF2B5EF4-FFF2-40B4-BE49-F238E27FC236}">
                    <a16:creationId xmlns:a16="http://schemas.microsoft.com/office/drawing/2014/main" id="{F7139AFB-C8C3-90A5-E4D8-A665553AAF32}"/>
                  </a:ext>
                </a:extLst>
              </p:cNvPr>
              <p:cNvPicPr/>
              <p:nvPr/>
            </p:nvPicPr>
            <p:blipFill>
              <a:blip r:embed="rId3"/>
              <a:stretch>
                <a:fillRect/>
              </a:stretch>
            </p:blipFill>
            <p:spPr>
              <a:xfrm>
                <a:off x="1094918" y="4685163"/>
                <a:ext cx="18000" cy="18000"/>
              </a:xfrm>
              <a:prstGeom prst="rect">
                <a:avLst/>
              </a:prstGeom>
            </p:spPr>
          </p:pic>
        </mc:Fallback>
      </mc:AlternateContent>
      <p:pic>
        <p:nvPicPr>
          <p:cNvPr id="16" name="Picture 15" descr="A screenshot of a computer&#10;&#10;Description automatically generated">
            <a:extLst>
              <a:ext uri="{FF2B5EF4-FFF2-40B4-BE49-F238E27FC236}">
                <a16:creationId xmlns:a16="http://schemas.microsoft.com/office/drawing/2014/main" id="{5A39476E-F79A-00E4-C310-87830CC4422B}"/>
              </a:ext>
            </a:extLst>
          </p:cNvPr>
          <p:cNvPicPr>
            <a:picLocks noChangeAspect="1"/>
          </p:cNvPicPr>
          <p:nvPr/>
        </p:nvPicPr>
        <p:blipFill>
          <a:blip r:embed="rId4"/>
          <a:srcRect l="691" t="27" r="61531" b="54833"/>
          <a:stretch/>
        </p:blipFill>
        <p:spPr>
          <a:xfrm>
            <a:off x="527052" y="3133619"/>
            <a:ext cx="5370836" cy="3609837"/>
          </a:xfrm>
          <a:prstGeom prst="rect">
            <a:avLst/>
          </a:prstGeom>
        </p:spPr>
      </p:pic>
      <p:sp>
        <p:nvSpPr>
          <p:cNvPr id="24" name="TextBox 23">
            <a:extLst>
              <a:ext uri="{FF2B5EF4-FFF2-40B4-BE49-F238E27FC236}">
                <a16:creationId xmlns:a16="http://schemas.microsoft.com/office/drawing/2014/main" id="{90AB28A1-C281-F95B-ADE1-9321054B78D5}"/>
              </a:ext>
            </a:extLst>
          </p:cNvPr>
          <p:cNvSpPr txBox="1"/>
          <p:nvPr/>
        </p:nvSpPr>
        <p:spPr>
          <a:xfrm>
            <a:off x="2348865" y="2498553"/>
            <a:ext cx="2023110" cy="369332"/>
          </a:xfrm>
          <a:prstGeom prst="rect">
            <a:avLst/>
          </a:prstGeom>
          <a:noFill/>
        </p:spPr>
        <p:txBody>
          <a:bodyPr wrap="square" rtlCol="0">
            <a:spAutoFit/>
          </a:bodyPr>
          <a:lstStyle/>
          <a:p>
            <a:r>
              <a:rPr lang="en-US" sz="1800" b="1" dirty="0"/>
              <a:t>single-threaded</a:t>
            </a:r>
            <a:endParaRPr lang="en-US" dirty="0"/>
          </a:p>
        </p:txBody>
      </p:sp>
      <p:pic>
        <p:nvPicPr>
          <p:cNvPr id="32" name="Picture 31" descr="A screenshot of a computer screen&#10;&#10;Description automatically generated">
            <a:extLst>
              <a:ext uri="{FF2B5EF4-FFF2-40B4-BE49-F238E27FC236}">
                <a16:creationId xmlns:a16="http://schemas.microsoft.com/office/drawing/2014/main" id="{22447A24-0305-625F-ACBF-E0BC297D3A7F}"/>
              </a:ext>
            </a:extLst>
          </p:cNvPr>
          <p:cNvPicPr>
            <a:picLocks noChangeAspect="1"/>
          </p:cNvPicPr>
          <p:nvPr/>
        </p:nvPicPr>
        <p:blipFill>
          <a:blip r:embed="rId5"/>
          <a:srcRect r="9301" b="14021"/>
          <a:stretch/>
        </p:blipFill>
        <p:spPr>
          <a:xfrm>
            <a:off x="6250666" y="2683219"/>
            <a:ext cx="8015521" cy="4274098"/>
          </a:xfrm>
          <a:prstGeom prst="rect">
            <a:avLst/>
          </a:prstGeom>
        </p:spPr>
      </p:pic>
      <p:sp>
        <p:nvSpPr>
          <p:cNvPr id="33" name="TextBox 32">
            <a:extLst>
              <a:ext uri="{FF2B5EF4-FFF2-40B4-BE49-F238E27FC236}">
                <a16:creationId xmlns:a16="http://schemas.microsoft.com/office/drawing/2014/main" id="{C84F5A2C-CEA9-1FC1-8C1F-9B6C545854A4}"/>
              </a:ext>
            </a:extLst>
          </p:cNvPr>
          <p:cNvSpPr txBox="1"/>
          <p:nvPr/>
        </p:nvSpPr>
        <p:spPr>
          <a:xfrm>
            <a:off x="8787765" y="2206400"/>
            <a:ext cx="2023110" cy="369332"/>
          </a:xfrm>
          <a:prstGeom prst="rect">
            <a:avLst/>
          </a:prstGeom>
          <a:noFill/>
        </p:spPr>
        <p:txBody>
          <a:bodyPr wrap="square" rtlCol="0">
            <a:spAutoFit/>
          </a:bodyPr>
          <a:lstStyle/>
          <a:p>
            <a:r>
              <a:rPr lang="en-US" sz="1800" b="1" dirty="0"/>
              <a:t>multi-threaded</a:t>
            </a:r>
            <a:endParaRPr lang="en-US" dirty="0"/>
          </a:p>
        </p:txBody>
      </p:sp>
      <mc:AlternateContent xmlns:mc="http://schemas.openxmlformats.org/markup-compatibility/2006" xmlns:p14="http://schemas.microsoft.com/office/powerpoint/2010/main">
        <mc:Choice Requires="p14">
          <p:contentPart p14:bwMode="auto" r:id="rId6">
            <p14:nvContentPartPr>
              <p14:cNvPr id="5" name="Ink 4">
                <a:extLst>
                  <a:ext uri="{FF2B5EF4-FFF2-40B4-BE49-F238E27FC236}">
                    <a16:creationId xmlns:a16="http://schemas.microsoft.com/office/drawing/2014/main" id="{C2389D68-7EC3-E8AB-1515-0921FE99EB8A}"/>
                  </a:ext>
                </a:extLst>
              </p14:cNvPr>
              <p14:cNvContentPartPr/>
              <p14:nvPr/>
            </p14:nvContentPartPr>
            <p14:xfrm>
              <a:off x="515520" y="5622750"/>
              <a:ext cx="901800" cy="12960"/>
            </p14:xfrm>
          </p:contentPart>
        </mc:Choice>
        <mc:Fallback xmlns="">
          <p:pic>
            <p:nvPicPr>
              <p:cNvPr id="5" name="Ink 4">
                <a:extLst>
                  <a:ext uri="{FF2B5EF4-FFF2-40B4-BE49-F238E27FC236}">
                    <a16:creationId xmlns:a16="http://schemas.microsoft.com/office/drawing/2014/main" id="{C2389D68-7EC3-E8AB-1515-0921FE99EB8A}"/>
                  </a:ext>
                </a:extLst>
              </p:cNvPr>
              <p:cNvPicPr/>
              <p:nvPr/>
            </p:nvPicPr>
            <p:blipFill>
              <a:blip r:embed="rId7"/>
              <a:stretch>
                <a:fillRect/>
              </a:stretch>
            </p:blipFill>
            <p:spPr>
              <a:xfrm>
                <a:off x="461520" y="5515110"/>
                <a:ext cx="1009440" cy="228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6" name="Ink 5">
                <a:extLst>
                  <a:ext uri="{FF2B5EF4-FFF2-40B4-BE49-F238E27FC236}">
                    <a16:creationId xmlns:a16="http://schemas.microsoft.com/office/drawing/2014/main" id="{5A4BE7AA-A0C8-42A3-3F92-8EF571300FFA}"/>
                  </a:ext>
                </a:extLst>
              </p14:cNvPr>
              <p14:cNvContentPartPr/>
              <p14:nvPr/>
            </p14:nvContentPartPr>
            <p14:xfrm>
              <a:off x="9110880" y="4799790"/>
              <a:ext cx="753840" cy="12960"/>
            </p14:xfrm>
          </p:contentPart>
        </mc:Choice>
        <mc:Fallback xmlns="">
          <p:pic>
            <p:nvPicPr>
              <p:cNvPr id="6" name="Ink 5">
                <a:extLst>
                  <a:ext uri="{FF2B5EF4-FFF2-40B4-BE49-F238E27FC236}">
                    <a16:creationId xmlns:a16="http://schemas.microsoft.com/office/drawing/2014/main" id="{5A4BE7AA-A0C8-42A3-3F92-8EF571300FFA}"/>
                  </a:ext>
                </a:extLst>
              </p:cNvPr>
              <p:cNvPicPr/>
              <p:nvPr/>
            </p:nvPicPr>
            <p:blipFill>
              <a:blip r:embed="rId9"/>
              <a:stretch>
                <a:fillRect/>
              </a:stretch>
            </p:blipFill>
            <p:spPr>
              <a:xfrm>
                <a:off x="9056880" y="4692150"/>
                <a:ext cx="861480" cy="228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7" name="Ink 6">
                <a:extLst>
                  <a:ext uri="{FF2B5EF4-FFF2-40B4-BE49-F238E27FC236}">
                    <a16:creationId xmlns:a16="http://schemas.microsoft.com/office/drawing/2014/main" id="{26F7DE4A-1F99-32A4-8480-EACFDF25A340}"/>
                  </a:ext>
                </a:extLst>
              </p14:cNvPr>
              <p14:cNvContentPartPr/>
              <p14:nvPr/>
            </p14:nvContentPartPr>
            <p14:xfrm>
              <a:off x="12139920" y="4617630"/>
              <a:ext cx="673560" cy="360"/>
            </p14:xfrm>
          </p:contentPart>
        </mc:Choice>
        <mc:Fallback xmlns="">
          <p:pic>
            <p:nvPicPr>
              <p:cNvPr id="7" name="Ink 6">
                <a:extLst>
                  <a:ext uri="{FF2B5EF4-FFF2-40B4-BE49-F238E27FC236}">
                    <a16:creationId xmlns:a16="http://schemas.microsoft.com/office/drawing/2014/main" id="{26F7DE4A-1F99-32A4-8480-EACFDF25A340}"/>
                  </a:ext>
                </a:extLst>
              </p:cNvPr>
              <p:cNvPicPr/>
              <p:nvPr/>
            </p:nvPicPr>
            <p:blipFill>
              <a:blip r:embed="rId11"/>
              <a:stretch>
                <a:fillRect/>
              </a:stretch>
            </p:blipFill>
            <p:spPr>
              <a:xfrm>
                <a:off x="12086280" y="4509630"/>
                <a:ext cx="7812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8" name="Ink 7">
                <a:extLst>
                  <a:ext uri="{FF2B5EF4-FFF2-40B4-BE49-F238E27FC236}">
                    <a16:creationId xmlns:a16="http://schemas.microsoft.com/office/drawing/2014/main" id="{66F3C48A-688B-7547-CDBE-747531B14168}"/>
                  </a:ext>
                </a:extLst>
              </p14:cNvPr>
              <p14:cNvContentPartPr/>
              <p14:nvPr/>
            </p14:nvContentPartPr>
            <p14:xfrm>
              <a:off x="12048120" y="6595110"/>
              <a:ext cx="582120" cy="11880"/>
            </p14:xfrm>
          </p:contentPart>
        </mc:Choice>
        <mc:Fallback xmlns="">
          <p:pic>
            <p:nvPicPr>
              <p:cNvPr id="8" name="Ink 7">
                <a:extLst>
                  <a:ext uri="{FF2B5EF4-FFF2-40B4-BE49-F238E27FC236}">
                    <a16:creationId xmlns:a16="http://schemas.microsoft.com/office/drawing/2014/main" id="{66F3C48A-688B-7547-CDBE-747531B14168}"/>
                  </a:ext>
                </a:extLst>
              </p:cNvPr>
              <p:cNvPicPr/>
              <p:nvPr/>
            </p:nvPicPr>
            <p:blipFill>
              <a:blip r:embed="rId13"/>
              <a:stretch>
                <a:fillRect/>
              </a:stretch>
            </p:blipFill>
            <p:spPr>
              <a:xfrm>
                <a:off x="11994480" y="6487110"/>
                <a:ext cx="689760" cy="22752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9" name="Ink 8">
                <a:extLst>
                  <a:ext uri="{FF2B5EF4-FFF2-40B4-BE49-F238E27FC236}">
                    <a16:creationId xmlns:a16="http://schemas.microsoft.com/office/drawing/2014/main" id="{F4334222-C20A-F7F5-74C7-46693D8D41C2}"/>
                  </a:ext>
                </a:extLst>
              </p14:cNvPr>
              <p14:cNvContentPartPr/>
              <p14:nvPr/>
            </p14:nvContentPartPr>
            <p14:xfrm>
              <a:off x="9339480" y="6844950"/>
              <a:ext cx="525240" cy="24480"/>
            </p14:xfrm>
          </p:contentPart>
        </mc:Choice>
        <mc:Fallback xmlns="">
          <p:pic>
            <p:nvPicPr>
              <p:cNvPr id="9" name="Ink 8">
                <a:extLst>
                  <a:ext uri="{FF2B5EF4-FFF2-40B4-BE49-F238E27FC236}">
                    <a16:creationId xmlns:a16="http://schemas.microsoft.com/office/drawing/2014/main" id="{F4334222-C20A-F7F5-74C7-46693D8D41C2}"/>
                  </a:ext>
                </a:extLst>
              </p:cNvPr>
              <p:cNvPicPr/>
              <p:nvPr/>
            </p:nvPicPr>
            <p:blipFill>
              <a:blip r:embed="rId15"/>
              <a:stretch>
                <a:fillRect/>
              </a:stretch>
            </p:blipFill>
            <p:spPr>
              <a:xfrm>
                <a:off x="9285480" y="6737310"/>
                <a:ext cx="632880" cy="240120"/>
              </a:xfrm>
              <a:prstGeom prst="rect">
                <a:avLst/>
              </a:prstGeom>
            </p:spPr>
          </p:pic>
        </mc:Fallback>
      </mc:AlternateContent>
    </p:spTree>
    <p:extLst>
      <p:ext uri="{BB962C8B-B14F-4D97-AF65-F5344CB8AC3E}">
        <p14:creationId xmlns:p14="http://schemas.microsoft.com/office/powerpoint/2010/main" val="19726668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Text 0"/>
          <p:cNvSpPr/>
          <p:nvPr/>
        </p:nvSpPr>
        <p:spPr>
          <a:xfrm>
            <a:off x="1445144" y="1101686"/>
            <a:ext cx="5670590" cy="708779"/>
          </a:xfrm>
          <a:prstGeom prst="rect">
            <a:avLst/>
          </a:prstGeom>
          <a:noFill/>
          <a:ln/>
        </p:spPr>
        <p:txBody>
          <a:bodyPr wrap="none" lIns="0" tIns="0" rIns="0" bIns="0" rtlCol="0" anchor="t"/>
          <a:lstStyle/>
          <a:p>
            <a:pPr marL="0" indent="0">
              <a:lnSpc>
                <a:spcPts val="5550"/>
              </a:lnSpc>
              <a:buNone/>
            </a:pPr>
            <a:endParaRPr lang="en-US" sz="4450" dirty="0"/>
          </a:p>
        </p:txBody>
      </p:sp>
      <p:pic>
        <p:nvPicPr>
          <p:cNvPr id="3" name="Image 0" descr="preencoded.png"/>
          <p:cNvPicPr>
            <a:picLocks noChangeAspect="1"/>
          </p:cNvPicPr>
          <p:nvPr/>
        </p:nvPicPr>
        <p:blipFill>
          <a:blip r:embed="rId3"/>
          <a:stretch>
            <a:fillRect/>
          </a:stretch>
        </p:blipFill>
        <p:spPr>
          <a:xfrm>
            <a:off x="2978348" y="2134553"/>
            <a:ext cx="2152055" cy="1669852"/>
          </a:xfrm>
          <a:prstGeom prst="rect">
            <a:avLst/>
          </a:prstGeom>
        </p:spPr>
      </p:pic>
      <p:sp>
        <p:nvSpPr>
          <p:cNvPr id="4" name="Text 1"/>
          <p:cNvSpPr/>
          <p:nvPr/>
        </p:nvSpPr>
        <p:spPr>
          <a:xfrm>
            <a:off x="4012406" y="2959179"/>
            <a:ext cx="83820" cy="453509"/>
          </a:xfrm>
          <a:prstGeom prst="rect">
            <a:avLst/>
          </a:prstGeom>
          <a:noFill/>
          <a:ln/>
        </p:spPr>
        <p:txBody>
          <a:bodyPr wrap="none" lIns="0" tIns="0" rIns="0" bIns="0" rtlCol="0" anchor="t"/>
          <a:lstStyle/>
          <a:p>
            <a:pPr marL="0" indent="0" algn="ctr">
              <a:lnSpc>
                <a:spcPts val="3550"/>
              </a:lnSpc>
              <a:buNone/>
            </a:pPr>
            <a:r>
              <a:rPr lang="en-US" sz="2200" dirty="0">
                <a:solidFill>
                  <a:srgbClr val="404155"/>
                </a:solidFill>
                <a:latin typeface="Corben" pitchFamily="34" charset="0"/>
                <a:ea typeface="Corben" pitchFamily="34" charset="-122"/>
                <a:cs typeface="Corben" pitchFamily="34" charset="-120"/>
              </a:rPr>
              <a:t>1</a:t>
            </a:r>
            <a:endParaRPr lang="en-US" sz="2200" dirty="0"/>
          </a:p>
        </p:txBody>
      </p:sp>
      <p:sp>
        <p:nvSpPr>
          <p:cNvPr id="5" name="Text 2"/>
          <p:cNvSpPr/>
          <p:nvPr/>
        </p:nvSpPr>
        <p:spPr>
          <a:xfrm>
            <a:off x="5357217" y="2361367"/>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404155"/>
                </a:solidFill>
                <a:latin typeface="Corben" pitchFamily="34" charset="0"/>
                <a:ea typeface="Corben" pitchFamily="34" charset="-122"/>
                <a:cs typeface="Corben" pitchFamily="34" charset="-120"/>
              </a:rPr>
              <a:t>Processor</a:t>
            </a:r>
            <a:endParaRPr lang="en-US" sz="2200" dirty="0"/>
          </a:p>
        </p:txBody>
      </p:sp>
      <p:sp>
        <p:nvSpPr>
          <p:cNvPr id="6" name="Text 3"/>
          <p:cNvSpPr/>
          <p:nvPr/>
        </p:nvSpPr>
        <p:spPr>
          <a:xfrm>
            <a:off x="5357217" y="2851785"/>
            <a:ext cx="8252579" cy="725805"/>
          </a:xfrm>
          <a:prstGeom prst="rect">
            <a:avLst/>
          </a:prstGeom>
          <a:noFill/>
          <a:ln/>
        </p:spPr>
        <p:txBody>
          <a:bodyPr wrap="square" lIns="0" tIns="0" rIns="0" bIns="0" rtlCol="0" anchor="t"/>
          <a:lstStyle/>
          <a:p>
            <a:pPr marL="0" indent="0" algn="l">
              <a:lnSpc>
                <a:spcPts val="2850"/>
              </a:lnSpc>
              <a:buNone/>
            </a:pPr>
            <a:r>
              <a:rPr lang="en-US" sz="1750" dirty="0">
                <a:solidFill>
                  <a:srgbClr val="404155"/>
                </a:solidFill>
                <a:latin typeface="Nobile" pitchFamily="34" charset="0"/>
                <a:ea typeface="Nobile" pitchFamily="34" charset="-122"/>
                <a:cs typeface="Nobile" pitchFamily="34" charset="-120"/>
              </a:rPr>
              <a:t>Responsible for splitting the document into chunks and counting the words in each chunk. The core class for processing functionality.</a:t>
            </a:r>
            <a:endParaRPr lang="en-US" sz="1750" dirty="0"/>
          </a:p>
        </p:txBody>
      </p:sp>
      <p:sp>
        <p:nvSpPr>
          <p:cNvPr id="7" name="Shape 4"/>
          <p:cNvSpPr/>
          <p:nvPr/>
        </p:nvSpPr>
        <p:spPr>
          <a:xfrm>
            <a:off x="5187077" y="3817501"/>
            <a:ext cx="8592860" cy="15240"/>
          </a:xfrm>
          <a:prstGeom prst="roundRect">
            <a:avLst>
              <a:gd name="adj" fmla="val 625116"/>
            </a:avLst>
          </a:prstGeom>
          <a:solidFill>
            <a:srgbClr val="B8BFDF"/>
          </a:solidFill>
          <a:ln/>
        </p:spPr>
        <p:txBody>
          <a:bodyPr/>
          <a:lstStyle/>
          <a:p>
            <a:endParaRPr lang="en-US"/>
          </a:p>
        </p:txBody>
      </p:sp>
      <p:pic>
        <p:nvPicPr>
          <p:cNvPr id="8" name="Image 1" descr="preencoded.png"/>
          <p:cNvPicPr>
            <a:picLocks noChangeAspect="1"/>
          </p:cNvPicPr>
          <p:nvPr/>
        </p:nvPicPr>
        <p:blipFill>
          <a:blip r:embed="rId4"/>
          <a:stretch>
            <a:fillRect/>
          </a:stretch>
        </p:blipFill>
        <p:spPr>
          <a:xfrm>
            <a:off x="1902381" y="3861078"/>
            <a:ext cx="4304109" cy="1669852"/>
          </a:xfrm>
          <a:prstGeom prst="rect">
            <a:avLst/>
          </a:prstGeom>
        </p:spPr>
      </p:pic>
      <p:sp>
        <p:nvSpPr>
          <p:cNvPr id="9" name="Text 5"/>
          <p:cNvSpPr/>
          <p:nvPr/>
        </p:nvSpPr>
        <p:spPr>
          <a:xfrm>
            <a:off x="3980378" y="4469249"/>
            <a:ext cx="147876" cy="453509"/>
          </a:xfrm>
          <a:prstGeom prst="rect">
            <a:avLst/>
          </a:prstGeom>
          <a:noFill/>
          <a:ln/>
        </p:spPr>
        <p:txBody>
          <a:bodyPr wrap="none" lIns="0" tIns="0" rIns="0" bIns="0" rtlCol="0" anchor="t"/>
          <a:lstStyle/>
          <a:p>
            <a:pPr marL="0" indent="0" algn="ctr">
              <a:lnSpc>
                <a:spcPts val="3550"/>
              </a:lnSpc>
              <a:buNone/>
            </a:pPr>
            <a:r>
              <a:rPr lang="en-US" sz="2200" dirty="0">
                <a:solidFill>
                  <a:srgbClr val="404155"/>
                </a:solidFill>
                <a:latin typeface="Corben" pitchFamily="34" charset="0"/>
                <a:ea typeface="Corben" pitchFamily="34" charset="-122"/>
                <a:cs typeface="Corben" pitchFamily="34" charset="-120"/>
              </a:rPr>
              <a:t>2</a:t>
            </a:r>
            <a:endParaRPr lang="en-US" sz="2200" dirty="0"/>
          </a:p>
        </p:txBody>
      </p:sp>
      <p:sp>
        <p:nvSpPr>
          <p:cNvPr id="10" name="Text 6"/>
          <p:cNvSpPr/>
          <p:nvPr/>
        </p:nvSpPr>
        <p:spPr>
          <a:xfrm>
            <a:off x="6433304" y="4087892"/>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404155"/>
                </a:solidFill>
                <a:latin typeface="Corben" pitchFamily="34" charset="0"/>
                <a:ea typeface="Corben" pitchFamily="34" charset="-122"/>
                <a:cs typeface="Corben" pitchFamily="34" charset="-120"/>
              </a:rPr>
              <a:t>MainApp</a:t>
            </a:r>
            <a:endParaRPr lang="en-US" sz="2200" dirty="0"/>
          </a:p>
        </p:txBody>
      </p:sp>
      <p:sp>
        <p:nvSpPr>
          <p:cNvPr id="11" name="Text 7"/>
          <p:cNvSpPr/>
          <p:nvPr/>
        </p:nvSpPr>
        <p:spPr>
          <a:xfrm>
            <a:off x="6433304" y="4578310"/>
            <a:ext cx="7176492" cy="725805"/>
          </a:xfrm>
          <a:prstGeom prst="rect">
            <a:avLst/>
          </a:prstGeom>
          <a:noFill/>
          <a:ln/>
        </p:spPr>
        <p:txBody>
          <a:bodyPr wrap="square" lIns="0" tIns="0" rIns="0" bIns="0" rtlCol="0" anchor="t"/>
          <a:lstStyle/>
          <a:p>
            <a:pPr marL="0" indent="0" algn="l">
              <a:lnSpc>
                <a:spcPts val="2850"/>
              </a:lnSpc>
              <a:buNone/>
            </a:pPr>
            <a:r>
              <a:rPr lang="en-US" sz="1750" dirty="0">
                <a:solidFill>
                  <a:srgbClr val="404155"/>
                </a:solidFill>
                <a:latin typeface="Nobile" pitchFamily="34" charset="0"/>
                <a:ea typeface="Nobile" pitchFamily="34" charset="-122"/>
                <a:cs typeface="Nobile" pitchFamily="34" charset="-120"/>
              </a:rPr>
              <a:t>Manages the GUI, user interactions, and orchestrates the processing logic.</a:t>
            </a:r>
            <a:endParaRPr lang="en-US" sz="1750" dirty="0"/>
          </a:p>
        </p:txBody>
      </p:sp>
      <p:sp>
        <p:nvSpPr>
          <p:cNvPr id="12" name="Shape 8"/>
          <p:cNvSpPr/>
          <p:nvPr/>
        </p:nvSpPr>
        <p:spPr>
          <a:xfrm>
            <a:off x="6263164" y="5544026"/>
            <a:ext cx="7516773" cy="15240"/>
          </a:xfrm>
          <a:prstGeom prst="roundRect">
            <a:avLst>
              <a:gd name="adj" fmla="val 625116"/>
            </a:avLst>
          </a:prstGeom>
          <a:solidFill>
            <a:srgbClr val="B8BFDF"/>
          </a:solidFill>
          <a:ln/>
        </p:spPr>
        <p:txBody>
          <a:bodyPr/>
          <a:lstStyle/>
          <a:p>
            <a:endParaRPr lang="en-US"/>
          </a:p>
        </p:txBody>
      </p:sp>
      <p:pic>
        <p:nvPicPr>
          <p:cNvPr id="13" name="Image 2" descr="preencoded.png"/>
          <p:cNvPicPr>
            <a:picLocks noChangeAspect="1"/>
          </p:cNvPicPr>
          <p:nvPr/>
        </p:nvPicPr>
        <p:blipFill>
          <a:blip r:embed="rId5"/>
          <a:stretch>
            <a:fillRect/>
          </a:stretch>
        </p:blipFill>
        <p:spPr>
          <a:xfrm>
            <a:off x="826294" y="5587603"/>
            <a:ext cx="6456164" cy="1669852"/>
          </a:xfrm>
          <a:prstGeom prst="rect">
            <a:avLst/>
          </a:prstGeom>
        </p:spPr>
      </p:pic>
      <p:sp>
        <p:nvSpPr>
          <p:cNvPr id="14" name="Text 9"/>
          <p:cNvSpPr/>
          <p:nvPr/>
        </p:nvSpPr>
        <p:spPr>
          <a:xfrm>
            <a:off x="3974663" y="6195774"/>
            <a:ext cx="159187" cy="453509"/>
          </a:xfrm>
          <a:prstGeom prst="rect">
            <a:avLst/>
          </a:prstGeom>
          <a:noFill/>
          <a:ln/>
        </p:spPr>
        <p:txBody>
          <a:bodyPr wrap="none" lIns="0" tIns="0" rIns="0" bIns="0" rtlCol="0" anchor="t"/>
          <a:lstStyle/>
          <a:p>
            <a:pPr marL="0" indent="0" algn="ctr">
              <a:lnSpc>
                <a:spcPts val="3550"/>
              </a:lnSpc>
              <a:buNone/>
            </a:pPr>
            <a:r>
              <a:rPr lang="en-US" sz="2200" dirty="0">
                <a:solidFill>
                  <a:srgbClr val="404155"/>
                </a:solidFill>
                <a:latin typeface="Corben" pitchFamily="34" charset="0"/>
                <a:ea typeface="Corben" pitchFamily="34" charset="-122"/>
                <a:cs typeface="Corben" pitchFamily="34" charset="-120"/>
              </a:rPr>
              <a:t>3</a:t>
            </a:r>
            <a:endParaRPr lang="en-US" sz="2200" dirty="0"/>
          </a:p>
        </p:txBody>
      </p:sp>
      <p:sp>
        <p:nvSpPr>
          <p:cNvPr id="15" name="Text 10"/>
          <p:cNvSpPr/>
          <p:nvPr/>
        </p:nvSpPr>
        <p:spPr>
          <a:xfrm>
            <a:off x="7509272" y="5814417"/>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404155"/>
                </a:solidFill>
                <a:latin typeface="Corben" pitchFamily="34" charset="0"/>
                <a:ea typeface="Corben" pitchFamily="34" charset="-122"/>
                <a:cs typeface="Corben" pitchFamily="34" charset="-120"/>
              </a:rPr>
              <a:t>SubWindow</a:t>
            </a:r>
            <a:endParaRPr lang="en-US" sz="2200" dirty="0"/>
          </a:p>
        </p:txBody>
      </p:sp>
      <p:sp>
        <p:nvSpPr>
          <p:cNvPr id="16" name="Text 11"/>
          <p:cNvSpPr/>
          <p:nvPr/>
        </p:nvSpPr>
        <p:spPr>
          <a:xfrm>
            <a:off x="7509272" y="6304836"/>
            <a:ext cx="6100524" cy="725805"/>
          </a:xfrm>
          <a:prstGeom prst="rect">
            <a:avLst/>
          </a:prstGeom>
          <a:noFill/>
          <a:ln/>
        </p:spPr>
        <p:txBody>
          <a:bodyPr wrap="square" lIns="0" tIns="0" rIns="0" bIns="0" rtlCol="0" anchor="t"/>
          <a:lstStyle/>
          <a:p>
            <a:pPr marL="0" indent="0" algn="l">
              <a:lnSpc>
                <a:spcPts val="2850"/>
              </a:lnSpc>
              <a:buNone/>
            </a:pPr>
            <a:r>
              <a:rPr lang="en-US" sz="1750" dirty="0">
                <a:solidFill>
                  <a:srgbClr val="404155"/>
                </a:solidFill>
                <a:latin typeface="Nobile" pitchFamily="34" charset="0"/>
                <a:ea typeface="Nobile" pitchFamily="34" charset="-122"/>
                <a:cs typeface="Nobile" pitchFamily="34" charset="-120"/>
              </a:rPr>
              <a:t>Displays the word count results for each thread in separate windows, enhancing the user experience.</a:t>
            </a:r>
            <a:endParaRPr lang="en-US" sz="1750" dirty="0"/>
          </a:p>
        </p:txBody>
      </p:sp>
      <p:sp>
        <p:nvSpPr>
          <p:cNvPr id="17" name="TextBox 16">
            <a:extLst>
              <a:ext uri="{FF2B5EF4-FFF2-40B4-BE49-F238E27FC236}">
                <a16:creationId xmlns:a16="http://schemas.microsoft.com/office/drawing/2014/main" id="{274E20E4-DC9F-FA5D-377C-DF5465E4589E}"/>
              </a:ext>
            </a:extLst>
          </p:cNvPr>
          <p:cNvSpPr txBox="1"/>
          <p:nvPr/>
        </p:nvSpPr>
        <p:spPr>
          <a:xfrm>
            <a:off x="1054851" y="1061828"/>
            <a:ext cx="9561110" cy="830997"/>
          </a:xfrm>
          <a:prstGeom prst="rect">
            <a:avLst/>
          </a:prstGeom>
          <a:noFill/>
        </p:spPr>
        <p:txBody>
          <a:bodyPr wrap="square" rtlCol="0">
            <a:spAutoFit/>
          </a:bodyPr>
          <a:lstStyle/>
          <a:p>
            <a:r>
              <a:rPr lang="en-US" sz="2400" dirty="0"/>
              <a:t>Is the code well-written, easy to understand, and modular</a:t>
            </a:r>
            <a:r>
              <a:rPr lang="en-US" sz="2400" dirty="0">
                <a:latin typeface="Aptos Light" panose="020F0502020204030204" pitchFamily="34" charset="0"/>
              </a:rPr>
              <a:t>?</a:t>
            </a:r>
            <a:endParaRPr lang="en-US" sz="2400" dirty="0"/>
          </a:p>
          <a:p>
            <a:r>
              <a:rPr lang="en-US" sz="2400" dirty="0"/>
              <a:t>Does it follow good programming practices</a:t>
            </a:r>
            <a:r>
              <a:rPr lang="en-US" sz="2400" dirty="0">
                <a:latin typeface="Bierstadt" panose="020F0502020204030204" pitchFamily="34" charset="0"/>
              </a:rPr>
              <a:t>?</a:t>
            </a:r>
            <a:endParaRPr lang="en-US" sz="2400" dirty="0"/>
          </a:p>
        </p:txBody>
      </p:sp>
    </p:spTree>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1_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Gallery</Template>
  <TotalTime>149</TotalTime>
  <Words>801</Words>
  <Application>Microsoft Office PowerPoint</Application>
  <PresentationFormat>Custom</PresentationFormat>
  <Paragraphs>74</Paragraphs>
  <Slides>15</Slides>
  <Notes>9</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15</vt:i4>
      </vt:variant>
    </vt:vector>
  </HeadingPairs>
  <TitlesOfParts>
    <vt:vector size="26" baseType="lpstr">
      <vt:lpstr>Aptos Light</vt:lpstr>
      <vt:lpstr>Corben</vt:lpstr>
      <vt:lpstr>Nobile</vt:lpstr>
      <vt:lpstr>Abadi</vt:lpstr>
      <vt:lpstr>Calibri Light</vt:lpstr>
      <vt:lpstr>Bierstadt</vt:lpstr>
      <vt:lpstr>Tw Cen MT</vt:lpstr>
      <vt:lpstr>Calibri</vt:lpstr>
      <vt:lpstr>Arial</vt:lpstr>
      <vt:lpstr>Retrospect</vt:lpstr>
      <vt:lpstr>1_Retrospect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Marwan 20210895</cp:lastModifiedBy>
  <cp:revision>4</cp:revision>
  <dcterms:created xsi:type="dcterms:W3CDTF">2024-12-14T03:38:20Z</dcterms:created>
  <dcterms:modified xsi:type="dcterms:W3CDTF">2024-12-15T00:04:36Z</dcterms:modified>
</cp:coreProperties>
</file>