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0219C8-EFCC-46BD-9987-01C73DBF1AB3}" v="157" dt="2024-03-17T05:31:42.3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392" autoAdjust="0"/>
  </p:normalViewPr>
  <p:slideViewPr>
    <p:cSldViewPr snapToGrid="0">
      <p:cViewPr varScale="1">
        <p:scale>
          <a:sx n="50" d="100"/>
          <a:sy n="50" d="100"/>
        </p:scale>
        <p:origin x="190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wan Al-Farah" userId="fc6b6b391746add0" providerId="LiveId" clId="{A10219C8-EFCC-46BD-9987-01C73DBF1AB3}"/>
    <pc:docChg chg="undo custSel addSld delSld modSld">
      <pc:chgData name="Marwan Al-Farah" userId="fc6b6b391746add0" providerId="LiveId" clId="{A10219C8-EFCC-46BD-9987-01C73DBF1AB3}" dt="2024-03-17T05:35:18.522" v="806" actId="20577"/>
      <pc:docMkLst>
        <pc:docMk/>
      </pc:docMkLst>
      <pc:sldChg chg="addSp delSp modSp new mod modMedia setBg delAnim">
        <pc:chgData name="Marwan Al-Farah" userId="fc6b6b391746add0" providerId="LiveId" clId="{A10219C8-EFCC-46BD-9987-01C73DBF1AB3}" dt="2024-03-07T08:40:53.316" v="704" actId="113"/>
        <pc:sldMkLst>
          <pc:docMk/>
          <pc:sldMk cId="1349311400" sldId="256"/>
        </pc:sldMkLst>
        <pc:spChg chg="mod">
          <ac:chgData name="Marwan Al-Farah" userId="fc6b6b391746add0" providerId="LiveId" clId="{A10219C8-EFCC-46BD-9987-01C73DBF1AB3}" dt="2024-03-07T08:40:47.018" v="702" actId="1076"/>
          <ac:spMkLst>
            <pc:docMk/>
            <pc:sldMk cId="1349311400" sldId="256"/>
            <ac:spMk id="2" creationId="{23715AA6-2446-E6D4-AA95-D0565B2755FD}"/>
          </ac:spMkLst>
        </pc:spChg>
        <pc:spChg chg="mod">
          <ac:chgData name="Marwan Al-Farah" userId="fc6b6b391746add0" providerId="LiveId" clId="{A10219C8-EFCC-46BD-9987-01C73DBF1AB3}" dt="2024-03-07T08:40:53.316" v="704" actId="113"/>
          <ac:spMkLst>
            <pc:docMk/>
            <pc:sldMk cId="1349311400" sldId="256"/>
            <ac:spMk id="3" creationId="{A654E23B-4062-72E8-BE0E-176E1E9809A6}"/>
          </ac:spMkLst>
        </pc:spChg>
        <pc:spChg chg="add">
          <ac:chgData name="Marwan Al-Farah" userId="fc6b6b391746add0" providerId="LiveId" clId="{A10219C8-EFCC-46BD-9987-01C73DBF1AB3}" dt="2024-03-04T07:02:37.875" v="347" actId="26606"/>
          <ac:spMkLst>
            <pc:docMk/>
            <pc:sldMk cId="1349311400" sldId="256"/>
            <ac:spMk id="8" creationId="{FFD48BC7-DC40-47DE-87EE-9F4B6ECB9ABB}"/>
          </ac:spMkLst>
        </pc:spChg>
        <pc:spChg chg="add del">
          <ac:chgData name="Marwan Al-Farah" userId="fc6b6b391746add0" providerId="LiveId" clId="{A10219C8-EFCC-46BD-9987-01C73DBF1AB3}" dt="2024-03-04T07:01:25.729" v="346" actId="26606"/>
          <ac:spMkLst>
            <pc:docMk/>
            <pc:sldMk cId="1349311400" sldId="256"/>
            <ac:spMk id="9" creationId="{C1DD1A8A-57D5-4A81-AD04-532B043C5611}"/>
          </ac:spMkLst>
        </pc:spChg>
        <pc:spChg chg="add">
          <ac:chgData name="Marwan Al-Farah" userId="fc6b6b391746add0" providerId="LiveId" clId="{A10219C8-EFCC-46BD-9987-01C73DBF1AB3}" dt="2024-03-04T07:02:37.875" v="347" actId="26606"/>
          <ac:spMkLst>
            <pc:docMk/>
            <pc:sldMk cId="1349311400" sldId="256"/>
            <ac:spMk id="10" creationId="{E502BBC7-2C76-46F3-BC24-5985BC13DB88}"/>
          </ac:spMkLst>
        </pc:spChg>
        <pc:spChg chg="add del">
          <ac:chgData name="Marwan Al-Farah" userId="fc6b6b391746add0" providerId="LiveId" clId="{A10219C8-EFCC-46BD-9987-01C73DBF1AB3}" dt="2024-03-04T07:01:25.729" v="346" actId="26606"/>
          <ac:spMkLst>
            <pc:docMk/>
            <pc:sldMk cId="1349311400" sldId="256"/>
            <ac:spMk id="11" creationId="{007891EC-4501-44ED-A8C8-B11B6DB767AB}"/>
          </ac:spMkLst>
        </pc:spChg>
        <pc:spChg chg="add">
          <ac:chgData name="Marwan Al-Farah" userId="fc6b6b391746add0" providerId="LiveId" clId="{A10219C8-EFCC-46BD-9987-01C73DBF1AB3}" dt="2024-03-04T07:02:37.875" v="347" actId="26606"/>
          <ac:spMkLst>
            <pc:docMk/>
            <pc:sldMk cId="1349311400" sldId="256"/>
            <ac:spMk id="12" creationId="{C7F28D52-2A5F-4D23-81AE-7CB8B591C7AF}"/>
          </ac:spMkLst>
        </pc:spChg>
        <pc:spChg chg="add">
          <ac:chgData name="Marwan Al-Farah" userId="fc6b6b391746add0" providerId="LiveId" clId="{A10219C8-EFCC-46BD-9987-01C73DBF1AB3}" dt="2024-03-04T07:02:37.875" v="347" actId="26606"/>
          <ac:spMkLst>
            <pc:docMk/>
            <pc:sldMk cId="1349311400" sldId="256"/>
            <ac:spMk id="14" creationId="{3629484E-3792-4B3D-89AD-7C8A1ED0E0D4}"/>
          </ac:spMkLst>
        </pc:spChg>
        <pc:picChg chg="add del mod">
          <ac:chgData name="Marwan Al-Farah" userId="fc6b6b391746add0" providerId="LiveId" clId="{A10219C8-EFCC-46BD-9987-01C73DBF1AB3}" dt="2024-03-04T07:01:25.729" v="346" actId="26606"/>
          <ac:picMkLst>
            <pc:docMk/>
            <pc:sldMk cId="1349311400" sldId="256"/>
            <ac:picMk id="5" creationId="{682139A8-EBA8-0E80-6B7D-091529CA6465}"/>
          </ac:picMkLst>
        </pc:picChg>
      </pc:sldChg>
      <pc:sldChg chg="addSp modSp new mod setBg">
        <pc:chgData name="Marwan Al-Farah" userId="fc6b6b391746add0" providerId="LiveId" clId="{A10219C8-EFCC-46BD-9987-01C73DBF1AB3}" dt="2024-03-07T08:18:26.954" v="463"/>
        <pc:sldMkLst>
          <pc:docMk/>
          <pc:sldMk cId="2338500006" sldId="257"/>
        </pc:sldMkLst>
        <pc:spChg chg="mod">
          <ac:chgData name="Marwan Al-Farah" userId="fc6b6b391746add0" providerId="LiveId" clId="{A10219C8-EFCC-46BD-9987-01C73DBF1AB3}" dt="2024-03-04T07:02:45.942" v="348" actId="26606"/>
          <ac:spMkLst>
            <pc:docMk/>
            <pc:sldMk cId="2338500006" sldId="257"/>
            <ac:spMk id="2" creationId="{B06E27DC-2F2A-C8B5-39AB-E50443791652}"/>
          </ac:spMkLst>
        </pc:spChg>
        <pc:spChg chg="mod">
          <ac:chgData name="Marwan Al-Farah" userId="fc6b6b391746add0" providerId="LiveId" clId="{A10219C8-EFCC-46BD-9987-01C73DBF1AB3}" dt="2024-03-07T08:18:26.954" v="463"/>
          <ac:spMkLst>
            <pc:docMk/>
            <pc:sldMk cId="2338500006" sldId="257"/>
            <ac:spMk id="3" creationId="{4B26954D-695F-D718-5A76-F284C5414A9A}"/>
          </ac:spMkLst>
        </pc:spChg>
        <pc:spChg chg="add">
          <ac:chgData name="Marwan Al-Farah" userId="fc6b6b391746add0" providerId="LiveId" clId="{A10219C8-EFCC-46BD-9987-01C73DBF1AB3}" dt="2024-03-07T08:18:23.908" v="461"/>
          <ac:spMkLst>
            <pc:docMk/>
            <pc:sldMk cId="2338500006" sldId="257"/>
            <ac:spMk id="4" creationId="{6FB99FB4-06A6-F55D-EB64-5FA4728A5A90}"/>
          </ac:spMkLst>
        </pc:spChg>
        <pc:spChg chg="add">
          <ac:chgData name="Marwan Al-Farah" userId="fc6b6b391746add0" providerId="LiveId" clId="{A10219C8-EFCC-46BD-9987-01C73DBF1AB3}" dt="2024-03-07T08:18:23.908" v="461"/>
          <ac:spMkLst>
            <pc:docMk/>
            <pc:sldMk cId="2338500006" sldId="257"/>
            <ac:spMk id="5" creationId="{F400F051-B419-66FB-D1BB-5FAE19650042}"/>
          </ac:spMkLst>
        </pc:spChg>
        <pc:spChg chg="add">
          <ac:chgData name="Marwan Al-Farah" userId="fc6b6b391746add0" providerId="LiveId" clId="{A10219C8-EFCC-46BD-9987-01C73DBF1AB3}" dt="2024-03-04T07:02:45.942" v="348" actId="26606"/>
          <ac:spMkLst>
            <pc:docMk/>
            <pc:sldMk cId="2338500006" sldId="257"/>
            <ac:spMk id="8" creationId="{DAF1966E-FD40-4A4A-B61B-C4DF7FA05F06}"/>
          </ac:spMkLst>
        </pc:spChg>
        <pc:spChg chg="add">
          <ac:chgData name="Marwan Al-Farah" userId="fc6b6b391746add0" providerId="LiveId" clId="{A10219C8-EFCC-46BD-9987-01C73DBF1AB3}" dt="2024-03-04T07:02:45.942" v="348" actId="26606"/>
          <ac:spMkLst>
            <pc:docMk/>
            <pc:sldMk cId="2338500006" sldId="257"/>
            <ac:spMk id="10" creationId="{047BFA19-D45E-416B-A404-7AF2F3F27017}"/>
          </ac:spMkLst>
        </pc:spChg>
        <pc:spChg chg="add">
          <ac:chgData name="Marwan Al-Farah" userId="fc6b6b391746add0" providerId="LiveId" clId="{A10219C8-EFCC-46BD-9987-01C73DBF1AB3}" dt="2024-03-04T07:02:45.942" v="348" actId="26606"/>
          <ac:spMkLst>
            <pc:docMk/>
            <pc:sldMk cId="2338500006" sldId="257"/>
            <ac:spMk id="12" creationId="{8E0105E7-23DB-4CF2-8258-FF47C7620F6E}"/>
          </ac:spMkLst>
        </pc:spChg>
        <pc:spChg chg="add">
          <ac:chgData name="Marwan Al-Farah" userId="fc6b6b391746add0" providerId="LiveId" clId="{A10219C8-EFCC-46BD-9987-01C73DBF1AB3}" dt="2024-03-04T07:02:45.942" v="348" actId="26606"/>
          <ac:spMkLst>
            <pc:docMk/>
            <pc:sldMk cId="2338500006" sldId="257"/>
            <ac:spMk id="14" creationId="{074B4F7D-14B2-478B-8BF5-01E4E0C5D263}"/>
          </ac:spMkLst>
        </pc:spChg>
      </pc:sldChg>
      <pc:sldChg chg="addSp delSp modSp new mod setBg modNotesTx">
        <pc:chgData name="Marwan Al-Farah" userId="fc6b6b391746add0" providerId="LiveId" clId="{A10219C8-EFCC-46BD-9987-01C73DBF1AB3}" dt="2024-03-17T05:31:53.134" v="805" actId="26606"/>
        <pc:sldMkLst>
          <pc:docMk/>
          <pc:sldMk cId="2464048153" sldId="258"/>
        </pc:sldMkLst>
        <pc:spChg chg="mod">
          <ac:chgData name="Marwan Al-Farah" userId="fc6b6b391746add0" providerId="LiveId" clId="{A10219C8-EFCC-46BD-9987-01C73DBF1AB3}" dt="2024-03-17T05:31:33.314" v="800" actId="26606"/>
          <ac:spMkLst>
            <pc:docMk/>
            <pc:sldMk cId="2464048153" sldId="258"/>
            <ac:spMk id="2" creationId="{EACA8BEB-60C8-6937-88AC-8FB9EA334D06}"/>
          </ac:spMkLst>
        </pc:spChg>
        <pc:spChg chg="add del mod">
          <ac:chgData name="Marwan Al-Farah" userId="fc6b6b391746add0" providerId="LiveId" clId="{A10219C8-EFCC-46BD-9987-01C73DBF1AB3}" dt="2024-03-04T07:07:26.186" v="358" actId="26606"/>
          <ac:spMkLst>
            <pc:docMk/>
            <pc:sldMk cId="2464048153" sldId="258"/>
            <ac:spMk id="3" creationId="{3B4F44A2-262F-C39C-D70F-2A7B6A57C22B}"/>
          </ac:spMkLst>
        </pc:spChg>
        <pc:spChg chg="add del mod">
          <ac:chgData name="Marwan Al-Farah" userId="fc6b6b391746add0" providerId="LiveId" clId="{A10219C8-EFCC-46BD-9987-01C73DBF1AB3}" dt="2024-03-17T05:31:53.134" v="805" actId="26606"/>
          <ac:spMkLst>
            <pc:docMk/>
            <pc:sldMk cId="2464048153" sldId="258"/>
            <ac:spMk id="4" creationId="{01F4EC50-2486-314A-75EE-A774913D0E7F}"/>
          </ac:spMkLst>
        </pc:spChg>
        <pc:spChg chg="add mod">
          <ac:chgData name="Marwan Al-Farah" userId="fc6b6b391746add0" providerId="LiveId" clId="{A10219C8-EFCC-46BD-9987-01C73DBF1AB3}" dt="2024-03-04T07:03:13.146" v="354"/>
          <ac:spMkLst>
            <pc:docMk/>
            <pc:sldMk cId="2464048153" sldId="258"/>
            <ac:spMk id="4" creationId="{A97E1061-81F0-2B8A-1B9A-CE322660E039}"/>
          </ac:spMkLst>
        </pc:spChg>
        <pc:spChg chg="add del">
          <ac:chgData name="Marwan Al-Farah" userId="fc6b6b391746add0" providerId="LiveId" clId="{A10219C8-EFCC-46BD-9987-01C73DBF1AB3}" dt="2024-03-04T07:07:26.186" v="358" actId="26606"/>
          <ac:spMkLst>
            <pc:docMk/>
            <pc:sldMk cId="2464048153" sldId="258"/>
            <ac:spMk id="6" creationId="{DAF1966E-FD40-4A4A-B61B-C4DF7FA05F06}"/>
          </ac:spMkLst>
        </pc:spChg>
        <pc:spChg chg="add del">
          <ac:chgData name="Marwan Al-Farah" userId="fc6b6b391746add0" providerId="LiveId" clId="{A10219C8-EFCC-46BD-9987-01C73DBF1AB3}" dt="2024-03-04T07:07:26.186" v="358" actId="26606"/>
          <ac:spMkLst>
            <pc:docMk/>
            <pc:sldMk cId="2464048153" sldId="258"/>
            <ac:spMk id="7" creationId="{047BFA19-D45E-416B-A404-7AF2F3F27017}"/>
          </ac:spMkLst>
        </pc:spChg>
        <pc:spChg chg="add del">
          <ac:chgData name="Marwan Al-Farah" userId="fc6b6b391746add0" providerId="LiveId" clId="{A10219C8-EFCC-46BD-9987-01C73DBF1AB3}" dt="2024-03-04T07:03:00.984" v="350" actId="26606"/>
          <ac:spMkLst>
            <pc:docMk/>
            <pc:sldMk cId="2464048153" sldId="258"/>
            <ac:spMk id="8" creationId="{DAF1966E-FD40-4A4A-B61B-C4DF7FA05F06}"/>
          </ac:spMkLst>
        </pc:spChg>
        <pc:spChg chg="add del">
          <ac:chgData name="Marwan Al-Farah" userId="fc6b6b391746add0" providerId="LiveId" clId="{A10219C8-EFCC-46BD-9987-01C73DBF1AB3}" dt="2024-03-04T07:07:26.186" v="358" actId="26606"/>
          <ac:spMkLst>
            <pc:docMk/>
            <pc:sldMk cId="2464048153" sldId="258"/>
            <ac:spMk id="9" creationId="{8E0105E7-23DB-4CF2-8258-FF47C7620F6E}"/>
          </ac:spMkLst>
        </pc:spChg>
        <pc:spChg chg="add del">
          <ac:chgData name="Marwan Al-Farah" userId="fc6b6b391746add0" providerId="LiveId" clId="{A10219C8-EFCC-46BD-9987-01C73DBF1AB3}" dt="2024-03-04T07:03:00.984" v="350" actId="26606"/>
          <ac:spMkLst>
            <pc:docMk/>
            <pc:sldMk cId="2464048153" sldId="258"/>
            <ac:spMk id="10" creationId="{047BFA19-D45E-416B-A404-7AF2F3F27017}"/>
          </ac:spMkLst>
        </pc:spChg>
        <pc:spChg chg="add del">
          <ac:chgData name="Marwan Al-Farah" userId="fc6b6b391746add0" providerId="LiveId" clId="{A10219C8-EFCC-46BD-9987-01C73DBF1AB3}" dt="2024-03-04T07:07:26.186" v="358" actId="26606"/>
          <ac:spMkLst>
            <pc:docMk/>
            <pc:sldMk cId="2464048153" sldId="258"/>
            <ac:spMk id="11" creationId="{074B4F7D-14B2-478B-8BF5-01E4E0C5D263}"/>
          </ac:spMkLst>
        </pc:spChg>
        <pc:spChg chg="add del">
          <ac:chgData name="Marwan Al-Farah" userId="fc6b6b391746add0" providerId="LiveId" clId="{A10219C8-EFCC-46BD-9987-01C73DBF1AB3}" dt="2024-03-04T07:03:00.984" v="350" actId="26606"/>
          <ac:spMkLst>
            <pc:docMk/>
            <pc:sldMk cId="2464048153" sldId="258"/>
            <ac:spMk id="12" creationId="{8E0105E7-23DB-4CF2-8258-FF47C7620F6E}"/>
          </ac:spMkLst>
        </pc:spChg>
        <pc:spChg chg="add del">
          <ac:chgData name="Marwan Al-Farah" userId="fc6b6b391746add0" providerId="LiveId" clId="{A10219C8-EFCC-46BD-9987-01C73DBF1AB3}" dt="2024-03-04T07:03:00.984" v="350" actId="26606"/>
          <ac:spMkLst>
            <pc:docMk/>
            <pc:sldMk cId="2464048153" sldId="258"/>
            <ac:spMk id="14" creationId="{074B4F7D-14B2-478B-8BF5-01E4E0C5D263}"/>
          </ac:spMkLst>
        </pc:spChg>
        <pc:spChg chg="add del">
          <ac:chgData name="Marwan Al-Farah" userId="fc6b6b391746add0" providerId="LiveId" clId="{A10219C8-EFCC-46BD-9987-01C73DBF1AB3}" dt="2024-03-04T07:07:26.163" v="357" actId="26606"/>
          <ac:spMkLst>
            <pc:docMk/>
            <pc:sldMk cId="2464048153" sldId="258"/>
            <ac:spMk id="18" creationId="{B50AB553-2A96-4A92-96F2-93548E096954}"/>
          </ac:spMkLst>
        </pc:spChg>
        <pc:spChg chg="add del">
          <ac:chgData name="Marwan Al-Farah" userId="fc6b6b391746add0" providerId="LiveId" clId="{A10219C8-EFCC-46BD-9987-01C73DBF1AB3}" dt="2024-03-17T05:31:33.314" v="800" actId="26606"/>
          <ac:spMkLst>
            <pc:docMk/>
            <pc:sldMk cId="2464048153" sldId="258"/>
            <ac:spMk id="20" creationId="{DAF1966E-FD40-4A4A-B61B-C4DF7FA05F06}"/>
          </ac:spMkLst>
        </pc:spChg>
        <pc:spChg chg="add del">
          <ac:chgData name="Marwan Al-Farah" userId="fc6b6b391746add0" providerId="LiveId" clId="{A10219C8-EFCC-46BD-9987-01C73DBF1AB3}" dt="2024-03-17T05:31:33.314" v="800" actId="26606"/>
          <ac:spMkLst>
            <pc:docMk/>
            <pc:sldMk cId="2464048153" sldId="258"/>
            <ac:spMk id="21" creationId="{047BFA19-D45E-416B-A404-7AF2F3F27017}"/>
          </ac:spMkLst>
        </pc:spChg>
        <pc:spChg chg="add del">
          <ac:chgData name="Marwan Al-Farah" userId="fc6b6b391746add0" providerId="LiveId" clId="{A10219C8-EFCC-46BD-9987-01C73DBF1AB3}" dt="2024-03-17T05:31:33.314" v="800" actId="26606"/>
          <ac:spMkLst>
            <pc:docMk/>
            <pc:sldMk cId="2464048153" sldId="258"/>
            <ac:spMk id="22" creationId="{8E0105E7-23DB-4CF2-8258-FF47C7620F6E}"/>
          </ac:spMkLst>
        </pc:spChg>
        <pc:spChg chg="add del">
          <ac:chgData name="Marwan Al-Farah" userId="fc6b6b391746add0" providerId="LiveId" clId="{A10219C8-EFCC-46BD-9987-01C73DBF1AB3}" dt="2024-03-17T05:31:33.314" v="800" actId="26606"/>
          <ac:spMkLst>
            <pc:docMk/>
            <pc:sldMk cId="2464048153" sldId="258"/>
            <ac:spMk id="23" creationId="{074B4F7D-14B2-478B-8BF5-01E4E0C5D263}"/>
          </ac:spMkLst>
        </pc:spChg>
        <pc:spChg chg="add">
          <ac:chgData name="Marwan Al-Farah" userId="fc6b6b391746add0" providerId="LiveId" clId="{A10219C8-EFCC-46BD-9987-01C73DBF1AB3}" dt="2024-03-17T05:31:33.314" v="800" actId="26606"/>
          <ac:spMkLst>
            <pc:docMk/>
            <pc:sldMk cId="2464048153" sldId="258"/>
            <ac:spMk id="29" creationId="{6C4028FD-8BAA-4A19-BFDE-594D991B7552}"/>
          </ac:spMkLst>
        </pc:spChg>
        <pc:graphicFrameChg chg="add del">
          <ac:chgData name="Marwan Al-Farah" userId="fc6b6b391746add0" providerId="LiveId" clId="{A10219C8-EFCC-46BD-9987-01C73DBF1AB3}" dt="2024-03-04T07:03:07.765" v="352" actId="26606"/>
          <ac:graphicFrameMkLst>
            <pc:docMk/>
            <pc:sldMk cId="2464048153" sldId="258"/>
            <ac:graphicFrameMk id="5" creationId="{2470A028-DE55-78C3-0677-FCDC1FEB020C}"/>
          </ac:graphicFrameMkLst>
        </pc:graphicFrameChg>
        <pc:graphicFrameChg chg="add del">
          <ac:chgData name="Marwan Al-Farah" userId="fc6b6b391746add0" providerId="LiveId" clId="{A10219C8-EFCC-46BD-9987-01C73DBF1AB3}" dt="2024-03-04T07:07:26.163" v="357" actId="26606"/>
          <ac:graphicFrameMkLst>
            <pc:docMk/>
            <pc:sldMk cId="2464048153" sldId="258"/>
            <ac:graphicFrameMk id="13" creationId="{88A07AA8-F75A-8E87-B3C1-BFC1356B2FE1}"/>
          </ac:graphicFrameMkLst>
        </pc:graphicFrameChg>
        <pc:graphicFrameChg chg="add del mod modGraphic">
          <ac:chgData name="Marwan Al-Farah" userId="fc6b6b391746add0" providerId="LiveId" clId="{A10219C8-EFCC-46BD-9987-01C73DBF1AB3}" dt="2024-03-17T05:31:45.152" v="803" actId="478"/>
          <ac:graphicFrameMkLst>
            <pc:docMk/>
            <pc:sldMk cId="2464048153" sldId="258"/>
            <ac:graphicFrameMk id="24" creationId="{2A50C1EB-397D-37A4-E951-D80A9E2991A3}"/>
          </ac:graphicFrameMkLst>
        </pc:graphicFrameChg>
        <pc:graphicFrameChg chg="add">
          <ac:chgData name="Marwan Al-Farah" userId="fc6b6b391746add0" providerId="LiveId" clId="{A10219C8-EFCC-46BD-9987-01C73DBF1AB3}" dt="2024-03-17T05:31:53.134" v="805" actId="26606"/>
          <ac:graphicFrameMkLst>
            <pc:docMk/>
            <pc:sldMk cId="2464048153" sldId="258"/>
            <ac:graphicFrameMk id="31" creationId="{7C412020-DA0E-D00F-200A-02FC032A0979}"/>
          </ac:graphicFrameMkLst>
        </pc:graphicFrameChg>
        <pc:picChg chg="add del">
          <ac:chgData name="Marwan Al-Farah" userId="fc6b6b391746add0" providerId="LiveId" clId="{A10219C8-EFCC-46BD-9987-01C73DBF1AB3}" dt="2024-03-04T07:07:26.163" v="357" actId="26606"/>
          <ac:picMkLst>
            <pc:docMk/>
            <pc:sldMk cId="2464048153" sldId="258"/>
            <ac:picMk id="15" creationId="{496FF071-087D-7BF3-88AE-AA61C83AB253}"/>
          </ac:picMkLst>
        </pc:picChg>
      </pc:sldChg>
      <pc:sldChg chg="addSp delSp modSp new mod setBg modNotesTx">
        <pc:chgData name="Marwan Al-Farah" userId="fc6b6b391746add0" providerId="LiveId" clId="{A10219C8-EFCC-46BD-9987-01C73DBF1AB3}" dt="2024-03-07T08:28:09.015" v="534" actId="1076"/>
        <pc:sldMkLst>
          <pc:docMk/>
          <pc:sldMk cId="310058498" sldId="259"/>
        </pc:sldMkLst>
        <pc:spChg chg="mod">
          <ac:chgData name="Marwan Al-Farah" userId="fc6b6b391746add0" providerId="LiveId" clId="{A10219C8-EFCC-46BD-9987-01C73DBF1AB3}" dt="2024-03-04T07:07:37.627" v="359" actId="26606"/>
          <ac:spMkLst>
            <pc:docMk/>
            <pc:sldMk cId="310058498" sldId="259"/>
            <ac:spMk id="2" creationId="{429DE315-1DD2-CC52-EC12-D53146539CB8}"/>
          </ac:spMkLst>
        </pc:spChg>
        <pc:spChg chg="del mod">
          <ac:chgData name="Marwan Al-Farah" userId="fc6b6b391746add0" providerId="LiveId" clId="{A10219C8-EFCC-46BD-9987-01C73DBF1AB3}" dt="2024-03-07T08:20:53.025" v="470" actId="478"/>
          <ac:spMkLst>
            <pc:docMk/>
            <pc:sldMk cId="310058498" sldId="259"/>
            <ac:spMk id="3" creationId="{2D474B6C-4270-904F-CE4B-4804BCE387E4}"/>
          </ac:spMkLst>
        </pc:spChg>
        <pc:spChg chg="add mod">
          <ac:chgData name="Marwan Al-Farah" userId="fc6b6b391746add0" providerId="LiveId" clId="{A10219C8-EFCC-46BD-9987-01C73DBF1AB3}" dt="2024-03-07T08:25:49.536" v="510" actId="1076"/>
          <ac:spMkLst>
            <pc:docMk/>
            <pc:sldMk cId="310058498" sldId="259"/>
            <ac:spMk id="4" creationId="{1924C465-6DFA-DAFE-6511-5AFE247D375D}"/>
          </ac:spMkLst>
        </pc:spChg>
        <pc:spChg chg="add mod">
          <ac:chgData name="Marwan Al-Farah" userId="fc6b6b391746add0" providerId="LiveId" clId="{A10219C8-EFCC-46BD-9987-01C73DBF1AB3}" dt="2024-03-07T08:26:34.041" v="518" actId="1076"/>
          <ac:spMkLst>
            <pc:docMk/>
            <pc:sldMk cId="310058498" sldId="259"/>
            <ac:spMk id="5" creationId="{DF628B17-D5CC-447A-285B-2E5E5AE2F2CD}"/>
          </ac:spMkLst>
        </pc:spChg>
        <pc:spChg chg="add mod">
          <ac:chgData name="Marwan Al-Farah" userId="fc6b6b391746add0" providerId="LiveId" clId="{A10219C8-EFCC-46BD-9987-01C73DBF1AB3}" dt="2024-03-07T08:28:09.015" v="534" actId="1076"/>
          <ac:spMkLst>
            <pc:docMk/>
            <pc:sldMk cId="310058498" sldId="259"/>
            <ac:spMk id="6" creationId="{1B15CF4D-4514-2D30-7A99-B210914A6184}"/>
          </ac:spMkLst>
        </pc:spChg>
        <pc:spChg chg="add">
          <ac:chgData name="Marwan Al-Farah" userId="fc6b6b391746add0" providerId="LiveId" clId="{A10219C8-EFCC-46BD-9987-01C73DBF1AB3}" dt="2024-03-04T07:07:37.627" v="359" actId="26606"/>
          <ac:spMkLst>
            <pc:docMk/>
            <pc:sldMk cId="310058498" sldId="259"/>
            <ac:spMk id="8" creationId="{DAF1966E-FD40-4A4A-B61B-C4DF7FA05F06}"/>
          </ac:spMkLst>
        </pc:spChg>
        <pc:spChg chg="add">
          <ac:chgData name="Marwan Al-Farah" userId="fc6b6b391746add0" providerId="LiveId" clId="{A10219C8-EFCC-46BD-9987-01C73DBF1AB3}" dt="2024-03-04T07:07:37.627" v="359" actId="26606"/>
          <ac:spMkLst>
            <pc:docMk/>
            <pc:sldMk cId="310058498" sldId="259"/>
            <ac:spMk id="10" creationId="{047BFA19-D45E-416B-A404-7AF2F3F27017}"/>
          </ac:spMkLst>
        </pc:spChg>
        <pc:spChg chg="add">
          <ac:chgData name="Marwan Al-Farah" userId="fc6b6b391746add0" providerId="LiveId" clId="{A10219C8-EFCC-46BD-9987-01C73DBF1AB3}" dt="2024-03-04T07:07:37.627" v="359" actId="26606"/>
          <ac:spMkLst>
            <pc:docMk/>
            <pc:sldMk cId="310058498" sldId="259"/>
            <ac:spMk id="12" creationId="{8E0105E7-23DB-4CF2-8258-FF47C7620F6E}"/>
          </ac:spMkLst>
        </pc:spChg>
        <pc:spChg chg="add">
          <ac:chgData name="Marwan Al-Farah" userId="fc6b6b391746add0" providerId="LiveId" clId="{A10219C8-EFCC-46BD-9987-01C73DBF1AB3}" dt="2024-03-04T07:07:37.627" v="359" actId="26606"/>
          <ac:spMkLst>
            <pc:docMk/>
            <pc:sldMk cId="310058498" sldId="259"/>
            <ac:spMk id="14" creationId="{074B4F7D-14B2-478B-8BF5-01E4E0C5D263}"/>
          </ac:spMkLst>
        </pc:spChg>
        <pc:picChg chg="add">
          <ac:chgData name="Marwan Al-Farah" userId="fc6b6b391746add0" providerId="LiveId" clId="{A10219C8-EFCC-46BD-9987-01C73DBF1AB3}" dt="2024-03-07T08:20:16.513" v="465"/>
          <ac:picMkLst>
            <pc:docMk/>
            <pc:sldMk cId="310058498" sldId="259"/>
            <ac:picMk id="2050" creationId="{CDC3755B-DE17-05FA-8EB4-F3B095F93AF9}"/>
          </ac:picMkLst>
        </pc:picChg>
        <pc:picChg chg="add mod">
          <ac:chgData name="Marwan Al-Farah" userId="fc6b6b391746add0" providerId="LiveId" clId="{A10219C8-EFCC-46BD-9987-01C73DBF1AB3}" dt="2024-03-07T08:21:07.836" v="475" actId="1076"/>
          <ac:picMkLst>
            <pc:docMk/>
            <pc:sldMk cId="310058498" sldId="259"/>
            <ac:picMk id="2052" creationId="{1AB3A040-C017-0008-F0E3-60E26BB511DD}"/>
          </ac:picMkLst>
        </pc:picChg>
        <pc:picChg chg="add del mod">
          <ac:chgData name="Marwan Al-Farah" userId="fc6b6b391746add0" providerId="LiveId" clId="{A10219C8-EFCC-46BD-9987-01C73DBF1AB3}" dt="2024-03-07T08:22:27.938" v="488" actId="478"/>
          <ac:picMkLst>
            <pc:docMk/>
            <pc:sldMk cId="310058498" sldId="259"/>
            <ac:picMk id="2054" creationId="{79E4FFA9-737D-997A-D0A4-A48B6F4EE451}"/>
          </ac:picMkLst>
        </pc:picChg>
        <pc:picChg chg="add mod">
          <ac:chgData name="Marwan Al-Farah" userId="fc6b6b391746add0" providerId="LiveId" clId="{A10219C8-EFCC-46BD-9987-01C73DBF1AB3}" dt="2024-03-07T08:22:49.031" v="493" actId="1076"/>
          <ac:picMkLst>
            <pc:docMk/>
            <pc:sldMk cId="310058498" sldId="259"/>
            <ac:picMk id="2056" creationId="{B99F0DDF-8046-EBDE-D8E8-DA72574D5B82}"/>
          </ac:picMkLst>
        </pc:picChg>
        <pc:picChg chg="add mod">
          <ac:chgData name="Marwan Al-Farah" userId="fc6b6b391746add0" providerId="LiveId" clId="{A10219C8-EFCC-46BD-9987-01C73DBF1AB3}" dt="2024-03-07T08:22:55.063" v="494" actId="1076"/>
          <ac:picMkLst>
            <pc:docMk/>
            <pc:sldMk cId="310058498" sldId="259"/>
            <ac:picMk id="2058" creationId="{495F17E0-88FB-5A6E-83FA-28E07005062C}"/>
          </ac:picMkLst>
        </pc:picChg>
      </pc:sldChg>
      <pc:sldChg chg="addSp delSp modSp new mod setBg modNotesTx">
        <pc:chgData name="Marwan Al-Farah" userId="fc6b6b391746add0" providerId="LiveId" clId="{A10219C8-EFCC-46BD-9987-01C73DBF1AB3}" dt="2024-03-07T08:32:23.570" v="611" actId="1076"/>
        <pc:sldMkLst>
          <pc:docMk/>
          <pc:sldMk cId="2227618742" sldId="260"/>
        </pc:sldMkLst>
        <pc:spChg chg="mod">
          <ac:chgData name="Marwan Al-Farah" userId="fc6b6b391746add0" providerId="LiveId" clId="{A10219C8-EFCC-46BD-9987-01C73DBF1AB3}" dt="2024-03-04T07:07:44.784" v="360" actId="26606"/>
          <ac:spMkLst>
            <pc:docMk/>
            <pc:sldMk cId="2227618742" sldId="260"/>
            <ac:spMk id="2" creationId="{77D7C491-9D7B-2417-32DD-888055F896AB}"/>
          </ac:spMkLst>
        </pc:spChg>
        <pc:spChg chg="del mod">
          <ac:chgData name="Marwan Al-Farah" userId="fc6b6b391746add0" providerId="LiveId" clId="{A10219C8-EFCC-46BD-9987-01C73DBF1AB3}" dt="2024-03-07T08:28:39.402" v="538" actId="478"/>
          <ac:spMkLst>
            <pc:docMk/>
            <pc:sldMk cId="2227618742" sldId="260"/>
            <ac:spMk id="3" creationId="{DF934137-D32F-154C-C5D5-5D8FA7812A5E}"/>
          </ac:spMkLst>
        </pc:spChg>
        <pc:spChg chg="add mod">
          <ac:chgData name="Marwan Al-Farah" userId="fc6b6b391746add0" providerId="LiveId" clId="{A10219C8-EFCC-46BD-9987-01C73DBF1AB3}" dt="2024-03-07T08:30:32.971" v="572" actId="1076"/>
          <ac:spMkLst>
            <pc:docMk/>
            <pc:sldMk cId="2227618742" sldId="260"/>
            <ac:spMk id="4" creationId="{75CC0048-15CF-0FAE-FCD0-545F65311567}"/>
          </ac:spMkLst>
        </pc:spChg>
        <pc:spChg chg="add mod">
          <ac:chgData name="Marwan Al-Farah" userId="fc6b6b391746add0" providerId="LiveId" clId="{A10219C8-EFCC-46BD-9987-01C73DBF1AB3}" dt="2024-03-07T08:30:49.861" v="599" actId="20577"/>
          <ac:spMkLst>
            <pc:docMk/>
            <pc:sldMk cId="2227618742" sldId="260"/>
            <ac:spMk id="6" creationId="{71C43723-EDA6-37E7-40E5-F2698FB0C4BB}"/>
          </ac:spMkLst>
        </pc:spChg>
        <pc:spChg chg="add mod">
          <ac:chgData name="Marwan Al-Farah" userId="fc6b6b391746add0" providerId="LiveId" clId="{A10219C8-EFCC-46BD-9987-01C73DBF1AB3}" dt="2024-03-07T08:32:23.570" v="611" actId="1076"/>
          <ac:spMkLst>
            <pc:docMk/>
            <pc:sldMk cId="2227618742" sldId="260"/>
            <ac:spMk id="7" creationId="{74E65C13-0B35-2E69-3310-3B252F20817C}"/>
          </ac:spMkLst>
        </pc:spChg>
        <pc:spChg chg="add">
          <ac:chgData name="Marwan Al-Farah" userId="fc6b6b391746add0" providerId="LiveId" clId="{A10219C8-EFCC-46BD-9987-01C73DBF1AB3}" dt="2024-03-04T07:07:44.784" v="360" actId="26606"/>
          <ac:spMkLst>
            <pc:docMk/>
            <pc:sldMk cId="2227618742" sldId="260"/>
            <ac:spMk id="8" creationId="{DAF1966E-FD40-4A4A-B61B-C4DF7FA05F06}"/>
          </ac:spMkLst>
        </pc:spChg>
        <pc:spChg chg="add">
          <ac:chgData name="Marwan Al-Farah" userId="fc6b6b391746add0" providerId="LiveId" clId="{A10219C8-EFCC-46BD-9987-01C73DBF1AB3}" dt="2024-03-04T07:07:44.784" v="360" actId="26606"/>
          <ac:spMkLst>
            <pc:docMk/>
            <pc:sldMk cId="2227618742" sldId="260"/>
            <ac:spMk id="10" creationId="{047BFA19-D45E-416B-A404-7AF2F3F27017}"/>
          </ac:spMkLst>
        </pc:spChg>
        <pc:spChg chg="add">
          <ac:chgData name="Marwan Al-Farah" userId="fc6b6b391746add0" providerId="LiveId" clId="{A10219C8-EFCC-46BD-9987-01C73DBF1AB3}" dt="2024-03-04T07:07:44.784" v="360" actId="26606"/>
          <ac:spMkLst>
            <pc:docMk/>
            <pc:sldMk cId="2227618742" sldId="260"/>
            <ac:spMk id="12" creationId="{8E0105E7-23DB-4CF2-8258-FF47C7620F6E}"/>
          </ac:spMkLst>
        </pc:spChg>
        <pc:spChg chg="add">
          <ac:chgData name="Marwan Al-Farah" userId="fc6b6b391746add0" providerId="LiveId" clId="{A10219C8-EFCC-46BD-9987-01C73DBF1AB3}" dt="2024-03-04T07:07:44.784" v="360" actId="26606"/>
          <ac:spMkLst>
            <pc:docMk/>
            <pc:sldMk cId="2227618742" sldId="260"/>
            <ac:spMk id="14" creationId="{074B4F7D-14B2-478B-8BF5-01E4E0C5D263}"/>
          </ac:spMkLst>
        </pc:spChg>
        <pc:picChg chg="add mod">
          <ac:chgData name="Marwan Al-Farah" userId="fc6b6b391746add0" providerId="LiveId" clId="{A10219C8-EFCC-46BD-9987-01C73DBF1AB3}" dt="2024-03-07T08:30:26.611" v="571" actId="1076"/>
          <ac:picMkLst>
            <pc:docMk/>
            <pc:sldMk cId="2227618742" sldId="260"/>
            <ac:picMk id="5" creationId="{73BFC1BB-3A75-E5B3-B152-43FA4C5E21F0}"/>
          </ac:picMkLst>
        </pc:picChg>
        <pc:picChg chg="add mod">
          <ac:chgData name="Marwan Al-Farah" userId="fc6b6b391746add0" providerId="LiveId" clId="{A10219C8-EFCC-46BD-9987-01C73DBF1AB3}" dt="2024-03-07T08:28:55.353" v="543" actId="1076"/>
          <ac:picMkLst>
            <pc:docMk/>
            <pc:sldMk cId="2227618742" sldId="260"/>
            <ac:picMk id="3074" creationId="{30937BA9-A674-4674-4E73-51B151C55BF8}"/>
          </ac:picMkLst>
        </pc:picChg>
        <pc:picChg chg="add del mod">
          <ac:chgData name="Marwan Al-Farah" userId="fc6b6b391746add0" providerId="LiveId" clId="{A10219C8-EFCC-46BD-9987-01C73DBF1AB3}" dt="2024-03-07T08:30:19.191" v="569" actId="478"/>
          <ac:picMkLst>
            <pc:docMk/>
            <pc:sldMk cId="2227618742" sldId="260"/>
            <ac:picMk id="3076" creationId="{F93DA606-2EA2-80E2-D736-53427332BF60}"/>
          </ac:picMkLst>
        </pc:picChg>
        <pc:picChg chg="add mod">
          <ac:chgData name="Marwan Al-Farah" userId="fc6b6b391746add0" providerId="LiveId" clId="{A10219C8-EFCC-46BD-9987-01C73DBF1AB3}" dt="2024-03-07T08:32:11.634" v="610" actId="1076"/>
          <ac:picMkLst>
            <pc:docMk/>
            <pc:sldMk cId="2227618742" sldId="260"/>
            <ac:picMk id="3078" creationId="{ADF7756D-3049-8862-3628-76F5075FC483}"/>
          </ac:picMkLst>
        </pc:picChg>
      </pc:sldChg>
      <pc:sldChg chg="addSp delSp modSp new mod setBg modNotesTx">
        <pc:chgData name="Marwan Al-Farah" userId="fc6b6b391746add0" providerId="LiveId" clId="{A10219C8-EFCC-46BD-9987-01C73DBF1AB3}" dt="2024-03-07T08:37:02.418" v="660" actId="20577"/>
        <pc:sldMkLst>
          <pc:docMk/>
          <pc:sldMk cId="1545972295" sldId="261"/>
        </pc:sldMkLst>
        <pc:spChg chg="mod">
          <ac:chgData name="Marwan Al-Farah" userId="fc6b6b391746add0" providerId="LiveId" clId="{A10219C8-EFCC-46BD-9987-01C73DBF1AB3}" dt="2024-03-04T07:07:48.896" v="361" actId="26606"/>
          <ac:spMkLst>
            <pc:docMk/>
            <pc:sldMk cId="1545972295" sldId="261"/>
            <ac:spMk id="2" creationId="{42771488-6AAB-61A6-D932-B227AFA33C9B}"/>
          </ac:spMkLst>
        </pc:spChg>
        <pc:spChg chg="del mod">
          <ac:chgData name="Marwan Al-Farah" userId="fc6b6b391746add0" providerId="LiveId" clId="{A10219C8-EFCC-46BD-9987-01C73DBF1AB3}" dt="2024-03-07T08:34:00.021" v="614" actId="478"/>
          <ac:spMkLst>
            <pc:docMk/>
            <pc:sldMk cId="1545972295" sldId="261"/>
            <ac:spMk id="3" creationId="{566FEFD7-F5CB-D840-DA75-EC7EA601612E}"/>
          </ac:spMkLst>
        </pc:spChg>
        <pc:spChg chg="add del mod">
          <ac:chgData name="Marwan Al-Farah" userId="fc6b6b391746add0" providerId="LiveId" clId="{A10219C8-EFCC-46BD-9987-01C73DBF1AB3}" dt="2024-03-07T08:34:02.691" v="615" actId="478"/>
          <ac:spMkLst>
            <pc:docMk/>
            <pc:sldMk cId="1545972295" sldId="261"/>
            <ac:spMk id="5" creationId="{CDF3B4F1-F248-9DA9-D557-D6901071D0FF}"/>
          </ac:spMkLst>
        </pc:spChg>
        <pc:spChg chg="add mod">
          <ac:chgData name="Marwan Al-Farah" userId="fc6b6b391746add0" providerId="LiveId" clId="{A10219C8-EFCC-46BD-9987-01C73DBF1AB3}" dt="2024-03-07T08:37:02.418" v="660" actId="20577"/>
          <ac:spMkLst>
            <pc:docMk/>
            <pc:sldMk cId="1545972295" sldId="261"/>
            <ac:spMk id="6" creationId="{7BEB1AC1-7D0E-BB26-D734-D92AE2A4F96E}"/>
          </ac:spMkLst>
        </pc:spChg>
        <pc:spChg chg="add">
          <ac:chgData name="Marwan Al-Farah" userId="fc6b6b391746add0" providerId="LiveId" clId="{A10219C8-EFCC-46BD-9987-01C73DBF1AB3}" dt="2024-03-04T07:07:48.896" v="361" actId="26606"/>
          <ac:spMkLst>
            <pc:docMk/>
            <pc:sldMk cId="1545972295" sldId="261"/>
            <ac:spMk id="8" creationId="{DAF1966E-FD40-4A4A-B61B-C4DF7FA05F06}"/>
          </ac:spMkLst>
        </pc:spChg>
        <pc:spChg chg="add">
          <ac:chgData name="Marwan Al-Farah" userId="fc6b6b391746add0" providerId="LiveId" clId="{A10219C8-EFCC-46BD-9987-01C73DBF1AB3}" dt="2024-03-04T07:07:48.896" v="361" actId="26606"/>
          <ac:spMkLst>
            <pc:docMk/>
            <pc:sldMk cId="1545972295" sldId="261"/>
            <ac:spMk id="10" creationId="{047BFA19-D45E-416B-A404-7AF2F3F27017}"/>
          </ac:spMkLst>
        </pc:spChg>
        <pc:spChg chg="add">
          <ac:chgData name="Marwan Al-Farah" userId="fc6b6b391746add0" providerId="LiveId" clId="{A10219C8-EFCC-46BD-9987-01C73DBF1AB3}" dt="2024-03-04T07:07:48.896" v="361" actId="26606"/>
          <ac:spMkLst>
            <pc:docMk/>
            <pc:sldMk cId="1545972295" sldId="261"/>
            <ac:spMk id="12" creationId="{8E0105E7-23DB-4CF2-8258-FF47C7620F6E}"/>
          </ac:spMkLst>
        </pc:spChg>
        <pc:spChg chg="add">
          <ac:chgData name="Marwan Al-Farah" userId="fc6b6b391746add0" providerId="LiveId" clId="{A10219C8-EFCC-46BD-9987-01C73DBF1AB3}" dt="2024-03-04T07:07:48.896" v="361" actId="26606"/>
          <ac:spMkLst>
            <pc:docMk/>
            <pc:sldMk cId="1545972295" sldId="261"/>
            <ac:spMk id="14" creationId="{074B4F7D-14B2-478B-8BF5-01E4E0C5D263}"/>
          </ac:spMkLst>
        </pc:spChg>
        <pc:picChg chg="add mod">
          <ac:chgData name="Marwan Al-Farah" userId="fc6b6b391746add0" providerId="LiveId" clId="{A10219C8-EFCC-46BD-9987-01C73DBF1AB3}" dt="2024-03-07T08:36:45.974" v="638" actId="1076"/>
          <ac:picMkLst>
            <pc:docMk/>
            <pc:sldMk cId="1545972295" sldId="261"/>
            <ac:picMk id="4098" creationId="{D2C5AC32-8D8D-1473-2938-F596CCDD1F4D}"/>
          </ac:picMkLst>
        </pc:picChg>
      </pc:sldChg>
      <pc:sldChg chg="addSp delSp modSp new mod setBg modNotesTx">
        <pc:chgData name="Marwan Al-Farah" userId="fc6b6b391746add0" providerId="LiveId" clId="{A10219C8-EFCC-46BD-9987-01C73DBF1AB3}" dt="2024-03-07T08:47:25.957" v="797" actId="20577"/>
        <pc:sldMkLst>
          <pc:docMk/>
          <pc:sldMk cId="657229012" sldId="262"/>
        </pc:sldMkLst>
        <pc:spChg chg="mod">
          <ac:chgData name="Marwan Al-Farah" userId="fc6b6b391746add0" providerId="LiveId" clId="{A10219C8-EFCC-46BD-9987-01C73DBF1AB3}" dt="2024-03-04T07:07:56.421" v="362" actId="26606"/>
          <ac:spMkLst>
            <pc:docMk/>
            <pc:sldMk cId="657229012" sldId="262"/>
            <ac:spMk id="2" creationId="{08B251F2-58A0-4784-DA2F-615F62AB5399}"/>
          </ac:spMkLst>
        </pc:spChg>
        <pc:spChg chg="del mod">
          <ac:chgData name="Marwan Al-Farah" userId="fc6b6b391746add0" providerId="LiveId" clId="{A10219C8-EFCC-46BD-9987-01C73DBF1AB3}" dt="2024-03-07T08:45:29.237" v="714" actId="478"/>
          <ac:spMkLst>
            <pc:docMk/>
            <pc:sldMk cId="657229012" sldId="262"/>
            <ac:spMk id="3" creationId="{21820328-7929-B4E3-C8B5-37F1FC10DB1F}"/>
          </ac:spMkLst>
        </pc:spChg>
        <pc:spChg chg="add mod">
          <ac:chgData name="Marwan Al-Farah" userId="fc6b6b391746add0" providerId="LiveId" clId="{A10219C8-EFCC-46BD-9987-01C73DBF1AB3}" dt="2024-03-07T08:47:21.194" v="790" actId="20577"/>
          <ac:spMkLst>
            <pc:docMk/>
            <pc:sldMk cId="657229012" sldId="262"/>
            <ac:spMk id="4" creationId="{B36A3FDB-9C91-4F8C-4E9A-D461F30C64F8}"/>
          </ac:spMkLst>
        </pc:spChg>
        <pc:spChg chg="add mod">
          <ac:chgData name="Marwan Al-Farah" userId="fc6b6b391746add0" providerId="LiveId" clId="{A10219C8-EFCC-46BD-9987-01C73DBF1AB3}" dt="2024-03-07T08:47:25.957" v="797" actId="20577"/>
          <ac:spMkLst>
            <pc:docMk/>
            <pc:sldMk cId="657229012" sldId="262"/>
            <ac:spMk id="5" creationId="{10EF7FFF-4671-9CD7-8560-E05D6F303551}"/>
          </ac:spMkLst>
        </pc:spChg>
        <pc:spChg chg="add mod">
          <ac:chgData name="Marwan Al-Farah" userId="fc6b6b391746add0" providerId="LiveId" clId="{A10219C8-EFCC-46BD-9987-01C73DBF1AB3}" dt="2024-03-07T08:47:10.679" v="764" actId="1076"/>
          <ac:spMkLst>
            <pc:docMk/>
            <pc:sldMk cId="657229012" sldId="262"/>
            <ac:spMk id="6" creationId="{518707C0-BD2E-3474-E2A6-6CAFAF0C132D}"/>
          </ac:spMkLst>
        </pc:spChg>
        <pc:spChg chg="add">
          <ac:chgData name="Marwan Al-Farah" userId="fc6b6b391746add0" providerId="LiveId" clId="{A10219C8-EFCC-46BD-9987-01C73DBF1AB3}" dt="2024-03-04T07:07:56.421" v="362" actId="26606"/>
          <ac:spMkLst>
            <pc:docMk/>
            <pc:sldMk cId="657229012" sldId="262"/>
            <ac:spMk id="8" creationId="{DAF1966E-FD40-4A4A-B61B-C4DF7FA05F06}"/>
          </ac:spMkLst>
        </pc:spChg>
        <pc:spChg chg="add">
          <ac:chgData name="Marwan Al-Farah" userId="fc6b6b391746add0" providerId="LiveId" clId="{A10219C8-EFCC-46BD-9987-01C73DBF1AB3}" dt="2024-03-04T07:07:56.421" v="362" actId="26606"/>
          <ac:spMkLst>
            <pc:docMk/>
            <pc:sldMk cId="657229012" sldId="262"/>
            <ac:spMk id="10" creationId="{047BFA19-D45E-416B-A404-7AF2F3F27017}"/>
          </ac:spMkLst>
        </pc:spChg>
        <pc:spChg chg="add">
          <ac:chgData name="Marwan Al-Farah" userId="fc6b6b391746add0" providerId="LiveId" clId="{A10219C8-EFCC-46BD-9987-01C73DBF1AB3}" dt="2024-03-04T07:07:56.421" v="362" actId="26606"/>
          <ac:spMkLst>
            <pc:docMk/>
            <pc:sldMk cId="657229012" sldId="262"/>
            <ac:spMk id="12" creationId="{8E0105E7-23DB-4CF2-8258-FF47C7620F6E}"/>
          </ac:spMkLst>
        </pc:spChg>
        <pc:spChg chg="add">
          <ac:chgData name="Marwan Al-Farah" userId="fc6b6b391746add0" providerId="LiveId" clId="{A10219C8-EFCC-46BD-9987-01C73DBF1AB3}" dt="2024-03-04T07:07:56.421" v="362" actId="26606"/>
          <ac:spMkLst>
            <pc:docMk/>
            <pc:sldMk cId="657229012" sldId="262"/>
            <ac:spMk id="14" creationId="{074B4F7D-14B2-478B-8BF5-01E4E0C5D263}"/>
          </ac:spMkLst>
        </pc:spChg>
        <pc:picChg chg="add mod">
          <ac:chgData name="Marwan Al-Farah" userId="fc6b6b391746add0" providerId="LiveId" clId="{A10219C8-EFCC-46BD-9987-01C73DBF1AB3}" dt="2024-03-07T08:46:37.816" v="734" actId="1076"/>
          <ac:picMkLst>
            <pc:docMk/>
            <pc:sldMk cId="657229012" sldId="262"/>
            <ac:picMk id="5122" creationId="{0459A992-2F7E-B375-22D0-E2197F9183DB}"/>
          </ac:picMkLst>
        </pc:picChg>
        <pc:picChg chg="add mod">
          <ac:chgData name="Marwan Al-Farah" userId="fc6b6b391746add0" providerId="LiveId" clId="{A10219C8-EFCC-46BD-9987-01C73DBF1AB3}" dt="2024-03-07T08:47:05.864" v="763" actId="1076"/>
          <ac:picMkLst>
            <pc:docMk/>
            <pc:sldMk cId="657229012" sldId="262"/>
            <ac:picMk id="5124" creationId="{56029CFD-3F1E-980D-B17D-F76953CB4924}"/>
          </ac:picMkLst>
        </pc:picChg>
        <pc:picChg chg="add mod">
          <ac:chgData name="Marwan Al-Farah" userId="fc6b6b391746add0" providerId="LiveId" clId="{A10219C8-EFCC-46BD-9987-01C73DBF1AB3}" dt="2024-03-07T08:46:34.338" v="733" actId="1076"/>
          <ac:picMkLst>
            <pc:docMk/>
            <pc:sldMk cId="657229012" sldId="262"/>
            <ac:picMk id="5126" creationId="{F6602C1E-CC53-979E-FF0A-D30FFF718BF4}"/>
          </ac:picMkLst>
        </pc:picChg>
      </pc:sldChg>
      <pc:sldChg chg="addSp delSp modSp new mod setBg modNotesTx">
        <pc:chgData name="Marwan Al-Farah" userId="fc6b6b391746add0" providerId="LiveId" clId="{A10219C8-EFCC-46BD-9987-01C73DBF1AB3}" dt="2024-03-07T08:40:00.817" v="695" actId="26606"/>
        <pc:sldMkLst>
          <pc:docMk/>
          <pc:sldMk cId="4160446599" sldId="263"/>
        </pc:sldMkLst>
        <pc:spChg chg="mod">
          <ac:chgData name="Marwan Al-Farah" userId="fc6b6b391746add0" providerId="LiveId" clId="{A10219C8-EFCC-46BD-9987-01C73DBF1AB3}" dt="2024-03-04T07:10:53.887" v="397" actId="26606"/>
          <ac:spMkLst>
            <pc:docMk/>
            <pc:sldMk cId="4160446599" sldId="263"/>
            <ac:spMk id="2" creationId="{CA388BA1-8C40-1182-FBF9-CFDBDAE47EA7}"/>
          </ac:spMkLst>
        </pc:spChg>
        <pc:spChg chg="del mod">
          <ac:chgData name="Marwan Al-Farah" userId="fc6b6b391746add0" providerId="LiveId" clId="{A10219C8-EFCC-46BD-9987-01C73DBF1AB3}" dt="2024-03-07T08:40:00.817" v="695" actId="26606"/>
          <ac:spMkLst>
            <pc:docMk/>
            <pc:sldMk cId="4160446599" sldId="263"/>
            <ac:spMk id="3" creationId="{7584D9BA-6853-F5A0-2B99-0B9FB4F82D8A}"/>
          </ac:spMkLst>
        </pc:spChg>
        <pc:spChg chg="add del">
          <ac:chgData name="Marwan Al-Farah" userId="fc6b6b391746add0" providerId="LiveId" clId="{A10219C8-EFCC-46BD-9987-01C73DBF1AB3}" dt="2024-03-04T07:10:53.887" v="397" actId="26606"/>
          <ac:spMkLst>
            <pc:docMk/>
            <pc:sldMk cId="4160446599" sldId="263"/>
            <ac:spMk id="8" creationId="{DAF1966E-FD40-4A4A-B61B-C4DF7FA05F06}"/>
          </ac:spMkLst>
        </pc:spChg>
        <pc:spChg chg="add del">
          <ac:chgData name="Marwan Al-Farah" userId="fc6b6b391746add0" providerId="LiveId" clId="{A10219C8-EFCC-46BD-9987-01C73DBF1AB3}" dt="2024-03-04T07:10:53.887" v="397" actId="26606"/>
          <ac:spMkLst>
            <pc:docMk/>
            <pc:sldMk cId="4160446599" sldId="263"/>
            <ac:spMk id="10" creationId="{047BFA19-D45E-416B-A404-7AF2F3F27017}"/>
          </ac:spMkLst>
        </pc:spChg>
        <pc:spChg chg="add del">
          <ac:chgData name="Marwan Al-Farah" userId="fc6b6b391746add0" providerId="LiveId" clId="{A10219C8-EFCC-46BD-9987-01C73DBF1AB3}" dt="2024-03-04T07:10:53.887" v="397" actId="26606"/>
          <ac:spMkLst>
            <pc:docMk/>
            <pc:sldMk cId="4160446599" sldId="263"/>
            <ac:spMk id="12" creationId="{8E0105E7-23DB-4CF2-8258-FF47C7620F6E}"/>
          </ac:spMkLst>
        </pc:spChg>
        <pc:spChg chg="add del">
          <ac:chgData name="Marwan Al-Farah" userId="fc6b6b391746add0" providerId="LiveId" clId="{A10219C8-EFCC-46BD-9987-01C73DBF1AB3}" dt="2024-03-04T07:10:53.887" v="397" actId="26606"/>
          <ac:spMkLst>
            <pc:docMk/>
            <pc:sldMk cId="4160446599" sldId="263"/>
            <ac:spMk id="14" creationId="{074B4F7D-14B2-478B-8BF5-01E4E0C5D263}"/>
          </ac:spMkLst>
        </pc:spChg>
        <pc:spChg chg="add">
          <ac:chgData name="Marwan Al-Farah" userId="fc6b6b391746add0" providerId="LiveId" clId="{A10219C8-EFCC-46BD-9987-01C73DBF1AB3}" dt="2024-03-04T07:10:53.887" v="397" actId="26606"/>
          <ac:spMkLst>
            <pc:docMk/>
            <pc:sldMk cId="4160446599" sldId="263"/>
            <ac:spMk id="19" creationId="{1C799903-48D5-4A31-A1A2-541072D9771E}"/>
          </ac:spMkLst>
        </pc:spChg>
        <pc:spChg chg="add">
          <ac:chgData name="Marwan Al-Farah" userId="fc6b6b391746add0" providerId="LiveId" clId="{A10219C8-EFCC-46BD-9987-01C73DBF1AB3}" dt="2024-03-04T07:10:53.887" v="397" actId="26606"/>
          <ac:spMkLst>
            <pc:docMk/>
            <pc:sldMk cId="4160446599" sldId="263"/>
            <ac:spMk id="21" creationId="{8EFFF109-FC58-4FD3-BE05-9775A1310F55}"/>
          </ac:spMkLst>
        </pc:spChg>
        <pc:spChg chg="add">
          <ac:chgData name="Marwan Al-Farah" userId="fc6b6b391746add0" providerId="LiveId" clId="{A10219C8-EFCC-46BD-9987-01C73DBF1AB3}" dt="2024-03-04T07:10:53.887" v="397" actId="26606"/>
          <ac:spMkLst>
            <pc:docMk/>
            <pc:sldMk cId="4160446599" sldId="263"/>
            <ac:spMk id="23" creationId="{E1B96AD6-92A9-4273-A62B-96A1C3E0BA95}"/>
          </ac:spMkLst>
        </pc:spChg>
        <pc:spChg chg="add">
          <ac:chgData name="Marwan Al-Farah" userId="fc6b6b391746add0" providerId="LiveId" clId="{A10219C8-EFCC-46BD-9987-01C73DBF1AB3}" dt="2024-03-04T07:10:53.887" v="397" actId="26606"/>
          <ac:spMkLst>
            <pc:docMk/>
            <pc:sldMk cId="4160446599" sldId="263"/>
            <ac:spMk id="25" creationId="{463EEC44-1BA3-44ED-81FC-A644B04B2A44}"/>
          </ac:spMkLst>
        </pc:spChg>
        <pc:graphicFrameChg chg="add">
          <ac:chgData name="Marwan Al-Farah" userId="fc6b6b391746add0" providerId="LiveId" clId="{A10219C8-EFCC-46BD-9987-01C73DBF1AB3}" dt="2024-03-07T08:40:00.817" v="695" actId="26606"/>
          <ac:graphicFrameMkLst>
            <pc:docMk/>
            <pc:sldMk cId="4160446599" sldId="263"/>
            <ac:graphicFrameMk id="27" creationId="{BAF940FE-5305-F62D-ED13-12D0DABF8CBD}"/>
          </ac:graphicFrameMkLst>
        </pc:graphicFrameChg>
      </pc:sldChg>
      <pc:sldChg chg="addSp delSp modSp new mod setBg modNotesTx">
        <pc:chgData name="Marwan Al-Farah" userId="fc6b6b391746add0" providerId="LiveId" clId="{A10219C8-EFCC-46BD-9987-01C73DBF1AB3}" dt="2024-03-17T05:35:18.522" v="806" actId="20577"/>
        <pc:sldMkLst>
          <pc:docMk/>
          <pc:sldMk cId="3514913104" sldId="264"/>
        </pc:sldMkLst>
        <pc:spChg chg="mod">
          <ac:chgData name="Marwan Al-Farah" userId="fc6b6b391746add0" providerId="LiveId" clId="{A10219C8-EFCC-46BD-9987-01C73DBF1AB3}" dt="2024-03-04T07:10:21.730" v="395" actId="26606"/>
          <ac:spMkLst>
            <pc:docMk/>
            <pc:sldMk cId="3514913104" sldId="264"/>
            <ac:spMk id="2" creationId="{27473188-E069-D570-F96A-93606F740C39}"/>
          </ac:spMkLst>
        </pc:spChg>
        <pc:spChg chg="del mod">
          <ac:chgData name="Marwan Al-Farah" userId="fc6b6b391746add0" providerId="LiveId" clId="{A10219C8-EFCC-46BD-9987-01C73DBF1AB3}" dt="2024-03-04T07:10:31.543" v="396" actId="26606"/>
          <ac:spMkLst>
            <pc:docMk/>
            <pc:sldMk cId="3514913104" sldId="264"/>
            <ac:spMk id="3" creationId="{10086CCA-2D5C-F446-E6ED-5CC066842644}"/>
          </ac:spMkLst>
        </pc:spChg>
        <pc:spChg chg="add del mod">
          <ac:chgData name="Marwan Al-Farah" userId="fc6b6b391746add0" providerId="LiveId" clId="{A10219C8-EFCC-46BD-9987-01C73DBF1AB3}" dt="2024-03-07T08:38:24.683" v="673" actId="26606"/>
          <ac:spMkLst>
            <pc:docMk/>
            <pc:sldMk cId="3514913104" sldId="264"/>
            <ac:spMk id="4" creationId="{5E7D0F69-BA00-E467-6389-E07932AA5973}"/>
          </ac:spMkLst>
        </pc:spChg>
        <pc:spChg chg="add">
          <ac:chgData name="Marwan Al-Farah" userId="fc6b6b391746add0" providerId="LiveId" clId="{A10219C8-EFCC-46BD-9987-01C73DBF1AB3}" dt="2024-03-04T07:10:21.730" v="395" actId="26606"/>
          <ac:spMkLst>
            <pc:docMk/>
            <pc:sldMk cId="3514913104" sldId="264"/>
            <ac:spMk id="5" creationId="{047BFA19-D45E-416B-A404-7AF2F3F27017}"/>
          </ac:spMkLst>
        </pc:spChg>
        <pc:spChg chg="add">
          <ac:chgData name="Marwan Al-Farah" userId="fc6b6b391746add0" providerId="LiveId" clId="{A10219C8-EFCC-46BD-9987-01C73DBF1AB3}" dt="2024-03-04T07:10:21.730" v="395" actId="26606"/>
          <ac:spMkLst>
            <pc:docMk/>
            <pc:sldMk cId="3514913104" sldId="264"/>
            <ac:spMk id="6" creationId="{8E0105E7-23DB-4CF2-8258-FF47C7620F6E}"/>
          </ac:spMkLst>
        </pc:spChg>
        <pc:spChg chg="add">
          <ac:chgData name="Marwan Al-Farah" userId="fc6b6b391746add0" providerId="LiveId" clId="{A10219C8-EFCC-46BD-9987-01C73DBF1AB3}" dt="2024-03-04T07:10:21.730" v="395" actId="26606"/>
          <ac:spMkLst>
            <pc:docMk/>
            <pc:sldMk cId="3514913104" sldId="264"/>
            <ac:spMk id="8" creationId="{DAF1966E-FD40-4A4A-B61B-C4DF7FA05F06}"/>
          </ac:spMkLst>
        </pc:spChg>
        <pc:spChg chg="add">
          <ac:chgData name="Marwan Al-Farah" userId="fc6b6b391746add0" providerId="LiveId" clId="{A10219C8-EFCC-46BD-9987-01C73DBF1AB3}" dt="2024-03-04T07:10:21.730" v="395" actId="26606"/>
          <ac:spMkLst>
            <pc:docMk/>
            <pc:sldMk cId="3514913104" sldId="264"/>
            <ac:spMk id="9" creationId="{074B4F7D-14B2-478B-8BF5-01E4E0C5D263}"/>
          </ac:spMkLst>
        </pc:spChg>
        <pc:spChg chg="add del">
          <ac:chgData name="Marwan Al-Farah" userId="fc6b6b391746add0" providerId="LiveId" clId="{A10219C8-EFCC-46BD-9987-01C73DBF1AB3}" dt="2024-03-04T07:10:05.667" v="392" actId="26606"/>
          <ac:spMkLst>
            <pc:docMk/>
            <pc:sldMk cId="3514913104" sldId="264"/>
            <ac:spMk id="10" creationId="{245A9F99-D9B1-4094-A2E2-B90AC1DB7B9C}"/>
          </ac:spMkLst>
        </pc:spChg>
        <pc:spChg chg="add del">
          <ac:chgData name="Marwan Al-Farah" userId="fc6b6b391746add0" providerId="LiveId" clId="{A10219C8-EFCC-46BD-9987-01C73DBF1AB3}" dt="2024-03-04T07:10:05.667" v="392" actId="26606"/>
          <ac:spMkLst>
            <pc:docMk/>
            <pc:sldMk cId="3514913104" sldId="264"/>
            <ac:spMk id="12" creationId="{B7FAF607-473A-4A43-A23D-BBFF5C4117BB}"/>
          </ac:spMkLst>
        </pc:spChg>
        <pc:grpChg chg="add del">
          <ac:chgData name="Marwan Al-Farah" userId="fc6b6b391746add0" providerId="LiveId" clId="{A10219C8-EFCC-46BD-9987-01C73DBF1AB3}" dt="2024-03-04T07:10:05.667" v="392" actId="26606"/>
          <ac:grpSpMkLst>
            <pc:docMk/>
            <pc:sldMk cId="3514913104" sldId="264"/>
            <ac:grpSpMk id="14" creationId="{C5F6476F-D303-44D3-B30F-1BA348F0F64A}"/>
          </ac:grpSpMkLst>
        </pc:grpChg>
        <pc:graphicFrameChg chg="add del mod">
          <ac:chgData name="Marwan Al-Farah" userId="fc6b6b391746add0" providerId="LiveId" clId="{A10219C8-EFCC-46BD-9987-01C73DBF1AB3}" dt="2024-03-07T08:38:14.885" v="671" actId="478"/>
          <ac:graphicFrameMkLst>
            <pc:docMk/>
            <pc:sldMk cId="3514913104" sldId="264"/>
            <ac:graphicFrameMk id="11" creationId="{DA885314-742B-0CE9-104D-3581ED2F4C43}"/>
          </ac:graphicFrameMkLst>
        </pc:graphicFrameChg>
        <pc:graphicFrameChg chg="add mod modGraphic">
          <ac:chgData name="Marwan Al-Farah" userId="fc6b6b391746add0" providerId="LiveId" clId="{A10219C8-EFCC-46BD-9987-01C73DBF1AB3}" dt="2024-03-07T08:39:18.242" v="679" actId="404"/>
          <ac:graphicFrameMkLst>
            <pc:docMk/>
            <pc:sldMk cId="3514913104" sldId="264"/>
            <ac:graphicFrameMk id="13" creationId="{DB42FD8C-C418-F037-D8E8-7CC1EAC7E684}"/>
          </ac:graphicFrameMkLst>
        </pc:graphicFrameChg>
        <pc:picChg chg="add del">
          <ac:chgData name="Marwan Al-Farah" userId="fc6b6b391746add0" providerId="LiveId" clId="{A10219C8-EFCC-46BD-9987-01C73DBF1AB3}" dt="2024-03-04T07:10:05.667" v="392" actId="26606"/>
          <ac:picMkLst>
            <pc:docMk/>
            <pc:sldMk cId="3514913104" sldId="264"/>
            <ac:picMk id="7" creationId="{6975200B-6B0B-5EFA-9882-D618C87CEB15}"/>
          </ac:picMkLst>
        </pc:picChg>
      </pc:sldChg>
      <pc:sldChg chg="addSp delSp modSp new mod">
        <pc:chgData name="Marwan Al-Farah" userId="fc6b6b391746add0" providerId="LiveId" clId="{A10219C8-EFCC-46BD-9987-01C73DBF1AB3}" dt="2024-03-04T07:12:55.630" v="460" actId="1076"/>
        <pc:sldMkLst>
          <pc:docMk/>
          <pc:sldMk cId="2152803632" sldId="265"/>
        </pc:sldMkLst>
        <pc:spChg chg="del">
          <ac:chgData name="Marwan Al-Farah" userId="fc6b6b391746add0" providerId="LiveId" clId="{A10219C8-EFCC-46BD-9987-01C73DBF1AB3}" dt="2024-03-04T07:11:33.909" v="436" actId="478"/>
          <ac:spMkLst>
            <pc:docMk/>
            <pc:sldMk cId="2152803632" sldId="265"/>
            <ac:spMk id="2" creationId="{4F38EAD0-5634-8F30-C08E-98E00A896743}"/>
          </ac:spMkLst>
        </pc:spChg>
        <pc:spChg chg="mod">
          <ac:chgData name="Marwan Al-Farah" userId="fc6b6b391746add0" providerId="LiveId" clId="{A10219C8-EFCC-46BD-9987-01C73DBF1AB3}" dt="2024-03-04T07:12:55.630" v="460" actId="1076"/>
          <ac:spMkLst>
            <pc:docMk/>
            <pc:sldMk cId="2152803632" sldId="265"/>
            <ac:spMk id="3" creationId="{B64C185A-FB57-EB97-0DEA-A67B5586F798}"/>
          </ac:spMkLst>
        </pc:spChg>
        <pc:picChg chg="add mod">
          <ac:chgData name="Marwan Al-Farah" userId="fc6b6b391746add0" providerId="LiveId" clId="{A10219C8-EFCC-46BD-9987-01C73DBF1AB3}" dt="2024-03-04T07:12:50.200" v="457" actId="1076"/>
          <ac:picMkLst>
            <pc:docMk/>
            <pc:sldMk cId="2152803632" sldId="265"/>
            <ac:picMk id="4" creationId="{D4CEBA58-7C39-98BC-5718-35E13EFB8A9A}"/>
          </ac:picMkLst>
        </pc:picChg>
      </pc:sldChg>
      <pc:sldChg chg="addSp modSp new del">
        <pc:chgData name="Marwan Al-Farah" userId="fc6b6b391746add0" providerId="LiveId" clId="{A10219C8-EFCC-46BD-9987-01C73DBF1AB3}" dt="2024-03-04T07:10:05.002" v="391" actId="680"/>
        <pc:sldMkLst>
          <pc:docMk/>
          <pc:sldMk cId="4154612438" sldId="265"/>
        </pc:sldMkLst>
        <pc:picChg chg="add mod">
          <ac:chgData name="Marwan Al-Farah" userId="fc6b6b391746add0" providerId="LiveId" clId="{A10219C8-EFCC-46BD-9987-01C73DBF1AB3}" dt="2024-03-04T07:09:59.962" v="390"/>
          <ac:picMkLst>
            <pc:docMk/>
            <pc:sldMk cId="4154612438" sldId="265"/>
            <ac:picMk id="4" creationId="{088359F7-A0DF-4334-8031-135068950BE9}"/>
          </ac:picMkLst>
        </pc:picChg>
      </pc:sldChg>
      <pc:sldChg chg="new del">
        <pc:chgData name="Marwan Al-Farah" userId="fc6b6b391746add0" providerId="LiveId" clId="{A10219C8-EFCC-46BD-9987-01C73DBF1AB3}" dt="2024-03-07T08:28:12.044" v="535" actId="47"/>
        <pc:sldMkLst>
          <pc:docMk/>
          <pc:sldMk cId="420794685" sldId="266"/>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F6B895-1DFB-4F3A-A4DA-378B77CABF7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A9F8A88-5EC8-46D0-940E-F71A805E4E17}">
      <dgm:prSet/>
      <dgm:spPr/>
      <dgm:t>
        <a:bodyPr/>
        <a:lstStyle/>
        <a:p>
          <a:pPr>
            <a:lnSpc>
              <a:spcPct val="100000"/>
            </a:lnSpc>
          </a:pPr>
          <a:r>
            <a:rPr lang="en-US"/>
            <a:t>Assess tools for data classification, reviewing current methods and seeking enhancements for sorting data into critical, dark, and ROT categories.</a:t>
          </a:r>
        </a:p>
      </dgm:t>
    </dgm:pt>
    <dgm:pt modelId="{0400B608-5C7D-4448-9510-C68C7D169F68}" type="parTrans" cxnId="{DECB7DCF-BD00-48AB-9C5B-AC2D052F5F79}">
      <dgm:prSet/>
      <dgm:spPr/>
      <dgm:t>
        <a:bodyPr/>
        <a:lstStyle/>
        <a:p>
          <a:endParaRPr lang="en-US"/>
        </a:p>
      </dgm:t>
    </dgm:pt>
    <dgm:pt modelId="{546D9D71-1E3A-467A-9CFA-22CDCD753D46}" type="sibTrans" cxnId="{DECB7DCF-BD00-48AB-9C5B-AC2D052F5F79}">
      <dgm:prSet/>
      <dgm:spPr/>
      <dgm:t>
        <a:bodyPr/>
        <a:lstStyle/>
        <a:p>
          <a:endParaRPr lang="en-US"/>
        </a:p>
      </dgm:t>
    </dgm:pt>
    <dgm:pt modelId="{C48EA04A-1E81-40B8-BEE8-6119A103B0C5}">
      <dgm:prSet/>
      <dgm:spPr/>
      <dgm:t>
        <a:bodyPr/>
        <a:lstStyle/>
        <a:p>
          <a:pPr>
            <a:lnSpc>
              <a:spcPct val="100000"/>
            </a:lnSpc>
          </a:pPr>
          <a:r>
            <a:rPr lang="en-US"/>
            <a:t>Examine the SDO's influence on data management, particularly in identifying, using, and mitigating risks associated with dark data.</a:t>
          </a:r>
        </a:p>
      </dgm:t>
    </dgm:pt>
    <dgm:pt modelId="{2DB63D69-31C2-4B53-840A-4F6BC08F7B0F}" type="parTrans" cxnId="{BA1B240E-50BA-4613-B792-6EB0EC8DE4BF}">
      <dgm:prSet/>
      <dgm:spPr/>
      <dgm:t>
        <a:bodyPr/>
        <a:lstStyle/>
        <a:p>
          <a:endParaRPr lang="en-US"/>
        </a:p>
      </dgm:t>
    </dgm:pt>
    <dgm:pt modelId="{83EF3DDD-6390-4B7D-9A52-797D8B50B1EE}" type="sibTrans" cxnId="{BA1B240E-50BA-4613-B792-6EB0EC8DE4BF}">
      <dgm:prSet/>
      <dgm:spPr/>
      <dgm:t>
        <a:bodyPr/>
        <a:lstStyle/>
        <a:p>
          <a:endParaRPr lang="en-US"/>
        </a:p>
      </dgm:t>
    </dgm:pt>
    <dgm:pt modelId="{76F438C5-7A54-458B-BE77-5979E69F4A19}">
      <dgm:prSet/>
      <dgm:spPr/>
      <dgm:t>
        <a:bodyPr/>
        <a:lstStyle/>
        <a:p>
          <a:pPr>
            <a:lnSpc>
              <a:spcPct val="100000"/>
            </a:lnSpc>
          </a:pPr>
          <a:r>
            <a:rPr lang="en-US"/>
            <a:t>Explore the challenges and benefits of implementing the SDO role across various organizations, considering costs, skill needs, and effects on organizational structures.</a:t>
          </a:r>
        </a:p>
      </dgm:t>
    </dgm:pt>
    <dgm:pt modelId="{E60A29EE-8388-406C-8066-8F4416BE432C}" type="parTrans" cxnId="{8015E700-9768-4AA6-AC74-FE270384940F}">
      <dgm:prSet/>
      <dgm:spPr/>
      <dgm:t>
        <a:bodyPr/>
        <a:lstStyle/>
        <a:p>
          <a:endParaRPr lang="en-US"/>
        </a:p>
      </dgm:t>
    </dgm:pt>
    <dgm:pt modelId="{24E60A15-A6A4-46D3-8659-15276A545AE7}" type="sibTrans" cxnId="{8015E700-9768-4AA6-AC74-FE270384940F}">
      <dgm:prSet/>
      <dgm:spPr/>
      <dgm:t>
        <a:bodyPr/>
        <a:lstStyle/>
        <a:p>
          <a:endParaRPr lang="en-US"/>
        </a:p>
      </dgm:t>
    </dgm:pt>
    <dgm:pt modelId="{5AF8A95B-B145-4380-9FD4-9FEA7F8DA031}" type="pres">
      <dgm:prSet presAssocID="{4FF6B895-1DFB-4F3A-A4DA-378B77CABF7C}" presName="root" presStyleCnt="0">
        <dgm:presLayoutVars>
          <dgm:dir/>
          <dgm:resizeHandles val="exact"/>
        </dgm:presLayoutVars>
      </dgm:prSet>
      <dgm:spPr/>
    </dgm:pt>
    <dgm:pt modelId="{AFC8CE71-08FE-42C5-9079-068C2BB0670B}" type="pres">
      <dgm:prSet presAssocID="{FA9F8A88-5EC8-46D0-940E-F71A805E4E17}" presName="compNode" presStyleCnt="0"/>
      <dgm:spPr/>
    </dgm:pt>
    <dgm:pt modelId="{E19A96DC-F266-42A4-AFFC-081C0D38C28C}" type="pres">
      <dgm:prSet presAssocID="{FA9F8A88-5EC8-46D0-940E-F71A805E4E17}" presName="bgRect" presStyleLbl="bgShp" presStyleIdx="0" presStyleCnt="3"/>
      <dgm:spPr/>
    </dgm:pt>
    <dgm:pt modelId="{85DD4D45-6EF2-49E0-B62D-D95B0E7D9C34}" type="pres">
      <dgm:prSet presAssocID="{FA9F8A88-5EC8-46D0-940E-F71A805E4E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4A94093F-D204-47ED-A864-51A53233A0D4}" type="pres">
      <dgm:prSet presAssocID="{FA9F8A88-5EC8-46D0-940E-F71A805E4E17}" presName="spaceRect" presStyleCnt="0"/>
      <dgm:spPr/>
    </dgm:pt>
    <dgm:pt modelId="{B0B73AB0-F396-4D4F-8CA7-AC62B81A940B}" type="pres">
      <dgm:prSet presAssocID="{FA9F8A88-5EC8-46D0-940E-F71A805E4E17}" presName="parTx" presStyleLbl="revTx" presStyleIdx="0" presStyleCnt="3">
        <dgm:presLayoutVars>
          <dgm:chMax val="0"/>
          <dgm:chPref val="0"/>
        </dgm:presLayoutVars>
      </dgm:prSet>
      <dgm:spPr/>
    </dgm:pt>
    <dgm:pt modelId="{64FCD088-1C47-4E7D-BB32-007739B41B6B}" type="pres">
      <dgm:prSet presAssocID="{546D9D71-1E3A-467A-9CFA-22CDCD753D46}" presName="sibTrans" presStyleCnt="0"/>
      <dgm:spPr/>
    </dgm:pt>
    <dgm:pt modelId="{86C5846E-6398-4147-BF85-1005F66EAF23}" type="pres">
      <dgm:prSet presAssocID="{C48EA04A-1E81-40B8-BEE8-6119A103B0C5}" presName="compNode" presStyleCnt="0"/>
      <dgm:spPr/>
    </dgm:pt>
    <dgm:pt modelId="{75BCA670-9882-4BC7-9E7C-ECC1595B4C40}" type="pres">
      <dgm:prSet presAssocID="{C48EA04A-1E81-40B8-BEE8-6119A103B0C5}" presName="bgRect" presStyleLbl="bgShp" presStyleIdx="1" presStyleCnt="3"/>
      <dgm:spPr/>
    </dgm:pt>
    <dgm:pt modelId="{9F1634CF-8450-491F-8312-707E42C47B78}" type="pres">
      <dgm:prSet presAssocID="{C48EA04A-1E81-40B8-BEE8-6119A103B0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38A22AFE-A0FE-4C75-9D9B-DDDC9A22078D}" type="pres">
      <dgm:prSet presAssocID="{C48EA04A-1E81-40B8-BEE8-6119A103B0C5}" presName="spaceRect" presStyleCnt="0"/>
      <dgm:spPr/>
    </dgm:pt>
    <dgm:pt modelId="{69315F6B-C6DC-49FC-A7FF-512E90D0E9AA}" type="pres">
      <dgm:prSet presAssocID="{C48EA04A-1E81-40B8-BEE8-6119A103B0C5}" presName="parTx" presStyleLbl="revTx" presStyleIdx="1" presStyleCnt="3">
        <dgm:presLayoutVars>
          <dgm:chMax val="0"/>
          <dgm:chPref val="0"/>
        </dgm:presLayoutVars>
      </dgm:prSet>
      <dgm:spPr/>
    </dgm:pt>
    <dgm:pt modelId="{6AB719F3-F27A-4C6D-9591-DCF63A479E72}" type="pres">
      <dgm:prSet presAssocID="{83EF3DDD-6390-4B7D-9A52-797D8B50B1EE}" presName="sibTrans" presStyleCnt="0"/>
      <dgm:spPr/>
    </dgm:pt>
    <dgm:pt modelId="{848A13EF-D704-4091-B3E6-DED62B0659DC}" type="pres">
      <dgm:prSet presAssocID="{76F438C5-7A54-458B-BE77-5979E69F4A19}" presName="compNode" presStyleCnt="0"/>
      <dgm:spPr/>
    </dgm:pt>
    <dgm:pt modelId="{463CB05D-433F-4BAB-8407-380C3AC00417}" type="pres">
      <dgm:prSet presAssocID="{76F438C5-7A54-458B-BE77-5979E69F4A19}" presName="bgRect" presStyleLbl="bgShp" presStyleIdx="2" presStyleCnt="3"/>
      <dgm:spPr/>
    </dgm:pt>
    <dgm:pt modelId="{FAEC91A2-24CC-46F7-8D26-6D56931AB063}" type="pres">
      <dgm:prSet presAssocID="{76F438C5-7A54-458B-BE77-5979E69F4A1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045848D9-0274-43EF-B10F-B2E6635C51F2}" type="pres">
      <dgm:prSet presAssocID="{76F438C5-7A54-458B-BE77-5979E69F4A19}" presName="spaceRect" presStyleCnt="0"/>
      <dgm:spPr/>
    </dgm:pt>
    <dgm:pt modelId="{4C4342F5-EE5E-486D-83D4-28D4D12051B9}" type="pres">
      <dgm:prSet presAssocID="{76F438C5-7A54-458B-BE77-5979E69F4A19}" presName="parTx" presStyleLbl="revTx" presStyleIdx="2" presStyleCnt="3">
        <dgm:presLayoutVars>
          <dgm:chMax val="0"/>
          <dgm:chPref val="0"/>
        </dgm:presLayoutVars>
      </dgm:prSet>
      <dgm:spPr/>
    </dgm:pt>
  </dgm:ptLst>
  <dgm:cxnLst>
    <dgm:cxn modelId="{8015E700-9768-4AA6-AC74-FE270384940F}" srcId="{4FF6B895-1DFB-4F3A-A4DA-378B77CABF7C}" destId="{76F438C5-7A54-458B-BE77-5979E69F4A19}" srcOrd="2" destOrd="0" parTransId="{E60A29EE-8388-406C-8066-8F4416BE432C}" sibTransId="{24E60A15-A6A4-46D3-8659-15276A545AE7}"/>
    <dgm:cxn modelId="{BA1B240E-50BA-4613-B792-6EB0EC8DE4BF}" srcId="{4FF6B895-1DFB-4F3A-A4DA-378B77CABF7C}" destId="{C48EA04A-1E81-40B8-BEE8-6119A103B0C5}" srcOrd="1" destOrd="0" parTransId="{2DB63D69-31C2-4B53-840A-4F6BC08F7B0F}" sibTransId="{83EF3DDD-6390-4B7D-9A52-797D8B50B1EE}"/>
    <dgm:cxn modelId="{CE63136B-5A4B-4212-B585-1887F943D2F7}" type="presOf" srcId="{FA9F8A88-5EC8-46D0-940E-F71A805E4E17}" destId="{B0B73AB0-F396-4D4F-8CA7-AC62B81A940B}" srcOrd="0" destOrd="0" presId="urn:microsoft.com/office/officeart/2018/2/layout/IconVerticalSolidList"/>
    <dgm:cxn modelId="{E6511E76-D0D3-48E5-8716-F33FE0E83C45}" type="presOf" srcId="{4FF6B895-1DFB-4F3A-A4DA-378B77CABF7C}" destId="{5AF8A95B-B145-4380-9FD4-9FEA7F8DA031}" srcOrd="0" destOrd="0" presId="urn:microsoft.com/office/officeart/2018/2/layout/IconVerticalSolidList"/>
    <dgm:cxn modelId="{D7DC538C-8D75-4D5F-991D-C3457DF5EBDC}" type="presOf" srcId="{C48EA04A-1E81-40B8-BEE8-6119A103B0C5}" destId="{69315F6B-C6DC-49FC-A7FF-512E90D0E9AA}" srcOrd="0" destOrd="0" presId="urn:microsoft.com/office/officeart/2018/2/layout/IconVerticalSolidList"/>
    <dgm:cxn modelId="{DECB7DCF-BD00-48AB-9C5B-AC2D052F5F79}" srcId="{4FF6B895-1DFB-4F3A-A4DA-378B77CABF7C}" destId="{FA9F8A88-5EC8-46D0-940E-F71A805E4E17}" srcOrd="0" destOrd="0" parTransId="{0400B608-5C7D-4448-9510-C68C7D169F68}" sibTransId="{546D9D71-1E3A-467A-9CFA-22CDCD753D46}"/>
    <dgm:cxn modelId="{0A4179F7-EEE9-471F-B046-488F0F95435F}" type="presOf" srcId="{76F438C5-7A54-458B-BE77-5979E69F4A19}" destId="{4C4342F5-EE5E-486D-83D4-28D4D12051B9}" srcOrd="0" destOrd="0" presId="urn:microsoft.com/office/officeart/2018/2/layout/IconVerticalSolidList"/>
    <dgm:cxn modelId="{4EF2AAB2-D580-4467-8994-46741C67C186}" type="presParOf" srcId="{5AF8A95B-B145-4380-9FD4-9FEA7F8DA031}" destId="{AFC8CE71-08FE-42C5-9079-068C2BB0670B}" srcOrd="0" destOrd="0" presId="urn:microsoft.com/office/officeart/2018/2/layout/IconVerticalSolidList"/>
    <dgm:cxn modelId="{B21C34C8-2564-4943-9590-03B51F765A5E}" type="presParOf" srcId="{AFC8CE71-08FE-42C5-9079-068C2BB0670B}" destId="{E19A96DC-F266-42A4-AFFC-081C0D38C28C}" srcOrd="0" destOrd="0" presId="urn:microsoft.com/office/officeart/2018/2/layout/IconVerticalSolidList"/>
    <dgm:cxn modelId="{071D424A-9A4C-4D73-A0BF-3D9C3DF593A6}" type="presParOf" srcId="{AFC8CE71-08FE-42C5-9079-068C2BB0670B}" destId="{85DD4D45-6EF2-49E0-B62D-D95B0E7D9C34}" srcOrd="1" destOrd="0" presId="urn:microsoft.com/office/officeart/2018/2/layout/IconVerticalSolidList"/>
    <dgm:cxn modelId="{E44AA4B1-553D-4848-A9B6-B3625295DC72}" type="presParOf" srcId="{AFC8CE71-08FE-42C5-9079-068C2BB0670B}" destId="{4A94093F-D204-47ED-A864-51A53233A0D4}" srcOrd="2" destOrd="0" presId="urn:microsoft.com/office/officeart/2018/2/layout/IconVerticalSolidList"/>
    <dgm:cxn modelId="{2771503B-9E6C-43A5-875E-1EE4B56D4BCC}" type="presParOf" srcId="{AFC8CE71-08FE-42C5-9079-068C2BB0670B}" destId="{B0B73AB0-F396-4D4F-8CA7-AC62B81A940B}" srcOrd="3" destOrd="0" presId="urn:microsoft.com/office/officeart/2018/2/layout/IconVerticalSolidList"/>
    <dgm:cxn modelId="{1880EEAD-32E4-484A-92C6-58B03E2F7C27}" type="presParOf" srcId="{5AF8A95B-B145-4380-9FD4-9FEA7F8DA031}" destId="{64FCD088-1C47-4E7D-BB32-007739B41B6B}" srcOrd="1" destOrd="0" presId="urn:microsoft.com/office/officeart/2018/2/layout/IconVerticalSolidList"/>
    <dgm:cxn modelId="{B5AB739B-A313-4C62-AA67-0D17B39B481F}" type="presParOf" srcId="{5AF8A95B-B145-4380-9FD4-9FEA7F8DA031}" destId="{86C5846E-6398-4147-BF85-1005F66EAF23}" srcOrd="2" destOrd="0" presId="urn:microsoft.com/office/officeart/2018/2/layout/IconVerticalSolidList"/>
    <dgm:cxn modelId="{F74E3C4F-33C3-4B35-AEF5-38D360249D36}" type="presParOf" srcId="{86C5846E-6398-4147-BF85-1005F66EAF23}" destId="{75BCA670-9882-4BC7-9E7C-ECC1595B4C40}" srcOrd="0" destOrd="0" presId="urn:microsoft.com/office/officeart/2018/2/layout/IconVerticalSolidList"/>
    <dgm:cxn modelId="{AD459917-1E52-4CC1-9996-307784563DA2}" type="presParOf" srcId="{86C5846E-6398-4147-BF85-1005F66EAF23}" destId="{9F1634CF-8450-491F-8312-707E42C47B78}" srcOrd="1" destOrd="0" presId="urn:microsoft.com/office/officeart/2018/2/layout/IconVerticalSolidList"/>
    <dgm:cxn modelId="{D8083CCF-08EA-4740-8CD7-4C08931171A0}" type="presParOf" srcId="{86C5846E-6398-4147-BF85-1005F66EAF23}" destId="{38A22AFE-A0FE-4C75-9D9B-DDDC9A22078D}" srcOrd="2" destOrd="0" presId="urn:microsoft.com/office/officeart/2018/2/layout/IconVerticalSolidList"/>
    <dgm:cxn modelId="{5FC7D42C-A77A-496C-A904-3C6684D7C636}" type="presParOf" srcId="{86C5846E-6398-4147-BF85-1005F66EAF23}" destId="{69315F6B-C6DC-49FC-A7FF-512E90D0E9AA}" srcOrd="3" destOrd="0" presId="urn:microsoft.com/office/officeart/2018/2/layout/IconVerticalSolidList"/>
    <dgm:cxn modelId="{59E8A654-815B-48C8-B3B8-62B2329001BD}" type="presParOf" srcId="{5AF8A95B-B145-4380-9FD4-9FEA7F8DA031}" destId="{6AB719F3-F27A-4C6D-9591-DCF63A479E72}" srcOrd="3" destOrd="0" presId="urn:microsoft.com/office/officeart/2018/2/layout/IconVerticalSolidList"/>
    <dgm:cxn modelId="{83F9E6CA-4104-412A-B918-94FB9633BC75}" type="presParOf" srcId="{5AF8A95B-B145-4380-9FD4-9FEA7F8DA031}" destId="{848A13EF-D704-4091-B3E6-DED62B0659DC}" srcOrd="4" destOrd="0" presId="urn:microsoft.com/office/officeart/2018/2/layout/IconVerticalSolidList"/>
    <dgm:cxn modelId="{E5E2896C-2D1C-4100-B867-95864EF3F739}" type="presParOf" srcId="{848A13EF-D704-4091-B3E6-DED62B0659DC}" destId="{463CB05D-433F-4BAB-8407-380C3AC00417}" srcOrd="0" destOrd="0" presId="urn:microsoft.com/office/officeart/2018/2/layout/IconVerticalSolidList"/>
    <dgm:cxn modelId="{15BCFB1F-7B06-4B7E-957E-1B96249ADFF3}" type="presParOf" srcId="{848A13EF-D704-4091-B3E6-DED62B0659DC}" destId="{FAEC91A2-24CC-46F7-8D26-6D56931AB063}" srcOrd="1" destOrd="0" presId="urn:microsoft.com/office/officeart/2018/2/layout/IconVerticalSolidList"/>
    <dgm:cxn modelId="{620196DD-70BB-4A12-93C8-660F7DEF2A89}" type="presParOf" srcId="{848A13EF-D704-4091-B3E6-DED62B0659DC}" destId="{045848D9-0274-43EF-B10F-B2E6635C51F2}" srcOrd="2" destOrd="0" presId="urn:microsoft.com/office/officeart/2018/2/layout/IconVerticalSolidList"/>
    <dgm:cxn modelId="{DA56CD35-294C-4AF5-AA74-B25C76BEAD59}" type="presParOf" srcId="{848A13EF-D704-4091-B3E6-DED62B0659DC}" destId="{4C4342F5-EE5E-486D-83D4-28D4D12051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96D62D-CDC3-41EC-95F4-E4384C114A7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6D88D7B-3E7E-471E-8B62-5AD033522539}">
      <dgm:prSet/>
      <dgm:spPr/>
      <dgm:t>
        <a:bodyPr/>
        <a:lstStyle/>
        <a:p>
          <a:pPr>
            <a:lnSpc>
              <a:spcPct val="100000"/>
            </a:lnSpc>
          </a:pPr>
          <a:r>
            <a:rPr lang="en-US" b="1"/>
            <a:t>Institutionalize SDO Role</a:t>
          </a:r>
          <a:endParaRPr lang="en-US"/>
        </a:p>
      </dgm:t>
    </dgm:pt>
    <dgm:pt modelId="{5D58B95D-51FD-4372-980B-4167F4F15717}" type="parTrans" cxnId="{0EF21E64-005E-4CB4-BD1B-3A6B23E11BD7}">
      <dgm:prSet/>
      <dgm:spPr/>
      <dgm:t>
        <a:bodyPr/>
        <a:lstStyle/>
        <a:p>
          <a:endParaRPr lang="en-US"/>
        </a:p>
      </dgm:t>
    </dgm:pt>
    <dgm:pt modelId="{00CCB950-58EC-49C1-8350-FA2DB75F8080}" type="sibTrans" cxnId="{0EF21E64-005E-4CB4-BD1B-3A6B23E11BD7}">
      <dgm:prSet/>
      <dgm:spPr/>
      <dgm:t>
        <a:bodyPr/>
        <a:lstStyle/>
        <a:p>
          <a:endParaRPr lang="en-US"/>
        </a:p>
      </dgm:t>
    </dgm:pt>
    <dgm:pt modelId="{DAC8542D-0444-4760-A2AA-530C83996B49}">
      <dgm:prSet/>
      <dgm:spPr/>
      <dgm:t>
        <a:bodyPr/>
        <a:lstStyle/>
        <a:p>
          <a:pPr>
            <a:lnSpc>
              <a:spcPct val="100000"/>
            </a:lnSpc>
          </a:pPr>
          <a:r>
            <a:rPr lang="en-US" b="1"/>
            <a:t>Adopt Data Classification Frameworks</a:t>
          </a:r>
          <a:endParaRPr lang="en-US"/>
        </a:p>
      </dgm:t>
    </dgm:pt>
    <dgm:pt modelId="{2E488469-8B98-4F45-8D81-55E3518C5462}" type="parTrans" cxnId="{D93B4C4B-FF96-43FF-BBA2-AE6105F99A2D}">
      <dgm:prSet/>
      <dgm:spPr/>
      <dgm:t>
        <a:bodyPr/>
        <a:lstStyle/>
        <a:p>
          <a:endParaRPr lang="en-US"/>
        </a:p>
      </dgm:t>
    </dgm:pt>
    <dgm:pt modelId="{AF00C546-E78A-407C-99A3-51FD6E43C032}" type="sibTrans" cxnId="{D93B4C4B-FF96-43FF-BBA2-AE6105F99A2D}">
      <dgm:prSet/>
      <dgm:spPr/>
      <dgm:t>
        <a:bodyPr/>
        <a:lstStyle/>
        <a:p>
          <a:endParaRPr lang="en-US"/>
        </a:p>
      </dgm:t>
    </dgm:pt>
    <dgm:pt modelId="{AF9363D5-D35E-4EE4-85D8-CAECA18D77AC}">
      <dgm:prSet/>
      <dgm:spPr/>
      <dgm:t>
        <a:bodyPr/>
        <a:lstStyle/>
        <a:p>
          <a:pPr>
            <a:lnSpc>
              <a:spcPct val="100000"/>
            </a:lnSpc>
          </a:pPr>
          <a:r>
            <a:rPr lang="en-US" b="1"/>
            <a:t>Leverage Technology</a:t>
          </a:r>
          <a:endParaRPr lang="en-US"/>
        </a:p>
      </dgm:t>
    </dgm:pt>
    <dgm:pt modelId="{2AB3D4EA-AD19-44B6-9988-12589C74569D}" type="parTrans" cxnId="{6F7FD9A8-7E1B-48F0-B338-9E3A996FB58A}">
      <dgm:prSet/>
      <dgm:spPr/>
      <dgm:t>
        <a:bodyPr/>
        <a:lstStyle/>
        <a:p>
          <a:endParaRPr lang="en-US"/>
        </a:p>
      </dgm:t>
    </dgm:pt>
    <dgm:pt modelId="{28318DD9-E4FF-4768-84DA-03A0124A32AF}" type="sibTrans" cxnId="{6F7FD9A8-7E1B-48F0-B338-9E3A996FB58A}">
      <dgm:prSet/>
      <dgm:spPr/>
      <dgm:t>
        <a:bodyPr/>
        <a:lstStyle/>
        <a:p>
          <a:endParaRPr lang="en-US"/>
        </a:p>
      </dgm:t>
    </dgm:pt>
    <dgm:pt modelId="{BF3D2F4F-FEE0-4AA9-BC54-D0B449184763}">
      <dgm:prSet/>
      <dgm:spPr/>
      <dgm:t>
        <a:bodyPr/>
        <a:lstStyle/>
        <a:p>
          <a:pPr>
            <a:lnSpc>
              <a:spcPct val="100000"/>
            </a:lnSpc>
          </a:pPr>
          <a:r>
            <a:rPr lang="en-US" b="1"/>
            <a:t>Foster Data-Driven Culture</a:t>
          </a:r>
          <a:endParaRPr lang="en-US"/>
        </a:p>
      </dgm:t>
    </dgm:pt>
    <dgm:pt modelId="{D7FCACB7-4898-4BD1-8748-05B9E4A45C88}" type="parTrans" cxnId="{E788A487-2F16-48E0-921B-B1EABFB76130}">
      <dgm:prSet/>
      <dgm:spPr/>
      <dgm:t>
        <a:bodyPr/>
        <a:lstStyle/>
        <a:p>
          <a:endParaRPr lang="en-US"/>
        </a:p>
      </dgm:t>
    </dgm:pt>
    <dgm:pt modelId="{381ED69D-B8C4-40B5-A566-00759AC90DE1}" type="sibTrans" cxnId="{E788A487-2F16-48E0-921B-B1EABFB76130}">
      <dgm:prSet/>
      <dgm:spPr/>
      <dgm:t>
        <a:bodyPr/>
        <a:lstStyle/>
        <a:p>
          <a:endParaRPr lang="en-US"/>
        </a:p>
      </dgm:t>
    </dgm:pt>
    <dgm:pt modelId="{F1BADC87-DD6C-41B4-A9F3-CBE6E35D08BE}">
      <dgm:prSet/>
      <dgm:spPr/>
      <dgm:t>
        <a:bodyPr/>
        <a:lstStyle/>
        <a:p>
          <a:pPr>
            <a:lnSpc>
              <a:spcPct val="100000"/>
            </a:lnSpc>
          </a:pPr>
          <a:r>
            <a:rPr lang="en-US" b="1"/>
            <a:t>Continuous Learning</a:t>
          </a:r>
          <a:endParaRPr lang="en-US"/>
        </a:p>
      </dgm:t>
    </dgm:pt>
    <dgm:pt modelId="{0BF35E68-89AD-4C70-945F-31FB426D5A08}" type="parTrans" cxnId="{BD040C28-0FED-4B91-B53F-BB1988DEAC6B}">
      <dgm:prSet/>
      <dgm:spPr/>
      <dgm:t>
        <a:bodyPr/>
        <a:lstStyle/>
        <a:p>
          <a:endParaRPr lang="en-US"/>
        </a:p>
      </dgm:t>
    </dgm:pt>
    <dgm:pt modelId="{6E8A89F1-BF68-4174-86D3-531618F4BD17}" type="sibTrans" cxnId="{BD040C28-0FED-4B91-B53F-BB1988DEAC6B}">
      <dgm:prSet/>
      <dgm:spPr/>
      <dgm:t>
        <a:bodyPr/>
        <a:lstStyle/>
        <a:p>
          <a:endParaRPr lang="en-US"/>
        </a:p>
      </dgm:t>
    </dgm:pt>
    <dgm:pt modelId="{D965ACD4-8BA8-45C9-995C-467316325361}" type="pres">
      <dgm:prSet presAssocID="{E396D62D-CDC3-41EC-95F4-E4384C114A7A}" presName="root" presStyleCnt="0">
        <dgm:presLayoutVars>
          <dgm:dir/>
          <dgm:resizeHandles val="exact"/>
        </dgm:presLayoutVars>
      </dgm:prSet>
      <dgm:spPr/>
    </dgm:pt>
    <dgm:pt modelId="{85F128CE-B560-4E34-BFDB-3E9B246944F1}" type="pres">
      <dgm:prSet presAssocID="{56D88D7B-3E7E-471E-8B62-5AD033522539}" presName="compNode" presStyleCnt="0"/>
      <dgm:spPr/>
    </dgm:pt>
    <dgm:pt modelId="{34626788-7B49-42F7-BA73-F6188982EBD8}" type="pres">
      <dgm:prSet presAssocID="{56D88D7B-3E7E-471E-8B62-5AD03352253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F9203AEA-8873-4631-8E86-EA145E57A45F}" type="pres">
      <dgm:prSet presAssocID="{56D88D7B-3E7E-471E-8B62-5AD033522539}" presName="spaceRect" presStyleCnt="0"/>
      <dgm:spPr/>
    </dgm:pt>
    <dgm:pt modelId="{2A666550-54CC-4DFE-A37A-A8734541E9A6}" type="pres">
      <dgm:prSet presAssocID="{56D88D7B-3E7E-471E-8B62-5AD033522539}" presName="textRect" presStyleLbl="revTx" presStyleIdx="0" presStyleCnt="5">
        <dgm:presLayoutVars>
          <dgm:chMax val="1"/>
          <dgm:chPref val="1"/>
        </dgm:presLayoutVars>
      </dgm:prSet>
      <dgm:spPr/>
    </dgm:pt>
    <dgm:pt modelId="{CB3AA6BE-2888-4EDB-854F-9585EE0BA6E1}" type="pres">
      <dgm:prSet presAssocID="{00CCB950-58EC-49C1-8350-FA2DB75F8080}" presName="sibTrans" presStyleCnt="0"/>
      <dgm:spPr/>
    </dgm:pt>
    <dgm:pt modelId="{1B3B2376-5855-4436-9CE8-5089E38B7F68}" type="pres">
      <dgm:prSet presAssocID="{DAC8542D-0444-4760-A2AA-530C83996B49}" presName="compNode" presStyleCnt="0"/>
      <dgm:spPr/>
    </dgm:pt>
    <dgm:pt modelId="{4137B47D-BBA9-4BF7-A0FF-AFFF4E9B678E}" type="pres">
      <dgm:prSet presAssocID="{DAC8542D-0444-4760-A2AA-530C83996B4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6D0A9702-D01E-401C-A8C3-5E4D1598A74A}" type="pres">
      <dgm:prSet presAssocID="{DAC8542D-0444-4760-A2AA-530C83996B49}" presName="spaceRect" presStyleCnt="0"/>
      <dgm:spPr/>
    </dgm:pt>
    <dgm:pt modelId="{D308A2D4-DAF8-420B-BC45-5BAACB99957F}" type="pres">
      <dgm:prSet presAssocID="{DAC8542D-0444-4760-A2AA-530C83996B49}" presName="textRect" presStyleLbl="revTx" presStyleIdx="1" presStyleCnt="5">
        <dgm:presLayoutVars>
          <dgm:chMax val="1"/>
          <dgm:chPref val="1"/>
        </dgm:presLayoutVars>
      </dgm:prSet>
      <dgm:spPr/>
    </dgm:pt>
    <dgm:pt modelId="{564EAED5-051C-4CE9-B3FE-1AD8F5E3078E}" type="pres">
      <dgm:prSet presAssocID="{AF00C546-E78A-407C-99A3-51FD6E43C032}" presName="sibTrans" presStyleCnt="0"/>
      <dgm:spPr/>
    </dgm:pt>
    <dgm:pt modelId="{3283B761-5E78-4DF5-ABD3-D0C0D46FCB9E}" type="pres">
      <dgm:prSet presAssocID="{AF9363D5-D35E-4EE4-85D8-CAECA18D77AC}" presName="compNode" presStyleCnt="0"/>
      <dgm:spPr/>
    </dgm:pt>
    <dgm:pt modelId="{F158255F-6976-4CC6-A287-C4D6247238E4}" type="pres">
      <dgm:prSet presAssocID="{AF9363D5-D35E-4EE4-85D8-CAECA18D77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7B0280B3-73BB-4907-A465-29A2D777F0CE}" type="pres">
      <dgm:prSet presAssocID="{AF9363D5-D35E-4EE4-85D8-CAECA18D77AC}" presName="spaceRect" presStyleCnt="0"/>
      <dgm:spPr/>
    </dgm:pt>
    <dgm:pt modelId="{E1645487-C114-4188-A99D-4892B9D753DD}" type="pres">
      <dgm:prSet presAssocID="{AF9363D5-D35E-4EE4-85D8-CAECA18D77AC}" presName="textRect" presStyleLbl="revTx" presStyleIdx="2" presStyleCnt="5">
        <dgm:presLayoutVars>
          <dgm:chMax val="1"/>
          <dgm:chPref val="1"/>
        </dgm:presLayoutVars>
      </dgm:prSet>
      <dgm:spPr/>
    </dgm:pt>
    <dgm:pt modelId="{7225BABF-5074-443A-8245-D92C4B609B14}" type="pres">
      <dgm:prSet presAssocID="{28318DD9-E4FF-4768-84DA-03A0124A32AF}" presName="sibTrans" presStyleCnt="0"/>
      <dgm:spPr/>
    </dgm:pt>
    <dgm:pt modelId="{1163B025-F9D2-4778-B202-1AA070191948}" type="pres">
      <dgm:prSet presAssocID="{BF3D2F4F-FEE0-4AA9-BC54-D0B449184763}" presName="compNode" presStyleCnt="0"/>
      <dgm:spPr/>
    </dgm:pt>
    <dgm:pt modelId="{91E7F02D-65DD-4BCC-B943-32082F287156}" type="pres">
      <dgm:prSet presAssocID="{BF3D2F4F-FEE0-4AA9-BC54-D0B4491847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s"/>
        </a:ext>
      </dgm:extLst>
    </dgm:pt>
    <dgm:pt modelId="{04D42856-17A6-4026-A8DA-49B0C8CA4A34}" type="pres">
      <dgm:prSet presAssocID="{BF3D2F4F-FEE0-4AA9-BC54-D0B449184763}" presName="spaceRect" presStyleCnt="0"/>
      <dgm:spPr/>
    </dgm:pt>
    <dgm:pt modelId="{5E15103F-155C-447A-A850-4B27A20876BF}" type="pres">
      <dgm:prSet presAssocID="{BF3D2F4F-FEE0-4AA9-BC54-D0B449184763}" presName="textRect" presStyleLbl="revTx" presStyleIdx="3" presStyleCnt="5">
        <dgm:presLayoutVars>
          <dgm:chMax val="1"/>
          <dgm:chPref val="1"/>
        </dgm:presLayoutVars>
      </dgm:prSet>
      <dgm:spPr/>
    </dgm:pt>
    <dgm:pt modelId="{C5104EED-951F-48F9-91B8-E0D76F187527}" type="pres">
      <dgm:prSet presAssocID="{381ED69D-B8C4-40B5-A566-00759AC90DE1}" presName="sibTrans" presStyleCnt="0"/>
      <dgm:spPr/>
    </dgm:pt>
    <dgm:pt modelId="{45C7F1A0-F159-4E15-89BC-2654E0D869DC}" type="pres">
      <dgm:prSet presAssocID="{F1BADC87-DD6C-41B4-A9F3-CBE6E35D08BE}" presName="compNode" presStyleCnt="0"/>
      <dgm:spPr/>
    </dgm:pt>
    <dgm:pt modelId="{C7F565ED-92C9-4A88-9269-A65717B33D1F}" type="pres">
      <dgm:prSet presAssocID="{F1BADC87-DD6C-41B4-A9F3-CBE6E35D08B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eacher"/>
        </a:ext>
      </dgm:extLst>
    </dgm:pt>
    <dgm:pt modelId="{6958369E-C241-4222-A203-D1CA3F034018}" type="pres">
      <dgm:prSet presAssocID="{F1BADC87-DD6C-41B4-A9F3-CBE6E35D08BE}" presName="spaceRect" presStyleCnt="0"/>
      <dgm:spPr/>
    </dgm:pt>
    <dgm:pt modelId="{58A2A7A4-BD8F-4631-94E1-E9F11EA0172C}" type="pres">
      <dgm:prSet presAssocID="{F1BADC87-DD6C-41B4-A9F3-CBE6E35D08BE}" presName="textRect" presStyleLbl="revTx" presStyleIdx="4" presStyleCnt="5">
        <dgm:presLayoutVars>
          <dgm:chMax val="1"/>
          <dgm:chPref val="1"/>
        </dgm:presLayoutVars>
      </dgm:prSet>
      <dgm:spPr/>
    </dgm:pt>
  </dgm:ptLst>
  <dgm:cxnLst>
    <dgm:cxn modelId="{93A6CA04-2DD6-48EC-9258-18508CB1D13A}" type="presOf" srcId="{DAC8542D-0444-4760-A2AA-530C83996B49}" destId="{D308A2D4-DAF8-420B-BC45-5BAACB99957F}" srcOrd="0" destOrd="0" presId="urn:microsoft.com/office/officeart/2018/2/layout/IconLabelList"/>
    <dgm:cxn modelId="{BD040C28-0FED-4B91-B53F-BB1988DEAC6B}" srcId="{E396D62D-CDC3-41EC-95F4-E4384C114A7A}" destId="{F1BADC87-DD6C-41B4-A9F3-CBE6E35D08BE}" srcOrd="4" destOrd="0" parTransId="{0BF35E68-89AD-4C70-945F-31FB426D5A08}" sibTransId="{6E8A89F1-BF68-4174-86D3-531618F4BD17}"/>
    <dgm:cxn modelId="{D00ADF31-5520-4189-9E0A-14008FC05E77}" type="presOf" srcId="{E396D62D-CDC3-41EC-95F4-E4384C114A7A}" destId="{D965ACD4-8BA8-45C9-995C-467316325361}" srcOrd="0" destOrd="0" presId="urn:microsoft.com/office/officeart/2018/2/layout/IconLabelList"/>
    <dgm:cxn modelId="{4B9B943A-1888-4120-BED0-09C5D36E6FF4}" type="presOf" srcId="{BF3D2F4F-FEE0-4AA9-BC54-D0B449184763}" destId="{5E15103F-155C-447A-A850-4B27A20876BF}" srcOrd="0" destOrd="0" presId="urn:microsoft.com/office/officeart/2018/2/layout/IconLabelList"/>
    <dgm:cxn modelId="{0EF21E64-005E-4CB4-BD1B-3A6B23E11BD7}" srcId="{E396D62D-CDC3-41EC-95F4-E4384C114A7A}" destId="{56D88D7B-3E7E-471E-8B62-5AD033522539}" srcOrd="0" destOrd="0" parTransId="{5D58B95D-51FD-4372-980B-4167F4F15717}" sibTransId="{00CCB950-58EC-49C1-8350-FA2DB75F8080}"/>
    <dgm:cxn modelId="{D93B4C4B-FF96-43FF-BBA2-AE6105F99A2D}" srcId="{E396D62D-CDC3-41EC-95F4-E4384C114A7A}" destId="{DAC8542D-0444-4760-A2AA-530C83996B49}" srcOrd="1" destOrd="0" parTransId="{2E488469-8B98-4F45-8D81-55E3518C5462}" sibTransId="{AF00C546-E78A-407C-99A3-51FD6E43C032}"/>
    <dgm:cxn modelId="{565DB756-D8B2-4894-B79C-ACBC93BA2300}" type="presOf" srcId="{AF9363D5-D35E-4EE4-85D8-CAECA18D77AC}" destId="{E1645487-C114-4188-A99D-4892B9D753DD}" srcOrd="0" destOrd="0" presId="urn:microsoft.com/office/officeart/2018/2/layout/IconLabelList"/>
    <dgm:cxn modelId="{E788A487-2F16-48E0-921B-B1EABFB76130}" srcId="{E396D62D-CDC3-41EC-95F4-E4384C114A7A}" destId="{BF3D2F4F-FEE0-4AA9-BC54-D0B449184763}" srcOrd="3" destOrd="0" parTransId="{D7FCACB7-4898-4BD1-8748-05B9E4A45C88}" sibTransId="{381ED69D-B8C4-40B5-A566-00759AC90DE1}"/>
    <dgm:cxn modelId="{6F7FD9A8-7E1B-48F0-B338-9E3A996FB58A}" srcId="{E396D62D-CDC3-41EC-95F4-E4384C114A7A}" destId="{AF9363D5-D35E-4EE4-85D8-CAECA18D77AC}" srcOrd="2" destOrd="0" parTransId="{2AB3D4EA-AD19-44B6-9988-12589C74569D}" sibTransId="{28318DD9-E4FF-4768-84DA-03A0124A32AF}"/>
    <dgm:cxn modelId="{53240FE6-E6D5-406D-9D29-2CF4B18E1F56}" type="presOf" srcId="{F1BADC87-DD6C-41B4-A9F3-CBE6E35D08BE}" destId="{58A2A7A4-BD8F-4631-94E1-E9F11EA0172C}" srcOrd="0" destOrd="0" presId="urn:microsoft.com/office/officeart/2018/2/layout/IconLabelList"/>
    <dgm:cxn modelId="{241CC8F5-9171-478C-BA90-F14B12FB36A8}" type="presOf" srcId="{56D88D7B-3E7E-471E-8B62-5AD033522539}" destId="{2A666550-54CC-4DFE-A37A-A8734541E9A6}" srcOrd="0" destOrd="0" presId="urn:microsoft.com/office/officeart/2018/2/layout/IconLabelList"/>
    <dgm:cxn modelId="{AC07C056-04CA-43EA-8B38-CF6E8B7AE760}" type="presParOf" srcId="{D965ACD4-8BA8-45C9-995C-467316325361}" destId="{85F128CE-B560-4E34-BFDB-3E9B246944F1}" srcOrd="0" destOrd="0" presId="urn:microsoft.com/office/officeart/2018/2/layout/IconLabelList"/>
    <dgm:cxn modelId="{A869D41E-8F06-4525-8BE0-E152AC3D922A}" type="presParOf" srcId="{85F128CE-B560-4E34-BFDB-3E9B246944F1}" destId="{34626788-7B49-42F7-BA73-F6188982EBD8}" srcOrd="0" destOrd="0" presId="urn:microsoft.com/office/officeart/2018/2/layout/IconLabelList"/>
    <dgm:cxn modelId="{91C80B2C-CD9A-4969-9237-7BBE7C968803}" type="presParOf" srcId="{85F128CE-B560-4E34-BFDB-3E9B246944F1}" destId="{F9203AEA-8873-4631-8E86-EA145E57A45F}" srcOrd="1" destOrd="0" presId="urn:microsoft.com/office/officeart/2018/2/layout/IconLabelList"/>
    <dgm:cxn modelId="{0374B6E3-D6C1-40CD-846B-A23DDEFB5522}" type="presParOf" srcId="{85F128CE-B560-4E34-BFDB-3E9B246944F1}" destId="{2A666550-54CC-4DFE-A37A-A8734541E9A6}" srcOrd="2" destOrd="0" presId="urn:microsoft.com/office/officeart/2018/2/layout/IconLabelList"/>
    <dgm:cxn modelId="{F1D4FF51-AACE-4543-BEBF-3D95FD2AB7E7}" type="presParOf" srcId="{D965ACD4-8BA8-45C9-995C-467316325361}" destId="{CB3AA6BE-2888-4EDB-854F-9585EE0BA6E1}" srcOrd="1" destOrd="0" presId="urn:microsoft.com/office/officeart/2018/2/layout/IconLabelList"/>
    <dgm:cxn modelId="{3CC8B063-CFFA-46A6-99D9-D7A33342A83F}" type="presParOf" srcId="{D965ACD4-8BA8-45C9-995C-467316325361}" destId="{1B3B2376-5855-4436-9CE8-5089E38B7F68}" srcOrd="2" destOrd="0" presId="urn:microsoft.com/office/officeart/2018/2/layout/IconLabelList"/>
    <dgm:cxn modelId="{FF310884-02B0-49FD-BEAA-E3DD8D105E38}" type="presParOf" srcId="{1B3B2376-5855-4436-9CE8-5089E38B7F68}" destId="{4137B47D-BBA9-4BF7-A0FF-AFFF4E9B678E}" srcOrd="0" destOrd="0" presId="urn:microsoft.com/office/officeart/2018/2/layout/IconLabelList"/>
    <dgm:cxn modelId="{E7007E1E-5903-41A3-BB14-51DE582380AC}" type="presParOf" srcId="{1B3B2376-5855-4436-9CE8-5089E38B7F68}" destId="{6D0A9702-D01E-401C-A8C3-5E4D1598A74A}" srcOrd="1" destOrd="0" presId="urn:microsoft.com/office/officeart/2018/2/layout/IconLabelList"/>
    <dgm:cxn modelId="{9D381018-BB90-4E17-B14F-FEDEA92BC3A0}" type="presParOf" srcId="{1B3B2376-5855-4436-9CE8-5089E38B7F68}" destId="{D308A2D4-DAF8-420B-BC45-5BAACB99957F}" srcOrd="2" destOrd="0" presId="urn:microsoft.com/office/officeart/2018/2/layout/IconLabelList"/>
    <dgm:cxn modelId="{DE5047BE-3E89-4A9C-8044-F2E59F1A14EA}" type="presParOf" srcId="{D965ACD4-8BA8-45C9-995C-467316325361}" destId="{564EAED5-051C-4CE9-B3FE-1AD8F5E3078E}" srcOrd="3" destOrd="0" presId="urn:microsoft.com/office/officeart/2018/2/layout/IconLabelList"/>
    <dgm:cxn modelId="{A0753637-33F8-4B12-B6C8-879380F9ADC5}" type="presParOf" srcId="{D965ACD4-8BA8-45C9-995C-467316325361}" destId="{3283B761-5E78-4DF5-ABD3-D0C0D46FCB9E}" srcOrd="4" destOrd="0" presId="urn:microsoft.com/office/officeart/2018/2/layout/IconLabelList"/>
    <dgm:cxn modelId="{12BCF368-EF8B-4D28-80F4-BA49492C3C8F}" type="presParOf" srcId="{3283B761-5E78-4DF5-ABD3-D0C0D46FCB9E}" destId="{F158255F-6976-4CC6-A287-C4D6247238E4}" srcOrd="0" destOrd="0" presId="urn:microsoft.com/office/officeart/2018/2/layout/IconLabelList"/>
    <dgm:cxn modelId="{B728C43C-ED90-4734-B3D7-BAEC10AD5C9C}" type="presParOf" srcId="{3283B761-5E78-4DF5-ABD3-D0C0D46FCB9E}" destId="{7B0280B3-73BB-4907-A465-29A2D777F0CE}" srcOrd="1" destOrd="0" presId="urn:microsoft.com/office/officeart/2018/2/layout/IconLabelList"/>
    <dgm:cxn modelId="{132000C3-58F4-4F46-AB89-C84D0B7BED23}" type="presParOf" srcId="{3283B761-5E78-4DF5-ABD3-D0C0D46FCB9E}" destId="{E1645487-C114-4188-A99D-4892B9D753DD}" srcOrd="2" destOrd="0" presId="urn:microsoft.com/office/officeart/2018/2/layout/IconLabelList"/>
    <dgm:cxn modelId="{CA76DA09-0005-4FB8-9E5F-CBEF892297FD}" type="presParOf" srcId="{D965ACD4-8BA8-45C9-995C-467316325361}" destId="{7225BABF-5074-443A-8245-D92C4B609B14}" srcOrd="5" destOrd="0" presId="urn:microsoft.com/office/officeart/2018/2/layout/IconLabelList"/>
    <dgm:cxn modelId="{F480922F-5E18-4F68-9FF5-011205C3E510}" type="presParOf" srcId="{D965ACD4-8BA8-45C9-995C-467316325361}" destId="{1163B025-F9D2-4778-B202-1AA070191948}" srcOrd="6" destOrd="0" presId="urn:microsoft.com/office/officeart/2018/2/layout/IconLabelList"/>
    <dgm:cxn modelId="{6E0CFBB0-1D1F-440B-A3E0-6E0F100AF415}" type="presParOf" srcId="{1163B025-F9D2-4778-B202-1AA070191948}" destId="{91E7F02D-65DD-4BCC-B943-32082F287156}" srcOrd="0" destOrd="0" presId="urn:microsoft.com/office/officeart/2018/2/layout/IconLabelList"/>
    <dgm:cxn modelId="{A2D0DDBE-BF75-4DBF-84BB-04D16C9C6687}" type="presParOf" srcId="{1163B025-F9D2-4778-B202-1AA070191948}" destId="{04D42856-17A6-4026-A8DA-49B0C8CA4A34}" srcOrd="1" destOrd="0" presId="urn:microsoft.com/office/officeart/2018/2/layout/IconLabelList"/>
    <dgm:cxn modelId="{9CB5156D-35EF-4EF9-B0CB-5ED3DA7DB4C2}" type="presParOf" srcId="{1163B025-F9D2-4778-B202-1AA070191948}" destId="{5E15103F-155C-447A-A850-4B27A20876BF}" srcOrd="2" destOrd="0" presId="urn:microsoft.com/office/officeart/2018/2/layout/IconLabelList"/>
    <dgm:cxn modelId="{B654CF32-F2F8-470A-8BB7-88610C1FFD0E}" type="presParOf" srcId="{D965ACD4-8BA8-45C9-995C-467316325361}" destId="{C5104EED-951F-48F9-91B8-E0D76F187527}" srcOrd="7" destOrd="0" presId="urn:microsoft.com/office/officeart/2018/2/layout/IconLabelList"/>
    <dgm:cxn modelId="{C915E96A-0647-40DC-8A88-451702818327}" type="presParOf" srcId="{D965ACD4-8BA8-45C9-995C-467316325361}" destId="{45C7F1A0-F159-4E15-89BC-2654E0D869DC}" srcOrd="8" destOrd="0" presId="urn:microsoft.com/office/officeart/2018/2/layout/IconLabelList"/>
    <dgm:cxn modelId="{39609561-206D-4A78-AF7D-78259607811B}" type="presParOf" srcId="{45C7F1A0-F159-4E15-89BC-2654E0D869DC}" destId="{C7F565ED-92C9-4A88-9269-A65717B33D1F}" srcOrd="0" destOrd="0" presId="urn:microsoft.com/office/officeart/2018/2/layout/IconLabelList"/>
    <dgm:cxn modelId="{5FD8503F-3409-4F55-A8DC-042667A9A989}" type="presParOf" srcId="{45C7F1A0-F159-4E15-89BC-2654E0D869DC}" destId="{6958369E-C241-4222-A203-D1CA3F034018}" srcOrd="1" destOrd="0" presId="urn:microsoft.com/office/officeart/2018/2/layout/IconLabelList"/>
    <dgm:cxn modelId="{2C7214B7-D2DB-40EC-AFF2-59E864FEE979}" type="presParOf" srcId="{45C7F1A0-F159-4E15-89BC-2654E0D869DC}" destId="{58A2A7A4-BD8F-4631-94E1-E9F11EA0172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EF1EF6-DAE9-4E5F-B8A6-FD16DE2B905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AC7A185-A52F-419E-9547-9A15E0CAC12E}">
      <dgm:prSet custT="1"/>
      <dgm:spPr/>
      <dgm:t>
        <a:bodyPr/>
        <a:lstStyle/>
        <a:p>
          <a:pPr>
            <a:lnSpc>
              <a:spcPct val="100000"/>
            </a:lnSpc>
          </a:pPr>
          <a:r>
            <a:rPr lang="en-US" sz="1800" b="1"/>
            <a:t>Engage Early with Collaborators</a:t>
          </a:r>
        </a:p>
      </dgm:t>
    </dgm:pt>
    <dgm:pt modelId="{56E1C91A-26D9-4A02-8880-ADAA51142E6B}" type="parTrans" cxnId="{0544D9B5-C813-4E45-B781-C500FDCB6C44}">
      <dgm:prSet/>
      <dgm:spPr/>
      <dgm:t>
        <a:bodyPr/>
        <a:lstStyle/>
        <a:p>
          <a:endParaRPr lang="en-US" sz="1400" b="1"/>
        </a:p>
      </dgm:t>
    </dgm:pt>
    <dgm:pt modelId="{17B61616-A224-41DE-8DF6-4C1E2583D933}" type="sibTrans" cxnId="{0544D9B5-C813-4E45-B781-C500FDCB6C44}">
      <dgm:prSet/>
      <dgm:spPr/>
      <dgm:t>
        <a:bodyPr/>
        <a:lstStyle/>
        <a:p>
          <a:pPr>
            <a:lnSpc>
              <a:spcPct val="100000"/>
            </a:lnSpc>
          </a:pPr>
          <a:endParaRPr lang="en-US" sz="1400" b="1"/>
        </a:p>
      </dgm:t>
    </dgm:pt>
    <dgm:pt modelId="{CF043D0F-3DC3-4709-A8FB-EFCF7E615A2A}">
      <dgm:prSet custT="1"/>
      <dgm:spPr/>
      <dgm:t>
        <a:bodyPr/>
        <a:lstStyle/>
        <a:p>
          <a:pPr>
            <a:lnSpc>
              <a:spcPct val="100000"/>
            </a:lnSpc>
          </a:pPr>
          <a:r>
            <a:rPr lang="en-US" sz="1800" b="1"/>
            <a:t>Utilize Advanced Tools</a:t>
          </a:r>
        </a:p>
      </dgm:t>
    </dgm:pt>
    <dgm:pt modelId="{AC859E21-8579-43E1-8710-31B88A502EA8}" type="parTrans" cxnId="{DDD40537-9744-45AA-AC4C-A6036CBB0733}">
      <dgm:prSet/>
      <dgm:spPr/>
      <dgm:t>
        <a:bodyPr/>
        <a:lstStyle/>
        <a:p>
          <a:endParaRPr lang="en-US" sz="1400" b="1"/>
        </a:p>
      </dgm:t>
    </dgm:pt>
    <dgm:pt modelId="{58BFEB7F-C3C5-4A51-BEAA-65EF34D448CB}" type="sibTrans" cxnId="{DDD40537-9744-45AA-AC4C-A6036CBB0733}">
      <dgm:prSet/>
      <dgm:spPr/>
      <dgm:t>
        <a:bodyPr/>
        <a:lstStyle/>
        <a:p>
          <a:pPr>
            <a:lnSpc>
              <a:spcPct val="100000"/>
            </a:lnSpc>
          </a:pPr>
          <a:endParaRPr lang="en-US" sz="1400" b="1"/>
        </a:p>
      </dgm:t>
    </dgm:pt>
    <dgm:pt modelId="{B6EAF323-77EE-4B80-BB09-54EDE5B90B77}">
      <dgm:prSet custT="1"/>
      <dgm:spPr/>
      <dgm:t>
        <a:bodyPr/>
        <a:lstStyle/>
        <a:p>
          <a:pPr>
            <a:lnSpc>
              <a:spcPct val="100000"/>
            </a:lnSpc>
          </a:pPr>
          <a:r>
            <a:rPr lang="en-US" sz="1800" b="1"/>
            <a:t>Refine the SDO Role Framework</a:t>
          </a:r>
        </a:p>
      </dgm:t>
    </dgm:pt>
    <dgm:pt modelId="{91DFA60A-F6E6-4EA0-B573-0C1FF23F2F26}" type="parTrans" cxnId="{6BC07473-EE83-4B4B-A515-0D4F4433F994}">
      <dgm:prSet/>
      <dgm:spPr/>
      <dgm:t>
        <a:bodyPr/>
        <a:lstStyle/>
        <a:p>
          <a:endParaRPr lang="en-US" sz="1400" b="1"/>
        </a:p>
      </dgm:t>
    </dgm:pt>
    <dgm:pt modelId="{C268EBED-8720-42BF-96A5-7C55675BE1B6}" type="sibTrans" cxnId="{6BC07473-EE83-4B4B-A515-0D4F4433F994}">
      <dgm:prSet/>
      <dgm:spPr/>
      <dgm:t>
        <a:bodyPr/>
        <a:lstStyle/>
        <a:p>
          <a:pPr>
            <a:lnSpc>
              <a:spcPct val="100000"/>
            </a:lnSpc>
          </a:pPr>
          <a:endParaRPr lang="en-US" sz="1400" b="1"/>
        </a:p>
      </dgm:t>
    </dgm:pt>
    <dgm:pt modelId="{D86C77FC-7190-4327-834A-3AE9C9A8CDC4}">
      <dgm:prSet custT="1"/>
      <dgm:spPr/>
      <dgm:t>
        <a:bodyPr/>
        <a:lstStyle/>
        <a:p>
          <a:pPr>
            <a:lnSpc>
              <a:spcPct val="100000"/>
            </a:lnSpc>
          </a:pPr>
          <a:r>
            <a:rPr lang="en-US" sz="1800" b="1"/>
            <a:t>Seek Feedback and Iterate</a:t>
          </a:r>
        </a:p>
      </dgm:t>
    </dgm:pt>
    <dgm:pt modelId="{B4B8240E-DCE4-4A82-A164-9B51F778A8F8}" type="parTrans" cxnId="{064484DF-99BB-4BF8-8A0B-B59B407C0EED}">
      <dgm:prSet/>
      <dgm:spPr/>
      <dgm:t>
        <a:bodyPr/>
        <a:lstStyle/>
        <a:p>
          <a:endParaRPr lang="en-US" sz="1400" b="1"/>
        </a:p>
      </dgm:t>
    </dgm:pt>
    <dgm:pt modelId="{A582A28E-FC35-420D-AD32-61AFE88181CD}" type="sibTrans" cxnId="{064484DF-99BB-4BF8-8A0B-B59B407C0EED}">
      <dgm:prSet/>
      <dgm:spPr/>
      <dgm:t>
        <a:bodyPr/>
        <a:lstStyle/>
        <a:p>
          <a:pPr>
            <a:lnSpc>
              <a:spcPct val="100000"/>
            </a:lnSpc>
          </a:pPr>
          <a:endParaRPr lang="en-US" sz="1400" b="1"/>
        </a:p>
      </dgm:t>
    </dgm:pt>
    <dgm:pt modelId="{9A025C7D-FDF7-48C1-8BBB-48365DBE2083}">
      <dgm:prSet custT="1"/>
      <dgm:spPr/>
      <dgm:t>
        <a:bodyPr/>
        <a:lstStyle/>
        <a:p>
          <a:pPr>
            <a:lnSpc>
              <a:spcPct val="100000"/>
            </a:lnSpc>
          </a:pPr>
          <a:r>
            <a:rPr lang="en-US" sz="1800" b="1"/>
            <a:t>Document and Share Learnings</a:t>
          </a:r>
        </a:p>
      </dgm:t>
    </dgm:pt>
    <dgm:pt modelId="{FB5F1C5C-D924-41EE-812C-C373B5F3D8B7}" type="parTrans" cxnId="{2D6DD154-5131-42FE-9AC1-32C24549F145}">
      <dgm:prSet/>
      <dgm:spPr/>
      <dgm:t>
        <a:bodyPr/>
        <a:lstStyle/>
        <a:p>
          <a:endParaRPr lang="en-US" sz="1400" b="1"/>
        </a:p>
      </dgm:t>
    </dgm:pt>
    <dgm:pt modelId="{E2056545-DC15-4DAD-BFF5-01DD76C14400}" type="sibTrans" cxnId="{2D6DD154-5131-42FE-9AC1-32C24549F145}">
      <dgm:prSet/>
      <dgm:spPr/>
      <dgm:t>
        <a:bodyPr/>
        <a:lstStyle/>
        <a:p>
          <a:endParaRPr lang="en-US" sz="1400" b="1"/>
        </a:p>
      </dgm:t>
    </dgm:pt>
    <dgm:pt modelId="{9DA87C01-63AA-4158-BE2F-06ACCAB7E786}" type="pres">
      <dgm:prSet presAssocID="{44EF1EF6-DAE9-4E5F-B8A6-FD16DE2B905E}" presName="root" presStyleCnt="0">
        <dgm:presLayoutVars>
          <dgm:dir/>
          <dgm:resizeHandles val="exact"/>
        </dgm:presLayoutVars>
      </dgm:prSet>
      <dgm:spPr/>
    </dgm:pt>
    <dgm:pt modelId="{9F6A1336-C4F7-40E3-B51A-039C5BED620D}" type="pres">
      <dgm:prSet presAssocID="{44EF1EF6-DAE9-4E5F-B8A6-FD16DE2B905E}" presName="container" presStyleCnt="0">
        <dgm:presLayoutVars>
          <dgm:dir/>
          <dgm:resizeHandles val="exact"/>
        </dgm:presLayoutVars>
      </dgm:prSet>
      <dgm:spPr/>
    </dgm:pt>
    <dgm:pt modelId="{B9738F1A-6395-4B41-9C82-5DB23BEBA394}" type="pres">
      <dgm:prSet presAssocID="{DAC7A185-A52F-419E-9547-9A15E0CAC12E}" presName="compNode" presStyleCnt="0"/>
      <dgm:spPr/>
    </dgm:pt>
    <dgm:pt modelId="{2FF7094F-9E7F-4A1F-A37E-229F3659D371}" type="pres">
      <dgm:prSet presAssocID="{DAC7A185-A52F-419E-9547-9A15E0CAC12E}" presName="iconBgRect" presStyleLbl="bgShp" presStyleIdx="0" presStyleCnt="5"/>
      <dgm:spPr/>
    </dgm:pt>
    <dgm:pt modelId="{A5BA8CCE-B05D-4792-BC70-F84B6CFB759E}" type="pres">
      <dgm:prSet presAssocID="{DAC7A185-A52F-419E-9547-9A15E0CAC12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4D0DA60A-07E4-45B1-8319-9D9C43305ED7}" type="pres">
      <dgm:prSet presAssocID="{DAC7A185-A52F-419E-9547-9A15E0CAC12E}" presName="spaceRect" presStyleCnt="0"/>
      <dgm:spPr/>
    </dgm:pt>
    <dgm:pt modelId="{E725D69B-6312-47AA-9CB8-CD0201FC1896}" type="pres">
      <dgm:prSet presAssocID="{DAC7A185-A52F-419E-9547-9A15E0CAC12E}" presName="textRect" presStyleLbl="revTx" presStyleIdx="0" presStyleCnt="5">
        <dgm:presLayoutVars>
          <dgm:chMax val="1"/>
          <dgm:chPref val="1"/>
        </dgm:presLayoutVars>
      </dgm:prSet>
      <dgm:spPr/>
    </dgm:pt>
    <dgm:pt modelId="{3EBF9428-854C-4EF6-B74D-5117886C09FC}" type="pres">
      <dgm:prSet presAssocID="{17B61616-A224-41DE-8DF6-4C1E2583D933}" presName="sibTrans" presStyleLbl="sibTrans2D1" presStyleIdx="0" presStyleCnt="0"/>
      <dgm:spPr/>
    </dgm:pt>
    <dgm:pt modelId="{A62C5D14-DF0F-47DA-8892-C5EE445BB333}" type="pres">
      <dgm:prSet presAssocID="{CF043D0F-3DC3-4709-A8FB-EFCF7E615A2A}" presName="compNode" presStyleCnt="0"/>
      <dgm:spPr/>
    </dgm:pt>
    <dgm:pt modelId="{DE65BA2B-5E3D-4DF1-A414-B46F22CFB2AC}" type="pres">
      <dgm:prSet presAssocID="{CF043D0F-3DC3-4709-A8FB-EFCF7E615A2A}" presName="iconBgRect" presStyleLbl="bgShp" presStyleIdx="1" presStyleCnt="5"/>
      <dgm:spPr/>
    </dgm:pt>
    <dgm:pt modelId="{49B4E982-18A5-47DA-8A97-139FF25693BA}" type="pres">
      <dgm:prSet presAssocID="{CF043D0F-3DC3-4709-A8FB-EFCF7E615A2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ools"/>
        </a:ext>
      </dgm:extLst>
    </dgm:pt>
    <dgm:pt modelId="{E547243F-DF40-4F88-8ED6-DA33910E7963}" type="pres">
      <dgm:prSet presAssocID="{CF043D0F-3DC3-4709-A8FB-EFCF7E615A2A}" presName="spaceRect" presStyleCnt="0"/>
      <dgm:spPr/>
    </dgm:pt>
    <dgm:pt modelId="{3E890EED-912E-46F7-91B6-0ADEA8010DE1}" type="pres">
      <dgm:prSet presAssocID="{CF043D0F-3DC3-4709-A8FB-EFCF7E615A2A}" presName="textRect" presStyleLbl="revTx" presStyleIdx="1" presStyleCnt="5">
        <dgm:presLayoutVars>
          <dgm:chMax val="1"/>
          <dgm:chPref val="1"/>
        </dgm:presLayoutVars>
      </dgm:prSet>
      <dgm:spPr/>
    </dgm:pt>
    <dgm:pt modelId="{C1F362A0-0314-4FE7-9756-872CB0B214F3}" type="pres">
      <dgm:prSet presAssocID="{58BFEB7F-C3C5-4A51-BEAA-65EF34D448CB}" presName="sibTrans" presStyleLbl="sibTrans2D1" presStyleIdx="0" presStyleCnt="0"/>
      <dgm:spPr/>
    </dgm:pt>
    <dgm:pt modelId="{27F23B6F-D6C9-4FA4-8312-5A88C7703909}" type="pres">
      <dgm:prSet presAssocID="{B6EAF323-77EE-4B80-BB09-54EDE5B90B77}" presName="compNode" presStyleCnt="0"/>
      <dgm:spPr/>
    </dgm:pt>
    <dgm:pt modelId="{1ED22642-09F4-48CD-9D4A-56D0037E2395}" type="pres">
      <dgm:prSet presAssocID="{B6EAF323-77EE-4B80-BB09-54EDE5B90B77}" presName="iconBgRect" presStyleLbl="bgShp" presStyleIdx="2" presStyleCnt="5"/>
      <dgm:spPr/>
    </dgm:pt>
    <dgm:pt modelId="{AF0A4740-1D24-45F6-A5D6-549F320A7573}" type="pres">
      <dgm:prSet presAssocID="{B6EAF323-77EE-4B80-BB09-54EDE5B90B7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a:ext>
      </dgm:extLst>
    </dgm:pt>
    <dgm:pt modelId="{7F9EFED7-A2E5-423F-854E-F9AB0E5A9F40}" type="pres">
      <dgm:prSet presAssocID="{B6EAF323-77EE-4B80-BB09-54EDE5B90B77}" presName="spaceRect" presStyleCnt="0"/>
      <dgm:spPr/>
    </dgm:pt>
    <dgm:pt modelId="{E09F3EE4-AD2D-40B7-A027-5E21CBD086B3}" type="pres">
      <dgm:prSet presAssocID="{B6EAF323-77EE-4B80-BB09-54EDE5B90B77}" presName="textRect" presStyleLbl="revTx" presStyleIdx="2" presStyleCnt="5">
        <dgm:presLayoutVars>
          <dgm:chMax val="1"/>
          <dgm:chPref val="1"/>
        </dgm:presLayoutVars>
      </dgm:prSet>
      <dgm:spPr/>
    </dgm:pt>
    <dgm:pt modelId="{09B1EC82-67A1-4073-BB87-CBE972DD008C}" type="pres">
      <dgm:prSet presAssocID="{C268EBED-8720-42BF-96A5-7C55675BE1B6}" presName="sibTrans" presStyleLbl="sibTrans2D1" presStyleIdx="0" presStyleCnt="0"/>
      <dgm:spPr/>
    </dgm:pt>
    <dgm:pt modelId="{6BC38A3C-6823-4D25-B36F-40C0A0955DC0}" type="pres">
      <dgm:prSet presAssocID="{D86C77FC-7190-4327-834A-3AE9C9A8CDC4}" presName="compNode" presStyleCnt="0"/>
      <dgm:spPr/>
    </dgm:pt>
    <dgm:pt modelId="{9BECF19F-1E89-4E5E-AFFF-B034B722DFB5}" type="pres">
      <dgm:prSet presAssocID="{D86C77FC-7190-4327-834A-3AE9C9A8CDC4}" presName="iconBgRect" presStyleLbl="bgShp" presStyleIdx="3" presStyleCnt="5"/>
      <dgm:spPr/>
    </dgm:pt>
    <dgm:pt modelId="{EF64CB4C-FD64-48AE-B0B5-60D80997A31B}" type="pres">
      <dgm:prSet presAssocID="{D86C77FC-7190-4327-834A-3AE9C9A8CDC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gnifying glass"/>
        </a:ext>
      </dgm:extLst>
    </dgm:pt>
    <dgm:pt modelId="{0BED8B6F-E60E-42CE-9B58-7F6D716EB372}" type="pres">
      <dgm:prSet presAssocID="{D86C77FC-7190-4327-834A-3AE9C9A8CDC4}" presName="spaceRect" presStyleCnt="0"/>
      <dgm:spPr/>
    </dgm:pt>
    <dgm:pt modelId="{CF78AFD1-A1C1-448B-ACA2-AB9578A8DD10}" type="pres">
      <dgm:prSet presAssocID="{D86C77FC-7190-4327-834A-3AE9C9A8CDC4}" presName="textRect" presStyleLbl="revTx" presStyleIdx="3" presStyleCnt="5">
        <dgm:presLayoutVars>
          <dgm:chMax val="1"/>
          <dgm:chPref val="1"/>
        </dgm:presLayoutVars>
      </dgm:prSet>
      <dgm:spPr/>
    </dgm:pt>
    <dgm:pt modelId="{8B2A28FF-EEEA-4517-83D8-DA55D8FC2688}" type="pres">
      <dgm:prSet presAssocID="{A582A28E-FC35-420D-AD32-61AFE88181CD}" presName="sibTrans" presStyleLbl="sibTrans2D1" presStyleIdx="0" presStyleCnt="0"/>
      <dgm:spPr/>
    </dgm:pt>
    <dgm:pt modelId="{4E13E18B-EEF9-42EF-9E47-AD1C3FB6861A}" type="pres">
      <dgm:prSet presAssocID="{9A025C7D-FDF7-48C1-8BBB-48365DBE2083}" presName="compNode" presStyleCnt="0"/>
      <dgm:spPr/>
    </dgm:pt>
    <dgm:pt modelId="{A54D56F1-2ADC-4B0B-BAE7-225043B7B6FE}" type="pres">
      <dgm:prSet presAssocID="{9A025C7D-FDF7-48C1-8BBB-48365DBE2083}" presName="iconBgRect" presStyleLbl="bgShp" presStyleIdx="4" presStyleCnt="5"/>
      <dgm:spPr/>
    </dgm:pt>
    <dgm:pt modelId="{08191B59-F18E-4599-8AAF-DB897BD99E7C}" type="pres">
      <dgm:prSet presAssocID="{9A025C7D-FDF7-48C1-8BBB-48365DBE208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1A82DEA3-7A39-4202-B29D-0BF8E1E80A8A}" type="pres">
      <dgm:prSet presAssocID="{9A025C7D-FDF7-48C1-8BBB-48365DBE2083}" presName="spaceRect" presStyleCnt="0"/>
      <dgm:spPr/>
    </dgm:pt>
    <dgm:pt modelId="{E017CE03-166F-4E6A-B247-6D0BFBFF986F}" type="pres">
      <dgm:prSet presAssocID="{9A025C7D-FDF7-48C1-8BBB-48365DBE2083}" presName="textRect" presStyleLbl="revTx" presStyleIdx="4" presStyleCnt="5">
        <dgm:presLayoutVars>
          <dgm:chMax val="1"/>
          <dgm:chPref val="1"/>
        </dgm:presLayoutVars>
      </dgm:prSet>
      <dgm:spPr/>
    </dgm:pt>
  </dgm:ptLst>
  <dgm:cxnLst>
    <dgm:cxn modelId="{7B30E704-0270-41A1-ABAC-F363718BD48B}" type="presOf" srcId="{CF043D0F-3DC3-4709-A8FB-EFCF7E615A2A}" destId="{3E890EED-912E-46F7-91B6-0ADEA8010DE1}" srcOrd="0" destOrd="0" presId="urn:microsoft.com/office/officeart/2018/2/layout/IconCircleList"/>
    <dgm:cxn modelId="{5274682F-C56D-4A59-8AD5-1249F480C931}" type="presOf" srcId="{17B61616-A224-41DE-8DF6-4C1E2583D933}" destId="{3EBF9428-854C-4EF6-B74D-5117886C09FC}" srcOrd="0" destOrd="0" presId="urn:microsoft.com/office/officeart/2018/2/layout/IconCircleList"/>
    <dgm:cxn modelId="{DDD40537-9744-45AA-AC4C-A6036CBB0733}" srcId="{44EF1EF6-DAE9-4E5F-B8A6-FD16DE2B905E}" destId="{CF043D0F-3DC3-4709-A8FB-EFCF7E615A2A}" srcOrd="1" destOrd="0" parTransId="{AC859E21-8579-43E1-8710-31B88A502EA8}" sibTransId="{58BFEB7F-C3C5-4A51-BEAA-65EF34D448CB}"/>
    <dgm:cxn modelId="{F6BB0A38-7843-4749-93DC-D63B81E7547A}" type="presOf" srcId="{A582A28E-FC35-420D-AD32-61AFE88181CD}" destId="{8B2A28FF-EEEA-4517-83D8-DA55D8FC2688}" srcOrd="0" destOrd="0" presId="urn:microsoft.com/office/officeart/2018/2/layout/IconCircleList"/>
    <dgm:cxn modelId="{0D3A833A-577D-49BE-87B4-FE6835146712}" type="presOf" srcId="{44EF1EF6-DAE9-4E5F-B8A6-FD16DE2B905E}" destId="{9DA87C01-63AA-4158-BE2F-06ACCAB7E786}" srcOrd="0" destOrd="0" presId="urn:microsoft.com/office/officeart/2018/2/layout/IconCircleList"/>
    <dgm:cxn modelId="{09447E5C-2D82-41AE-B005-838D39C725CE}" type="presOf" srcId="{DAC7A185-A52F-419E-9547-9A15E0CAC12E}" destId="{E725D69B-6312-47AA-9CB8-CD0201FC1896}" srcOrd="0" destOrd="0" presId="urn:microsoft.com/office/officeart/2018/2/layout/IconCircleList"/>
    <dgm:cxn modelId="{C1803863-5D02-4778-BA56-F6E532D42F23}" type="presOf" srcId="{58BFEB7F-C3C5-4A51-BEAA-65EF34D448CB}" destId="{C1F362A0-0314-4FE7-9756-872CB0B214F3}" srcOrd="0" destOrd="0" presId="urn:microsoft.com/office/officeart/2018/2/layout/IconCircleList"/>
    <dgm:cxn modelId="{6BC07473-EE83-4B4B-A515-0D4F4433F994}" srcId="{44EF1EF6-DAE9-4E5F-B8A6-FD16DE2B905E}" destId="{B6EAF323-77EE-4B80-BB09-54EDE5B90B77}" srcOrd="2" destOrd="0" parTransId="{91DFA60A-F6E6-4EA0-B573-0C1FF23F2F26}" sibTransId="{C268EBED-8720-42BF-96A5-7C55675BE1B6}"/>
    <dgm:cxn modelId="{2D6DD154-5131-42FE-9AC1-32C24549F145}" srcId="{44EF1EF6-DAE9-4E5F-B8A6-FD16DE2B905E}" destId="{9A025C7D-FDF7-48C1-8BBB-48365DBE2083}" srcOrd="4" destOrd="0" parTransId="{FB5F1C5C-D924-41EE-812C-C373B5F3D8B7}" sibTransId="{E2056545-DC15-4DAD-BFF5-01DD76C14400}"/>
    <dgm:cxn modelId="{1278D655-87BE-47C6-A2F4-9AF3D08D6219}" type="presOf" srcId="{D86C77FC-7190-4327-834A-3AE9C9A8CDC4}" destId="{CF78AFD1-A1C1-448B-ACA2-AB9578A8DD10}" srcOrd="0" destOrd="0" presId="urn:microsoft.com/office/officeart/2018/2/layout/IconCircleList"/>
    <dgm:cxn modelId="{85AAD496-C7FD-4E12-AA06-205ED1949103}" type="presOf" srcId="{B6EAF323-77EE-4B80-BB09-54EDE5B90B77}" destId="{E09F3EE4-AD2D-40B7-A027-5E21CBD086B3}" srcOrd="0" destOrd="0" presId="urn:microsoft.com/office/officeart/2018/2/layout/IconCircleList"/>
    <dgm:cxn modelId="{9CD15B9E-231E-42D1-AA8E-19E55A143ABD}" type="presOf" srcId="{9A025C7D-FDF7-48C1-8BBB-48365DBE2083}" destId="{E017CE03-166F-4E6A-B247-6D0BFBFF986F}" srcOrd="0" destOrd="0" presId="urn:microsoft.com/office/officeart/2018/2/layout/IconCircleList"/>
    <dgm:cxn modelId="{0544D9B5-C813-4E45-B781-C500FDCB6C44}" srcId="{44EF1EF6-DAE9-4E5F-B8A6-FD16DE2B905E}" destId="{DAC7A185-A52F-419E-9547-9A15E0CAC12E}" srcOrd="0" destOrd="0" parTransId="{56E1C91A-26D9-4A02-8880-ADAA51142E6B}" sibTransId="{17B61616-A224-41DE-8DF6-4C1E2583D933}"/>
    <dgm:cxn modelId="{064484DF-99BB-4BF8-8A0B-B59B407C0EED}" srcId="{44EF1EF6-DAE9-4E5F-B8A6-FD16DE2B905E}" destId="{D86C77FC-7190-4327-834A-3AE9C9A8CDC4}" srcOrd="3" destOrd="0" parTransId="{B4B8240E-DCE4-4A82-A164-9B51F778A8F8}" sibTransId="{A582A28E-FC35-420D-AD32-61AFE88181CD}"/>
    <dgm:cxn modelId="{353439E0-0F85-4C2A-ABA2-479C665EA9BC}" type="presOf" srcId="{C268EBED-8720-42BF-96A5-7C55675BE1B6}" destId="{09B1EC82-67A1-4073-BB87-CBE972DD008C}" srcOrd="0" destOrd="0" presId="urn:microsoft.com/office/officeart/2018/2/layout/IconCircleList"/>
    <dgm:cxn modelId="{CF3624FA-C91E-48BF-A299-7D7097E23700}" type="presParOf" srcId="{9DA87C01-63AA-4158-BE2F-06ACCAB7E786}" destId="{9F6A1336-C4F7-40E3-B51A-039C5BED620D}" srcOrd="0" destOrd="0" presId="urn:microsoft.com/office/officeart/2018/2/layout/IconCircleList"/>
    <dgm:cxn modelId="{8982D3C8-01A6-4081-93F8-90E1BAF834FD}" type="presParOf" srcId="{9F6A1336-C4F7-40E3-B51A-039C5BED620D}" destId="{B9738F1A-6395-4B41-9C82-5DB23BEBA394}" srcOrd="0" destOrd="0" presId="urn:microsoft.com/office/officeart/2018/2/layout/IconCircleList"/>
    <dgm:cxn modelId="{182A22B9-7360-4A46-B02E-E0C058B5131E}" type="presParOf" srcId="{B9738F1A-6395-4B41-9C82-5DB23BEBA394}" destId="{2FF7094F-9E7F-4A1F-A37E-229F3659D371}" srcOrd="0" destOrd="0" presId="urn:microsoft.com/office/officeart/2018/2/layout/IconCircleList"/>
    <dgm:cxn modelId="{8CB1B1F3-C0F6-4002-9C27-3F5188B652D7}" type="presParOf" srcId="{B9738F1A-6395-4B41-9C82-5DB23BEBA394}" destId="{A5BA8CCE-B05D-4792-BC70-F84B6CFB759E}" srcOrd="1" destOrd="0" presId="urn:microsoft.com/office/officeart/2018/2/layout/IconCircleList"/>
    <dgm:cxn modelId="{B1C1E1A6-458D-4735-8867-4AEADC907FD3}" type="presParOf" srcId="{B9738F1A-6395-4B41-9C82-5DB23BEBA394}" destId="{4D0DA60A-07E4-45B1-8319-9D9C43305ED7}" srcOrd="2" destOrd="0" presId="urn:microsoft.com/office/officeart/2018/2/layout/IconCircleList"/>
    <dgm:cxn modelId="{880075CA-184B-4124-8B35-8602B9C175EF}" type="presParOf" srcId="{B9738F1A-6395-4B41-9C82-5DB23BEBA394}" destId="{E725D69B-6312-47AA-9CB8-CD0201FC1896}" srcOrd="3" destOrd="0" presId="urn:microsoft.com/office/officeart/2018/2/layout/IconCircleList"/>
    <dgm:cxn modelId="{CA5458DB-9FFB-424E-B96E-8446D5901AA3}" type="presParOf" srcId="{9F6A1336-C4F7-40E3-B51A-039C5BED620D}" destId="{3EBF9428-854C-4EF6-B74D-5117886C09FC}" srcOrd="1" destOrd="0" presId="urn:microsoft.com/office/officeart/2018/2/layout/IconCircleList"/>
    <dgm:cxn modelId="{FA1F4954-7B40-47A7-8A97-B4E938FB65C1}" type="presParOf" srcId="{9F6A1336-C4F7-40E3-B51A-039C5BED620D}" destId="{A62C5D14-DF0F-47DA-8892-C5EE445BB333}" srcOrd="2" destOrd="0" presId="urn:microsoft.com/office/officeart/2018/2/layout/IconCircleList"/>
    <dgm:cxn modelId="{6F425B85-060C-438F-A026-1633AF566941}" type="presParOf" srcId="{A62C5D14-DF0F-47DA-8892-C5EE445BB333}" destId="{DE65BA2B-5E3D-4DF1-A414-B46F22CFB2AC}" srcOrd="0" destOrd="0" presId="urn:microsoft.com/office/officeart/2018/2/layout/IconCircleList"/>
    <dgm:cxn modelId="{591220A1-1000-4152-A7E2-F612758D2590}" type="presParOf" srcId="{A62C5D14-DF0F-47DA-8892-C5EE445BB333}" destId="{49B4E982-18A5-47DA-8A97-139FF25693BA}" srcOrd="1" destOrd="0" presId="urn:microsoft.com/office/officeart/2018/2/layout/IconCircleList"/>
    <dgm:cxn modelId="{C78A56EC-50E3-448A-B755-F576A8086340}" type="presParOf" srcId="{A62C5D14-DF0F-47DA-8892-C5EE445BB333}" destId="{E547243F-DF40-4F88-8ED6-DA33910E7963}" srcOrd="2" destOrd="0" presId="urn:microsoft.com/office/officeart/2018/2/layout/IconCircleList"/>
    <dgm:cxn modelId="{6DCE40E7-D08B-44E6-BF34-22BDE4541805}" type="presParOf" srcId="{A62C5D14-DF0F-47DA-8892-C5EE445BB333}" destId="{3E890EED-912E-46F7-91B6-0ADEA8010DE1}" srcOrd="3" destOrd="0" presId="urn:microsoft.com/office/officeart/2018/2/layout/IconCircleList"/>
    <dgm:cxn modelId="{8C358F5B-D11C-4538-8F0F-BF5381B49C74}" type="presParOf" srcId="{9F6A1336-C4F7-40E3-B51A-039C5BED620D}" destId="{C1F362A0-0314-4FE7-9756-872CB0B214F3}" srcOrd="3" destOrd="0" presId="urn:microsoft.com/office/officeart/2018/2/layout/IconCircleList"/>
    <dgm:cxn modelId="{2CEEC969-7651-49AF-A5F7-F65ED593C303}" type="presParOf" srcId="{9F6A1336-C4F7-40E3-B51A-039C5BED620D}" destId="{27F23B6F-D6C9-4FA4-8312-5A88C7703909}" srcOrd="4" destOrd="0" presId="urn:microsoft.com/office/officeart/2018/2/layout/IconCircleList"/>
    <dgm:cxn modelId="{24818D3B-3668-40E3-BD35-42AEA3AD737B}" type="presParOf" srcId="{27F23B6F-D6C9-4FA4-8312-5A88C7703909}" destId="{1ED22642-09F4-48CD-9D4A-56D0037E2395}" srcOrd="0" destOrd="0" presId="urn:microsoft.com/office/officeart/2018/2/layout/IconCircleList"/>
    <dgm:cxn modelId="{AA24A80E-F678-4C76-8023-DF2917087E30}" type="presParOf" srcId="{27F23B6F-D6C9-4FA4-8312-5A88C7703909}" destId="{AF0A4740-1D24-45F6-A5D6-549F320A7573}" srcOrd="1" destOrd="0" presId="urn:microsoft.com/office/officeart/2018/2/layout/IconCircleList"/>
    <dgm:cxn modelId="{05C7A057-AC55-4BA7-BCE5-F16DEEDE9B72}" type="presParOf" srcId="{27F23B6F-D6C9-4FA4-8312-5A88C7703909}" destId="{7F9EFED7-A2E5-423F-854E-F9AB0E5A9F40}" srcOrd="2" destOrd="0" presId="urn:microsoft.com/office/officeart/2018/2/layout/IconCircleList"/>
    <dgm:cxn modelId="{98C72E7B-EF46-4BA3-A867-D992789336E1}" type="presParOf" srcId="{27F23B6F-D6C9-4FA4-8312-5A88C7703909}" destId="{E09F3EE4-AD2D-40B7-A027-5E21CBD086B3}" srcOrd="3" destOrd="0" presId="urn:microsoft.com/office/officeart/2018/2/layout/IconCircleList"/>
    <dgm:cxn modelId="{C20D9133-65D6-4080-80C2-1AFD6866AAD0}" type="presParOf" srcId="{9F6A1336-C4F7-40E3-B51A-039C5BED620D}" destId="{09B1EC82-67A1-4073-BB87-CBE972DD008C}" srcOrd="5" destOrd="0" presId="urn:microsoft.com/office/officeart/2018/2/layout/IconCircleList"/>
    <dgm:cxn modelId="{88F1D147-04B7-441E-AC48-F90698F3BFA0}" type="presParOf" srcId="{9F6A1336-C4F7-40E3-B51A-039C5BED620D}" destId="{6BC38A3C-6823-4D25-B36F-40C0A0955DC0}" srcOrd="6" destOrd="0" presId="urn:microsoft.com/office/officeart/2018/2/layout/IconCircleList"/>
    <dgm:cxn modelId="{81066A3C-0BD1-4401-B179-5F554B1D854F}" type="presParOf" srcId="{6BC38A3C-6823-4D25-B36F-40C0A0955DC0}" destId="{9BECF19F-1E89-4E5E-AFFF-B034B722DFB5}" srcOrd="0" destOrd="0" presId="urn:microsoft.com/office/officeart/2018/2/layout/IconCircleList"/>
    <dgm:cxn modelId="{7DDDD9C1-7649-4F9C-86E7-5E09661ACD5A}" type="presParOf" srcId="{6BC38A3C-6823-4D25-B36F-40C0A0955DC0}" destId="{EF64CB4C-FD64-48AE-B0B5-60D80997A31B}" srcOrd="1" destOrd="0" presId="urn:microsoft.com/office/officeart/2018/2/layout/IconCircleList"/>
    <dgm:cxn modelId="{CC2B2215-5480-4744-8E3D-D7AB92DEAF06}" type="presParOf" srcId="{6BC38A3C-6823-4D25-B36F-40C0A0955DC0}" destId="{0BED8B6F-E60E-42CE-9B58-7F6D716EB372}" srcOrd="2" destOrd="0" presId="urn:microsoft.com/office/officeart/2018/2/layout/IconCircleList"/>
    <dgm:cxn modelId="{9857EF17-4568-49C6-B6B6-A236D6838160}" type="presParOf" srcId="{6BC38A3C-6823-4D25-B36F-40C0A0955DC0}" destId="{CF78AFD1-A1C1-448B-ACA2-AB9578A8DD10}" srcOrd="3" destOrd="0" presId="urn:microsoft.com/office/officeart/2018/2/layout/IconCircleList"/>
    <dgm:cxn modelId="{044ABB9D-8773-4897-8E0F-5DDB7F64E24C}" type="presParOf" srcId="{9F6A1336-C4F7-40E3-B51A-039C5BED620D}" destId="{8B2A28FF-EEEA-4517-83D8-DA55D8FC2688}" srcOrd="7" destOrd="0" presId="urn:microsoft.com/office/officeart/2018/2/layout/IconCircleList"/>
    <dgm:cxn modelId="{649B462D-9EC5-4B93-8302-3EC081AB16A6}" type="presParOf" srcId="{9F6A1336-C4F7-40E3-B51A-039C5BED620D}" destId="{4E13E18B-EEF9-42EF-9E47-AD1C3FB6861A}" srcOrd="8" destOrd="0" presId="urn:microsoft.com/office/officeart/2018/2/layout/IconCircleList"/>
    <dgm:cxn modelId="{CDD3639C-3F89-4E76-8AFD-BE959E80F55F}" type="presParOf" srcId="{4E13E18B-EEF9-42EF-9E47-AD1C3FB6861A}" destId="{A54D56F1-2ADC-4B0B-BAE7-225043B7B6FE}" srcOrd="0" destOrd="0" presId="urn:microsoft.com/office/officeart/2018/2/layout/IconCircleList"/>
    <dgm:cxn modelId="{588EA174-4657-4178-9311-82396382A0AE}" type="presParOf" srcId="{4E13E18B-EEF9-42EF-9E47-AD1C3FB6861A}" destId="{08191B59-F18E-4599-8AAF-DB897BD99E7C}" srcOrd="1" destOrd="0" presId="urn:microsoft.com/office/officeart/2018/2/layout/IconCircleList"/>
    <dgm:cxn modelId="{19AE4CB2-0ABF-47D1-B138-6FC4DC85F113}" type="presParOf" srcId="{4E13E18B-EEF9-42EF-9E47-AD1C3FB6861A}" destId="{1A82DEA3-7A39-4202-B29D-0BF8E1E80A8A}" srcOrd="2" destOrd="0" presId="urn:microsoft.com/office/officeart/2018/2/layout/IconCircleList"/>
    <dgm:cxn modelId="{78058BC4-F6BA-477E-8DFF-090347305830}" type="presParOf" srcId="{4E13E18B-EEF9-42EF-9E47-AD1C3FB6861A}" destId="{E017CE03-166F-4E6A-B247-6D0BFBFF986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A96DC-F266-42A4-AFFC-081C0D38C28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DD4D45-6EF2-49E0-B62D-D95B0E7D9C3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B73AB0-F396-4D4F-8CA7-AC62B81A940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Assess tools for data classification, reviewing current methods and seeking enhancements for sorting data into critical, dark, and ROT categories.</a:t>
          </a:r>
        </a:p>
      </dsp:txBody>
      <dsp:txXfrm>
        <a:off x="1435590" y="531"/>
        <a:ext cx="9080009" cy="1242935"/>
      </dsp:txXfrm>
    </dsp:sp>
    <dsp:sp modelId="{75BCA670-9882-4BC7-9E7C-ECC1595B4C40}">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634CF-8450-491F-8312-707E42C47B7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315F6B-C6DC-49FC-A7FF-512E90D0E9AA}">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Examine the SDO's influence on data management, particularly in identifying, using, and mitigating risks associated with dark data.</a:t>
          </a:r>
        </a:p>
      </dsp:txBody>
      <dsp:txXfrm>
        <a:off x="1435590" y="1554201"/>
        <a:ext cx="9080009" cy="1242935"/>
      </dsp:txXfrm>
    </dsp:sp>
    <dsp:sp modelId="{463CB05D-433F-4BAB-8407-380C3AC00417}">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EC91A2-24CC-46F7-8D26-6D56931AB063}">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4342F5-EE5E-486D-83D4-28D4D12051B9}">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Explore the challenges and benefits of implementing the SDO role across various organizations, considering costs, skill needs, and effects on organizational structures.</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26788-7B49-42F7-BA73-F6188982EBD8}">
      <dsp:nvSpPr>
        <dsp:cNvPr id="0" name=""/>
        <dsp:cNvSpPr/>
      </dsp:nvSpPr>
      <dsp:spPr>
        <a:xfrm>
          <a:off x="487520" y="476031"/>
          <a:ext cx="794179" cy="7941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666550-54CC-4DFE-A37A-A8734541E9A6}">
      <dsp:nvSpPr>
        <dsp:cNvPr id="0" name=""/>
        <dsp:cNvSpPr/>
      </dsp:nvSpPr>
      <dsp:spPr>
        <a:xfrm>
          <a:off x="2188" y="1569769"/>
          <a:ext cx="1764843" cy="70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a:t>Institutionalize SDO Role</a:t>
          </a:r>
          <a:endParaRPr lang="en-US" sz="1500" kern="1200"/>
        </a:p>
      </dsp:txBody>
      <dsp:txXfrm>
        <a:off x="2188" y="1569769"/>
        <a:ext cx="1764843" cy="705937"/>
      </dsp:txXfrm>
    </dsp:sp>
    <dsp:sp modelId="{4137B47D-BBA9-4BF7-A0FF-AFFF4E9B678E}">
      <dsp:nvSpPr>
        <dsp:cNvPr id="0" name=""/>
        <dsp:cNvSpPr/>
      </dsp:nvSpPr>
      <dsp:spPr>
        <a:xfrm>
          <a:off x="2561211" y="476031"/>
          <a:ext cx="794179" cy="7941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08A2D4-DAF8-420B-BC45-5BAACB99957F}">
      <dsp:nvSpPr>
        <dsp:cNvPr id="0" name=""/>
        <dsp:cNvSpPr/>
      </dsp:nvSpPr>
      <dsp:spPr>
        <a:xfrm>
          <a:off x="2075879" y="1569769"/>
          <a:ext cx="1764843" cy="70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a:t>Adopt Data Classification Frameworks</a:t>
          </a:r>
          <a:endParaRPr lang="en-US" sz="1500" kern="1200"/>
        </a:p>
      </dsp:txBody>
      <dsp:txXfrm>
        <a:off x="2075879" y="1569769"/>
        <a:ext cx="1764843" cy="705937"/>
      </dsp:txXfrm>
    </dsp:sp>
    <dsp:sp modelId="{F158255F-6976-4CC6-A287-C4D6247238E4}">
      <dsp:nvSpPr>
        <dsp:cNvPr id="0" name=""/>
        <dsp:cNvSpPr/>
      </dsp:nvSpPr>
      <dsp:spPr>
        <a:xfrm>
          <a:off x="4634903" y="476031"/>
          <a:ext cx="794179" cy="7941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645487-C114-4188-A99D-4892B9D753DD}">
      <dsp:nvSpPr>
        <dsp:cNvPr id="0" name=""/>
        <dsp:cNvSpPr/>
      </dsp:nvSpPr>
      <dsp:spPr>
        <a:xfrm>
          <a:off x="4149571" y="1569769"/>
          <a:ext cx="1764843" cy="70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a:t>Leverage Technology</a:t>
          </a:r>
          <a:endParaRPr lang="en-US" sz="1500" kern="1200"/>
        </a:p>
      </dsp:txBody>
      <dsp:txXfrm>
        <a:off x="4149571" y="1569769"/>
        <a:ext cx="1764843" cy="705937"/>
      </dsp:txXfrm>
    </dsp:sp>
    <dsp:sp modelId="{91E7F02D-65DD-4BCC-B943-32082F287156}">
      <dsp:nvSpPr>
        <dsp:cNvPr id="0" name=""/>
        <dsp:cNvSpPr/>
      </dsp:nvSpPr>
      <dsp:spPr>
        <a:xfrm>
          <a:off x="1524365" y="2716917"/>
          <a:ext cx="794179" cy="7941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15103F-155C-447A-A850-4B27A20876BF}">
      <dsp:nvSpPr>
        <dsp:cNvPr id="0" name=""/>
        <dsp:cNvSpPr/>
      </dsp:nvSpPr>
      <dsp:spPr>
        <a:xfrm>
          <a:off x="1039033" y="3810654"/>
          <a:ext cx="1764843" cy="70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a:t>Foster Data-Driven Culture</a:t>
          </a:r>
          <a:endParaRPr lang="en-US" sz="1500" kern="1200"/>
        </a:p>
      </dsp:txBody>
      <dsp:txXfrm>
        <a:off x="1039033" y="3810654"/>
        <a:ext cx="1764843" cy="705937"/>
      </dsp:txXfrm>
    </dsp:sp>
    <dsp:sp modelId="{C7F565ED-92C9-4A88-9269-A65717B33D1F}">
      <dsp:nvSpPr>
        <dsp:cNvPr id="0" name=""/>
        <dsp:cNvSpPr/>
      </dsp:nvSpPr>
      <dsp:spPr>
        <a:xfrm>
          <a:off x="3598057" y="2716917"/>
          <a:ext cx="794179" cy="7941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A2A7A4-BD8F-4631-94E1-E9F11EA0172C}">
      <dsp:nvSpPr>
        <dsp:cNvPr id="0" name=""/>
        <dsp:cNvSpPr/>
      </dsp:nvSpPr>
      <dsp:spPr>
        <a:xfrm>
          <a:off x="3112725" y="3810654"/>
          <a:ext cx="1764843" cy="70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a:t>Continuous Learning</a:t>
          </a:r>
          <a:endParaRPr lang="en-US" sz="1500" kern="1200"/>
        </a:p>
      </dsp:txBody>
      <dsp:txXfrm>
        <a:off x="3112725" y="3810654"/>
        <a:ext cx="1764843" cy="705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7094F-9E7F-4A1F-A37E-229F3659D371}">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BA8CCE-B05D-4792-BC70-F84B6CFB759E}">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25D69B-6312-47AA-9CB8-CD0201FC1896}">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a:t>Engage Early with Collaborators</a:t>
          </a:r>
        </a:p>
      </dsp:txBody>
      <dsp:txXfrm>
        <a:off x="1172126" y="908559"/>
        <a:ext cx="2114937" cy="897246"/>
      </dsp:txXfrm>
    </dsp:sp>
    <dsp:sp modelId="{DE65BA2B-5E3D-4DF1-A414-B46F22CFB2AC}">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B4E982-18A5-47DA-8A97-139FF25693BA}">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890EED-912E-46F7-91B6-0ADEA8010DE1}">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a:t>Utilize Advanced Tools</a:t>
          </a:r>
        </a:p>
      </dsp:txBody>
      <dsp:txXfrm>
        <a:off x="4745088" y="908559"/>
        <a:ext cx="2114937" cy="897246"/>
      </dsp:txXfrm>
    </dsp:sp>
    <dsp:sp modelId="{1ED22642-09F4-48CD-9D4A-56D0037E2395}">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0A4740-1D24-45F6-A5D6-549F320A7573}">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9F3EE4-AD2D-40B7-A027-5E21CBD086B3}">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a:t>Refine the SDO Role Framework</a:t>
          </a:r>
        </a:p>
      </dsp:txBody>
      <dsp:txXfrm>
        <a:off x="8318049" y="908559"/>
        <a:ext cx="2114937" cy="897246"/>
      </dsp:txXfrm>
    </dsp:sp>
    <dsp:sp modelId="{9BECF19F-1E89-4E5E-AFFF-B034B722DFB5}">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64CB4C-FD64-48AE-B0B5-60D80997A31B}">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78AFD1-A1C1-448B-ACA2-AB9578A8DD10}">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a:t>Seek Feedback and Iterate</a:t>
          </a:r>
        </a:p>
      </dsp:txBody>
      <dsp:txXfrm>
        <a:off x="1172126" y="2545532"/>
        <a:ext cx="2114937" cy="897246"/>
      </dsp:txXfrm>
    </dsp:sp>
    <dsp:sp modelId="{A54D56F1-2ADC-4B0B-BAE7-225043B7B6FE}">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191B59-F18E-4599-8AAF-DB897BD99E7C}">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7CE03-166F-4E6A-B247-6D0BFBFF986F}">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a:t>Document and Share Learnings</a:t>
          </a:r>
        </a:p>
      </dsp:txBody>
      <dsp:txXfrm>
        <a:off x="4745088"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6EB93-2842-4FB8-ABAF-14C2831CACEE}" type="datetimeFigureOut">
              <a:rPr lang="en-US" smtClean="0"/>
              <a:t>3/17/2024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76C619-C2E1-4BE3-8788-50462DA3431F}" type="slidenum">
              <a:rPr lang="en-US" smtClean="0"/>
              <a:t>‹#›</a:t>
            </a:fld>
            <a:endParaRPr lang="en-US"/>
          </a:p>
        </p:txBody>
      </p:sp>
    </p:spTree>
    <p:extLst>
      <p:ext uri="{BB962C8B-B14F-4D97-AF65-F5344CB8AC3E}">
        <p14:creationId xmlns:p14="http://schemas.microsoft.com/office/powerpoint/2010/main" val="126675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76C619-C2E1-4BE3-8788-50462DA3431F}" type="slidenum">
              <a:rPr lang="en-US" smtClean="0"/>
              <a:t>3</a:t>
            </a:fld>
            <a:endParaRPr lang="en-US"/>
          </a:p>
        </p:txBody>
      </p:sp>
    </p:spTree>
    <p:extLst>
      <p:ext uri="{BB962C8B-B14F-4D97-AF65-F5344CB8AC3E}">
        <p14:creationId xmlns:p14="http://schemas.microsoft.com/office/powerpoint/2010/main" val="246147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primary data, the research included semi-structured interviews with a Senior Data Science &amp; AI Specialist Officer at bank in Jordan, and the Intelligence and Analytics Unit Manager at a software company in Jordan. These interviews were designed to capture a wide array of perspectives and experiences, offering insights into the practical challenges, strategies, and outcomes of managing dark data in a corporate setting.</a:t>
            </a:r>
          </a:p>
          <a:p>
            <a:endParaRPr lang="en-US" dirty="0"/>
          </a:p>
        </p:txBody>
      </p:sp>
      <p:sp>
        <p:nvSpPr>
          <p:cNvPr id="4" name="Slide Number Placeholder 3"/>
          <p:cNvSpPr>
            <a:spLocks noGrp="1"/>
          </p:cNvSpPr>
          <p:nvPr>
            <p:ph type="sldNum" sz="quarter" idx="5"/>
          </p:nvPr>
        </p:nvSpPr>
        <p:spPr/>
        <p:txBody>
          <a:bodyPr/>
          <a:lstStyle/>
          <a:p>
            <a:fld id="{2E76C619-C2E1-4BE3-8788-50462DA3431F}" type="slidenum">
              <a:rPr lang="en-US" smtClean="0"/>
              <a:t>4</a:t>
            </a:fld>
            <a:endParaRPr lang="en-US"/>
          </a:p>
        </p:txBody>
      </p:sp>
    </p:spTree>
    <p:extLst>
      <p:ext uri="{BB962C8B-B14F-4D97-AF65-F5344CB8AC3E}">
        <p14:creationId xmlns:p14="http://schemas.microsoft.com/office/powerpoint/2010/main" val="2375121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project's secondary data collection involved an exhaustive literature review, spanning academic journals, industry publications, white papers, and authoritative reports on data management practices, the evolution of the SDO role, and the implications of dark data within organizational contexts. This review served to anchor the study in the current academic and professional discourse, identifying gaps in the existing research and highlighting emerging trends in data governance and strategy. Through this comprehensive approach, the project aimed to not only map the current landscape of dark data management but also to contribute meaningfully to the discourse, proposing actionable solutions and frameworks for organizations navigating the complexities of modern data ecosystems.</a:t>
            </a:r>
          </a:p>
          <a:p>
            <a:endParaRPr lang="en-US" dirty="0"/>
          </a:p>
        </p:txBody>
      </p:sp>
      <p:sp>
        <p:nvSpPr>
          <p:cNvPr id="4" name="Slide Number Placeholder 3"/>
          <p:cNvSpPr>
            <a:spLocks noGrp="1"/>
          </p:cNvSpPr>
          <p:nvPr>
            <p:ph type="sldNum" sz="quarter" idx="5"/>
          </p:nvPr>
        </p:nvSpPr>
        <p:spPr/>
        <p:txBody>
          <a:bodyPr/>
          <a:lstStyle/>
          <a:p>
            <a:fld id="{2E76C619-C2E1-4BE3-8788-50462DA3431F}" type="slidenum">
              <a:rPr lang="en-US" smtClean="0"/>
              <a:t>5</a:t>
            </a:fld>
            <a:endParaRPr lang="en-US"/>
          </a:p>
        </p:txBody>
      </p:sp>
    </p:spTree>
    <p:extLst>
      <p:ext uri="{BB962C8B-B14F-4D97-AF65-F5344CB8AC3E}">
        <p14:creationId xmlns:p14="http://schemas.microsoft.com/office/powerpoint/2010/main" val="3226899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project employed thematic analysis as one of its primary data analysis tools, a qualitative research method aimed at identifying, analyzing, and reporting patterns (themes) within the data. This approach was particularly suited for interpreting the rich, detailed narratives obtained from interviews with data management professionals. Thematic analysis allowed us to delve deeply into the data, extracting significant themes related to dark data challenges, the roles and responsibilities of Scientific Data Officers, and strategies for effective data management. This method facilitated a nuanced understanding of the underlying issues and opportunities presented by dark data, contributing to the development of informed recommendations and action plans.</a:t>
            </a:r>
          </a:p>
          <a:p>
            <a:endParaRPr lang="en-US" dirty="0"/>
          </a:p>
        </p:txBody>
      </p:sp>
      <p:sp>
        <p:nvSpPr>
          <p:cNvPr id="4" name="Slide Number Placeholder 3"/>
          <p:cNvSpPr>
            <a:spLocks noGrp="1"/>
          </p:cNvSpPr>
          <p:nvPr>
            <p:ph type="sldNum" sz="quarter" idx="5"/>
          </p:nvPr>
        </p:nvSpPr>
        <p:spPr/>
        <p:txBody>
          <a:bodyPr/>
          <a:lstStyle/>
          <a:p>
            <a:fld id="{2E76C619-C2E1-4BE3-8788-50462DA3431F}" type="slidenum">
              <a:rPr lang="en-US" smtClean="0"/>
              <a:t>6</a:t>
            </a:fld>
            <a:endParaRPr lang="en-US"/>
          </a:p>
        </p:txBody>
      </p:sp>
    </p:spTree>
    <p:extLst>
      <p:ext uri="{BB962C8B-B14F-4D97-AF65-F5344CB8AC3E}">
        <p14:creationId xmlns:p14="http://schemas.microsoft.com/office/powerpoint/2010/main" val="1761410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main findings and results from the collected data highlight the pivotal role of the Scientific Data Officer (SDO) in addressing the challenges of dark data management and utilization. The adoption of APARAVI, a sophisticated data classification system, emerges as a significant tool for improving data oversight and efficiency. SDOs might face numerous challenges, including navigating vast amounts of unstructured data, ensuring data privacy and security, and fostering a culture that values data-driven decision-making. The introduction of a new classification system offers a promising avenue for better managing and leveraging dark data, underscoring the vast scope of the issue across organizations. This comprehensive approach aims to unlock the potential of unused data, driving innovation and strategic insights.</a:t>
            </a:r>
          </a:p>
          <a:p>
            <a:endParaRPr lang="en-US" dirty="0"/>
          </a:p>
        </p:txBody>
      </p:sp>
      <p:sp>
        <p:nvSpPr>
          <p:cNvPr id="4" name="Slide Number Placeholder 3"/>
          <p:cNvSpPr>
            <a:spLocks noGrp="1"/>
          </p:cNvSpPr>
          <p:nvPr>
            <p:ph type="sldNum" sz="quarter" idx="5"/>
          </p:nvPr>
        </p:nvSpPr>
        <p:spPr/>
        <p:txBody>
          <a:bodyPr/>
          <a:lstStyle/>
          <a:p>
            <a:fld id="{2E76C619-C2E1-4BE3-8788-50462DA3431F}" type="slidenum">
              <a:rPr lang="en-US" smtClean="0"/>
              <a:t>7</a:t>
            </a:fld>
            <a:endParaRPr lang="en-US"/>
          </a:p>
        </p:txBody>
      </p:sp>
    </p:spTree>
    <p:extLst>
      <p:ext uri="{BB962C8B-B14F-4D97-AF65-F5344CB8AC3E}">
        <p14:creationId xmlns:p14="http://schemas.microsoft.com/office/powerpoint/2010/main" val="1960701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Institutionalize SDO Role: </a:t>
            </a:r>
            <a:r>
              <a:rPr lang="en-US" sz="1200" dirty="0"/>
              <a:t>Organizations should institutionalize the SDO role to manage data across departments, driving insights and efficiencies. The growing complexity of Big Data makes the SDO's role crucial for aligning data management with organizational goals.</a:t>
            </a:r>
          </a:p>
          <a:p>
            <a:r>
              <a:rPr lang="en-US" sz="1200" b="1" dirty="0"/>
              <a:t>Adopt Data Classification Frameworks: </a:t>
            </a:r>
            <a:r>
              <a:rPr lang="en-US" sz="1200" dirty="0"/>
              <a:t>Advanced data classification frameworks are essential for optimizing data management. Tools like APARAVI can enhance data categorization, supporting better utilization and compliance.</a:t>
            </a:r>
          </a:p>
          <a:p>
            <a:r>
              <a:rPr lang="en-US" sz="1200" b="1" dirty="0"/>
              <a:t>Leverage Technology: </a:t>
            </a:r>
            <a:r>
              <a:rPr lang="en-US" sz="1200" dirty="0"/>
              <a:t>Investing in technology aids SDOs in managing Big Data, reducing dark data through tools for data analysis and lifecycle management.</a:t>
            </a:r>
          </a:p>
          <a:p>
            <a:r>
              <a:rPr lang="en-US" sz="1200" b="1" dirty="0"/>
              <a:t>Foster Data-Driven Culture: </a:t>
            </a:r>
            <a:r>
              <a:rPr lang="en-US" sz="1200" dirty="0"/>
              <a:t>Promoting a culture that values data as a strategic asset can enhance data management and support SDO efforts by involving all employees in data practices.</a:t>
            </a:r>
          </a:p>
          <a:p>
            <a:r>
              <a:rPr lang="en-US" sz="1200" b="1" dirty="0"/>
              <a:t>Continuous Learning: </a:t>
            </a:r>
            <a:r>
              <a:rPr lang="en-US" sz="1200" dirty="0"/>
              <a:t>SDOs and their teams should engage in continuous learning to keep up with data science and governance advancements, ensuring effective data management strategies.</a:t>
            </a:r>
          </a:p>
          <a:p>
            <a:endParaRPr lang="en-US" dirty="0"/>
          </a:p>
        </p:txBody>
      </p:sp>
      <p:sp>
        <p:nvSpPr>
          <p:cNvPr id="4" name="Slide Number Placeholder 3"/>
          <p:cNvSpPr>
            <a:spLocks noGrp="1"/>
          </p:cNvSpPr>
          <p:nvPr>
            <p:ph type="sldNum" sz="quarter" idx="5"/>
          </p:nvPr>
        </p:nvSpPr>
        <p:spPr/>
        <p:txBody>
          <a:bodyPr/>
          <a:lstStyle/>
          <a:p>
            <a:fld id="{2E76C619-C2E1-4BE3-8788-50462DA3431F}" type="slidenum">
              <a:rPr lang="en-US" smtClean="0"/>
              <a:t>8</a:t>
            </a:fld>
            <a:endParaRPr lang="en-US"/>
          </a:p>
        </p:txBody>
      </p:sp>
    </p:spTree>
    <p:extLst>
      <p:ext uri="{BB962C8B-B14F-4D97-AF65-F5344CB8AC3E}">
        <p14:creationId xmlns:p14="http://schemas.microsoft.com/office/powerpoint/2010/main" val="44005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0000"/>
              </a:lnSpc>
            </a:pPr>
            <a:r>
              <a:rPr lang="en-US" b="1" dirty="0"/>
              <a:t>Engage Early with Collaborators</a:t>
            </a:r>
          </a:p>
          <a:p>
            <a:pPr lvl="0">
              <a:lnSpc>
                <a:spcPct val="100000"/>
              </a:lnSpc>
            </a:pPr>
            <a:r>
              <a:rPr lang="en-US" dirty="0"/>
              <a:t>Begin outreach to potential academic and industry partners at the project's inception to build a robust network for sharing data and insights.</a:t>
            </a:r>
          </a:p>
          <a:p>
            <a:pPr lvl="0">
              <a:lnSpc>
                <a:spcPct val="100000"/>
              </a:lnSpc>
            </a:pPr>
            <a:r>
              <a:rPr lang="en-US" b="1" dirty="0"/>
              <a:t>Utilize Advanced Tools</a:t>
            </a:r>
          </a:p>
          <a:p>
            <a:pPr lvl="0">
              <a:lnSpc>
                <a:spcPct val="100000"/>
              </a:lnSpc>
            </a:pPr>
            <a:r>
              <a:rPr lang="en-US" dirty="0"/>
              <a:t>Integrate advanced data analysis tools such as Excel and NVivo from the start to enhance data analysis capabilities.</a:t>
            </a:r>
          </a:p>
          <a:p>
            <a:pPr lvl="0">
              <a:lnSpc>
                <a:spcPct val="100000"/>
              </a:lnSpc>
            </a:pPr>
            <a:r>
              <a:rPr lang="en-US" b="1" dirty="0"/>
              <a:t>Refine the SDO Role Framework</a:t>
            </a:r>
          </a:p>
          <a:p>
            <a:pPr lvl="0">
              <a:lnSpc>
                <a:spcPct val="100000"/>
              </a:lnSpc>
            </a:pPr>
            <a:r>
              <a:rPr lang="en-US" dirty="0"/>
              <a:t>Work on refining the role and responsibilities of the Scientific Data Officer to ensure it aligns with organizational needs and structures.</a:t>
            </a:r>
          </a:p>
          <a:p>
            <a:pPr lvl="0">
              <a:lnSpc>
                <a:spcPct val="100000"/>
              </a:lnSpc>
            </a:pPr>
            <a:r>
              <a:rPr lang="en-US" b="1" dirty="0"/>
              <a:t>Seek Feedback and Iterate</a:t>
            </a:r>
          </a:p>
          <a:p>
            <a:pPr lvl="0">
              <a:lnSpc>
                <a:spcPct val="100000"/>
              </a:lnSpc>
            </a:pPr>
            <a:r>
              <a:rPr lang="en-US" dirty="0"/>
              <a:t>Regularly seek feedback on the research framework and findings from both academic peers and industry practitioners to refine the approach continuously.</a:t>
            </a:r>
          </a:p>
          <a:p>
            <a:pPr lvl="0">
              <a:lnSpc>
                <a:spcPct val="100000"/>
              </a:lnSpc>
            </a:pPr>
            <a:r>
              <a:rPr lang="en-US" b="1" dirty="0"/>
              <a:t>Document and Share Learnings</a:t>
            </a:r>
          </a:p>
          <a:p>
            <a:pPr lvl="0">
              <a:lnSpc>
                <a:spcPct val="100000"/>
              </a:lnSpc>
            </a:pPr>
            <a:r>
              <a:rPr lang="en-US" dirty="0"/>
              <a:t>Keep a detailed record of the research process, challenges, solutions, and outcomes to share with the broader research community.</a:t>
            </a:r>
          </a:p>
          <a:p>
            <a:endParaRPr lang="en-US" dirty="0"/>
          </a:p>
        </p:txBody>
      </p:sp>
      <p:sp>
        <p:nvSpPr>
          <p:cNvPr id="4" name="Slide Number Placeholder 3"/>
          <p:cNvSpPr>
            <a:spLocks noGrp="1"/>
          </p:cNvSpPr>
          <p:nvPr>
            <p:ph type="sldNum" sz="quarter" idx="5"/>
          </p:nvPr>
        </p:nvSpPr>
        <p:spPr/>
        <p:txBody>
          <a:bodyPr/>
          <a:lstStyle/>
          <a:p>
            <a:fld id="{2E76C619-C2E1-4BE3-8788-50462DA3431F}" type="slidenum">
              <a:rPr lang="en-US" smtClean="0"/>
              <a:t>9</a:t>
            </a:fld>
            <a:endParaRPr lang="en-US"/>
          </a:p>
        </p:txBody>
      </p:sp>
    </p:spTree>
    <p:extLst>
      <p:ext uri="{BB962C8B-B14F-4D97-AF65-F5344CB8AC3E}">
        <p14:creationId xmlns:p14="http://schemas.microsoft.com/office/powerpoint/2010/main" val="1931273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8FB2-F06E-C06B-EEA7-FD6599AC4F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CFECBF-6738-C4D8-3956-555744504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E91079-8F21-329C-8D9D-027EE8DBF863}"/>
              </a:ext>
            </a:extLst>
          </p:cNvPr>
          <p:cNvSpPr>
            <a:spLocks noGrp="1"/>
          </p:cNvSpPr>
          <p:nvPr>
            <p:ph type="dt" sz="half" idx="10"/>
          </p:nvPr>
        </p:nvSpPr>
        <p:spPr/>
        <p:txBody>
          <a:bodyPr/>
          <a:lstStyle/>
          <a:p>
            <a:fld id="{F2FA766A-AE36-456D-9DA9-865FBEF16341}" type="datetimeFigureOut">
              <a:rPr lang="en-US" smtClean="0"/>
              <a:t>3/17/2024</a:t>
            </a:fld>
            <a:endParaRPr lang="en-US"/>
          </a:p>
        </p:txBody>
      </p:sp>
      <p:sp>
        <p:nvSpPr>
          <p:cNvPr id="5" name="Footer Placeholder 4">
            <a:extLst>
              <a:ext uri="{FF2B5EF4-FFF2-40B4-BE49-F238E27FC236}">
                <a16:creationId xmlns:a16="http://schemas.microsoft.com/office/drawing/2014/main" id="{1595C8D7-380F-2C30-7091-D8E6A9F4E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1314D-25B2-8760-37E2-1943990E892D}"/>
              </a:ext>
            </a:extLst>
          </p:cNvPr>
          <p:cNvSpPr>
            <a:spLocks noGrp="1"/>
          </p:cNvSpPr>
          <p:nvPr>
            <p:ph type="sldNum" sz="quarter" idx="12"/>
          </p:nvPr>
        </p:nvSpPr>
        <p:spPr/>
        <p:txBody>
          <a:bodyPr/>
          <a:lstStyle/>
          <a:p>
            <a:fld id="{12DDA623-D285-4A73-A790-C2F2B9752B97}" type="slidenum">
              <a:rPr lang="en-US" smtClean="0"/>
              <a:t>‹#›</a:t>
            </a:fld>
            <a:endParaRPr lang="en-US"/>
          </a:p>
        </p:txBody>
      </p:sp>
    </p:spTree>
    <p:extLst>
      <p:ext uri="{BB962C8B-B14F-4D97-AF65-F5344CB8AC3E}">
        <p14:creationId xmlns:p14="http://schemas.microsoft.com/office/powerpoint/2010/main" val="198608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E51F-A4DB-20B6-BEBB-148532E684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6343E7-6D67-22CC-610A-113F7B5623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0D09B-C350-B705-ADE0-AEF8D2D80E7B}"/>
              </a:ext>
            </a:extLst>
          </p:cNvPr>
          <p:cNvSpPr>
            <a:spLocks noGrp="1"/>
          </p:cNvSpPr>
          <p:nvPr>
            <p:ph type="dt" sz="half" idx="10"/>
          </p:nvPr>
        </p:nvSpPr>
        <p:spPr/>
        <p:txBody>
          <a:bodyPr/>
          <a:lstStyle/>
          <a:p>
            <a:fld id="{F2FA766A-AE36-456D-9DA9-865FBEF16341}" type="datetimeFigureOut">
              <a:rPr lang="en-US" smtClean="0"/>
              <a:t>3/17/2024</a:t>
            </a:fld>
            <a:endParaRPr lang="en-US"/>
          </a:p>
        </p:txBody>
      </p:sp>
      <p:sp>
        <p:nvSpPr>
          <p:cNvPr id="5" name="Footer Placeholder 4">
            <a:extLst>
              <a:ext uri="{FF2B5EF4-FFF2-40B4-BE49-F238E27FC236}">
                <a16:creationId xmlns:a16="http://schemas.microsoft.com/office/drawing/2014/main" id="{B8164EA7-3E21-9300-640A-E7E4CF5A3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91F80-FDE4-01A8-6EC6-701F3BD08F85}"/>
              </a:ext>
            </a:extLst>
          </p:cNvPr>
          <p:cNvSpPr>
            <a:spLocks noGrp="1"/>
          </p:cNvSpPr>
          <p:nvPr>
            <p:ph type="sldNum" sz="quarter" idx="12"/>
          </p:nvPr>
        </p:nvSpPr>
        <p:spPr/>
        <p:txBody>
          <a:bodyPr/>
          <a:lstStyle/>
          <a:p>
            <a:fld id="{12DDA623-D285-4A73-A790-C2F2B9752B97}" type="slidenum">
              <a:rPr lang="en-US" smtClean="0"/>
              <a:t>‹#›</a:t>
            </a:fld>
            <a:endParaRPr lang="en-US"/>
          </a:p>
        </p:txBody>
      </p:sp>
    </p:spTree>
    <p:extLst>
      <p:ext uri="{BB962C8B-B14F-4D97-AF65-F5344CB8AC3E}">
        <p14:creationId xmlns:p14="http://schemas.microsoft.com/office/powerpoint/2010/main" val="237757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EF281E-29B6-2FA6-D7DE-5F1F3F7A0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C606DB-F5CA-993D-46DE-34EECFFC80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B08A1-9AD8-4CC4-61F9-953DBD914EAA}"/>
              </a:ext>
            </a:extLst>
          </p:cNvPr>
          <p:cNvSpPr>
            <a:spLocks noGrp="1"/>
          </p:cNvSpPr>
          <p:nvPr>
            <p:ph type="dt" sz="half" idx="10"/>
          </p:nvPr>
        </p:nvSpPr>
        <p:spPr/>
        <p:txBody>
          <a:bodyPr/>
          <a:lstStyle/>
          <a:p>
            <a:fld id="{F2FA766A-AE36-456D-9DA9-865FBEF16341}" type="datetimeFigureOut">
              <a:rPr lang="en-US" smtClean="0"/>
              <a:t>3/17/2024</a:t>
            </a:fld>
            <a:endParaRPr lang="en-US"/>
          </a:p>
        </p:txBody>
      </p:sp>
      <p:sp>
        <p:nvSpPr>
          <p:cNvPr id="5" name="Footer Placeholder 4">
            <a:extLst>
              <a:ext uri="{FF2B5EF4-FFF2-40B4-BE49-F238E27FC236}">
                <a16:creationId xmlns:a16="http://schemas.microsoft.com/office/drawing/2014/main" id="{C4A5A5FB-B42A-4B28-5311-816765703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B317D-D743-DBEB-3F04-73A25C71267F}"/>
              </a:ext>
            </a:extLst>
          </p:cNvPr>
          <p:cNvSpPr>
            <a:spLocks noGrp="1"/>
          </p:cNvSpPr>
          <p:nvPr>
            <p:ph type="sldNum" sz="quarter" idx="12"/>
          </p:nvPr>
        </p:nvSpPr>
        <p:spPr/>
        <p:txBody>
          <a:bodyPr/>
          <a:lstStyle/>
          <a:p>
            <a:fld id="{12DDA623-D285-4A73-A790-C2F2B9752B97}" type="slidenum">
              <a:rPr lang="en-US" smtClean="0"/>
              <a:t>‹#›</a:t>
            </a:fld>
            <a:endParaRPr lang="en-US"/>
          </a:p>
        </p:txBody>
      </p:sp>
    </p:spTree>
    <p:extLst>
      <p:ext uri="{BB962C8B-B14F-4D97-AF65-F5344CB8AC3E}">
        <p14:creationId xmlns:p14="http://schemas.microsoft.com/office/powerpoint/2010/main" val="302594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EE5B-FFDA-2C07-AEB1-8265B75512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58F2AE-38E3-717F-06B6-AAEC069466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4AA0E-102D-6B7C-B3F2-96222780E082}"/>
              </a:ext>
            </a:extLst>
          </p:cNvPr>
          <p:cNvSpPr>
            <a:spLocks noGrp="1"/>
          </p:cNvSpPr>
          <p:nvPr>
            <p:ph type="dt" sz="half" idx="10"/>
          </p:nvPr>
        </p:nvSpPr>
        <p:spPr/>
        <p:txBody>
          <a:bodyPr/>
          <a:lstStyle/>
          <a:p>
            <a:fld id="{F2FA766A-AE36-456D-9DA9-865FBEF16341}" type="datetimeFigureOut">
              <a:rPr lang="en-US" smtClean="0"/>
              <a:t>3/17/2024</a:t>
            </a:fld>
            <a:endParaRPr lang="en-US"/>
          </a:p>
        </p:txBody>
      </p:sp>
      <p:sp>
        <p:nvSpPr>
          <p:cNvPr id="5" name="Footer Placeholder 4">
            <a:extLst>
              <a:ext uri="{FF2B5EF4-FFF2-40B4-BE49-F238E27FC236}">
                <a16:creationId xmlns:a16="http://schemas.microsoft.com/office/drawing/2014/main" id="{EA5308C5-05B8-DCF8-6530-50B3CBFC1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3D17F-EC10-2A88-90D8-E0231E0B53B6}"/>
              </a:ext>
            </a:extLst>
          </p:cNvPr>
          <p:cNvSpPr>
            <a:spLocks noGrp="1"/>
          </p:cNvSpPr>
          <p:nvPr>
            <p:ph type="sldNum" sz="quarter" idx="12"/>
          </p:nvPr>
        </p:nvSpPr>
        <p:spPr/>
        <p:txBody>
          <a:bodyPr/>
          <a:lstStyle/>
          <a:p>
            <a:fld id="{12DDA623-D285-4A73-A790-C2F2B9752B97}" type="slidenum">
              <a:rPr lang="en-US" smtClean="0"/>
              <a:t>‹#›</a:t>
            </a:fld>
            <a:endParaRPr lang="en-US"/>
          </a:p>
        </p:txBody>
      </p:sp>
    </p:spTree>
    <p:extLst>
      <p:ext uri="{BB962C8B-B14F-4D97-AF65-F5344CB8AC3E}">
        <p14:creationId xmlns:p14="http://schemas.microsoft.com/office/powerpoint/2010/main" val="2669141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E6D0-3933-0E75-60FD-63E3A1DC3D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93CC64-0268-71BE-5569-7FEF2D1E23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B875FD-9BAE-F18F-0FB6-965B3967A440}"/>
              </a:ext>
            </a:extLst>
          </p:cNvPr>
          <p:cNvSpPr>
            <a:spLocks noGrp="1"/>
          </p:cNvSpPr>
          <p:nvPr>
            <p:ph type="dt" sz="half" idx="10"/>
          </p:nvPr>
        </p:nvSpPr>
        <p:spPr/>
        <p:txBody>
          <a:bodyPr/>
          <a:lstStyle/>
          <a:p>
            <a:fld id="{F2FA766A-AE36-456D-9DA9-865FBEF16341}" type="datetimeFigureOut">
              <a:rPr lang="en-US" smtClean="0"/>
              <a:t>3/17/2024</a:t>
            </a:fld>
            <a:endParaRPr lang="en-US"/>
          </a:p>
        </p:txBody>
      </p:sp>
      <p:sp>
        <p:nvSpPr>
          <p:cNvPr id="5" name="Footer Placeholder 4">
            <a:extLst>
              <a:ext uri="{FF2B5EF4-FFF2-40B4-BE49-F238E27FC236}">
                <a16:creationId xmlns:a16="http://schemas.microsoft.com/office/drawing/2014/main" id="{A312E733-CB92-4DB6-8C1B-6768CEC7E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43087-6449-C79F-C582-14EF04CDEE99}"/>
              </a:ext>
            </a:extLst>
          </p:cNvPr>
          <p:cNvSpPr>
            <a:spLocks noGrp="1"/>
          </p:cNvSpPr>
          <p:nvPr>
            <p:ph type="sldNum" sz="quarter" idx="12"/>
          </p:nvPr>
        </p:nvSpPr>
        <p:spPr/>
        <p:txBody>
          <a:bodyPr/>
          <a:lstStyle/>
          <a:p>
            <a:fld id="{12DDA623-D285-4A73-A790-C2F2B9752B97}" type="slidenum">
              <a:rPr lang="en-US" smtClean="0"/>
              <a:t>‹#›</a:t>
            </a:fld>
            <a:endParaRPr lang="en-US"/>
          </a:p>
        </p:txBody>
      </p:sp>
    </p:spTree>
    <p:extLst>
      <p:ext uri="{BB962C8B-B14F-4D97-AF65-F5344CB8AC3E}">
        <p14:creationId xmlns:p14="http://schemas.microsoft.com/office/powerpoint/2010/main" val="153169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6F9C-047C-CE77-E55B-180C7F120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7E7631-844D-79F8-417B-135356446F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E5A526-4A3E-2F43-17AB-F7B5C8BEC3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E6D4E2-5BDB-61AD-83FC-66D0BA2DD3BB}"/>
              </a:ext>
            </a:extLst>
          </p:cNvPr>
          <p:cNvSpPr>
            <a:spLocks noGrp="1"/>
          </p:cNvSpPr>
          <p:nvPr>
            <p:ph type="dt" sz="half" idx="10"/>
          </p:nvPr>
        </p:nvSpPr>
        <p:spPr/>
        <p:txBody>
          <a:bodyPr/>
          <a:lstStyle/>
          <a:p>
            <a:fld id="{F2FA766A-AE36-456D-9DA9-865FBEF16341}" type="datetimeFigureOut">
              <a:rPr lang="en-US" smtClean="0"/>
              <a:t>3/17/2024</a:t>
            </a:fld>
            <a:endParaRPr lang="en-US"/>
          </a:p>
        </p:txBody>
      </p:sp>
      <p:sp>
        <p:nvSpPr>
          <p:cNvPr id="6" name="Footer Placeholder 5">
            <a:extLst>
              <a:ext uri="{FF2B5EF4-FFF2-40B4-BE49-F238E27FC236}">
                <a16:creationId xmlns:a16="http://schemas.microsoft.com/office/drawing/2014/main" id="{B50B6D0D-C94A-AF44-947E-2A9B00F91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CD3075-FA75-0830-F2D7-9652999D2D2A}"/>
              </a:ext>
            </a:extLst>
          </p:cNvPr>
          <p:cNvSpPr>
            <a:spLocks noGrp="1"/>
          </p:cNvSpPr>
          <p:nvPr>
            <p:ph type="sldNum" sz="quarter" idx="12"/>
          </p:nvPr>
        </p:nvSpPr>
        <p:spPr/>
        <p:txBody>
          <a:bodyPr/>
          <a:lstStyle/>
          <a:p>
            <a:fld id="{12DDA623-D285-4A73-A790-C2F2B9752B97}" type="slidenum">
              <a:rPr lang="en-US" smtClean="0"/>
              <a:t>‹#›</a:t>
            </a:fld>
            <a:endParaRPr lang="en-US"/>
          </a:p>
        </p:txBody>
      </p:sp>
    </p:spTree>
    <p:extLst>
      <p:ext uri="{BB962C8B-B14F-4D97-AF65-F5344CB8AC3E}">
        <p14:creationId xmlns:p14="http://schemas.microsoft.com/office/powerpoint/2010/main" val="20912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120A9-20A7-3021-2C33-06025D59D1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FBB9FF-68F4-C7A9-4D97-1D65C0513C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C537F2-E65D-FBA0-8AF3-A87440A1BA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6647F7-FF41-8296-128B-8EB737EAC9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419898-1BED-96A1-17F4-F39BD6F567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CB3DF3-0886-30CB-91CC-5ABE80D166F8}"/>
              </a:ext>
            </a:extLst>
          </p:cNvPr>
          <p:cNvSpPr>
            <a:spLocks noGrp="1"/>
          </p:cNvSpPr>
          <p:nvPr>
            <p:ph type="dt" sz="half" idx="10"/>
          </p:nvPr>
        </p:nvSpPr>
        <p:spPr/>
        <p:txBody>
          <a:bodyPr/>
          <a:lstStyle/>
          <a:p>
            <a:fld id="{F2FA766A-AE36-456D-9DA9-865FBEF16341}" type="datetimeFigureOut">
              <a:rPr lang="en-US" smtClean="0"/>
              <a:t>3/17/2024</a:t>
            </a:fld>
            <a:endParaRPr lang="en-US"/>
          </a:p>
        </p:txBody>
      </p:sp>
      <p:sp>
        <p:nvSpPr>
          <p:cNvPr id="8" name="Footer Placeholder 7">
            <a:extLst>
              <a:ext uri="{FF2B5EF4-FFF2-40B4-BE49-F238E27FC236}">
                <a16:creationId xmlns:a16="http://schemas.microsoft.com/office/drawing/2014/main" id="{D07BAD48-FFA4-853E-9292-F5DA59A0A6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E60EBF-FA2D-64E1-3F9D-B7F17638557C}"/>
              </a:ext>
            </a:extLst>
          </p:cNvPr>
          <p:cNvSpPr>
            <a:spLocks noGrp="1"/>
          </p:cNvSpPr>
          <p:nvPr>
            <p:ph type="sldNum" sz="quarter" idx="12"/>
          </p:nvPr>
        </p:nvSpPr>
        <p:spPr/>
        <p:txBody>
          <a:bodyPr/>
          <a:lstStyle/>
          <a:p>
            <a:fld id="{12DDA623-D285-4A73-A790-C2F2B9752B97}" type="slidenum">
              <a:rPr lang="en-US" smtClean="0"/>
              <a:t>‹#›</a:t>
            </a:fld>
            <a:endParaRPr lang="en-US"/>
          </a:p>
        </p:txBody>
      </p:sp>
    </p:spTree>
    <p:extLst>
      <p:ext uri="{BB962C8B-B14F-4D97-AF65-F5344CB8AC3E}">
        <p14:creationId xmlns:p14="http://schemas.microsoft.com/office/powerpoint/2010/main" val="331982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0A69-66A8-7326-7DF8-C9BA875507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6E61D0-4282-6E56-8FD4-BBA76C033911}"/>
              </a:ext>
            </a:extLst>
          </p:cNvPr>
          <p:cNvSpPr>
            <a:spLocks noGrp="1"/>
          </p:cNvSpPr>
          <p:nvPr>
            <p:ph type="dt" sz="half" idx="10"/>
          </p:nvPr>
        </p:nvSpPr>
        <p:spPr/>
        <p:txBody>
          <a:bodyPr/>
          <a:lstStyle/>
          <a:p>
            <a:fld id="{F2FA766A-AE36-456D-9DA9-865FBEF16341}" type="datetimeFigureOut">
              <a:rPr lang="en-US" smtClean="0"/>
              <a:t>3/17/2024</a:t>
            </a:fld>
            <a:endParaRPr lang="en-US"/>
          </a:p>
        </p:txBody>
      </p:sp>
      <p:sp>
        <p:nvSpPr>
          <p:cNvPr id="4" name="Footer Placeholder 3">
            <a:extLst>
              <a:ext uri="{FF2B5EF4-FFF2-40B4-BE49-F238E27FC236}">
                <a16:creationId xmlns:a16="http://schemas.microsoft.com/office/drawing/2014/main" id="{496FE584-2F9F-F8DE-9249-2107B65314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68B94B-099B-9701-97BA-D5844ACE4CFF}"/>
              </a:ext>
            </a:extLst>
          </p:cNvPr>
          <p:cNvSpPr>
            <a:spLocks noGrp="1"/>
          </p:cNvSpPr>
          <p:nvPr>
            <p:ph type="sldNum" sz="quarter" idx="12"/>
          </p:nvPr>
        </p:nvSpPr>
        <p:spPr/>
        <p:txBody>
          <a:bodyPr/>
          <a:lstStyle/>
          <a:p>
            <a:fld id="{12DDA623-D285-4A73-A790-C2F2B9752B97}" type="slidenum">
              <a:rPr lang="en-US" smtClean="0"/>
              <a:t>‹#›</a:t>
            </a:fld>
            <a:endParaRPr lang="en-US"/>
          </a:p>
        </p:txBody>
      </p:sp>
    </p:spTree>
    <p:extLst>
      <p:ext uri="{BB962C8B-B14F-4D97-AF65-F5344CB8AC3E}">
        <p14:creationId xmlns:p14="http://schemas.microsoft.com/office/powerpoint/2010/main" val="1822141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ED47E-35B5-AA6F-E210-71F58B9C0BB8}"/>
              </a:ext>
            </a:extLst>
          </p:cNvPr>
          <p:cNvSpPr>
            <a:spLocks noGrp="1"/>
          </p:cNvSpPr>
          <p:nvPr>
            <p:ph type="dt" sz="half" idx="10"/>
          </p:nvPr>
        </p:nvSpPr>
        <p:spPr/>
        <p:txBody>
          <a:bodyPr/>
          <a:lstStyle/>
          <a:p>
            <a:fld id="{F2FA766A-AE36-456D-9DA9-865FBEF16341}" type="datetimeFigureOut">
              <a:rPr lang="en-US" smtClean="0"/>
              <a:t>3/17/2024</a:t>
            </a:fld>
            <a:endParaRPr lang="en-US"/>
          </a:p>
        </p:txBody>
      </p:sp>
      <p:sp>
        <p:nvSpPr>
          <p:cNvPr id="3" name="Footer Placeholder 2">
            <a:extLst>
              <a:ext uri="{FF2B5EF4-FFF2-40B4-BE49-F238E27FC236}">
                <a16:creationId xmlns:a16="http://schemas.microsoft.com/office/drawing/2014/main" id="{BAFE2A30-F6FC-7D22-23EF-E65F34F4A8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3A44F2-2DEA-B9BF-C5F5-2AF1BF47727E}"/>
              </a:ext>
            </a:extLst>
          </p:cNvPr>
          <p:cNvSpPr>
            <a:spLocks noGrp="1"/>
          </p:cNvSpPr>
          <p:nvPr>
            <p:ph type="sldNum" sz="quarter" idx="12"/>
          </p:nvPr>
        </p:nvSpPr>
        <p:spPr/>
        <p:txBody>
          <a:bodyPr/>
          <a:lstStyle/>
          <a:p>
            <a:fld id="{12DDA623-D285-4A73-A790-C2F2B9752B97}" type="slidenum">
              <a:rPr lang="en-US" smtClean="0"/>
              <a:t>‹#›</a:t>
            </a:fld>
            <a:endParaRPr lang="en-US"/>
          </a:p>
        </p:txBody>
      </p:sp>
    </p:spTree>
    <p:extLst>
      <p:ext uri="{BB962C8B-B14F-4D97-AF65-F5344CB8AC3E}">
        <p14:creationId xmlns:p14="http://schemas.microsoft.com/office/powerpoint/2010/main" val="300625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181E-25E1-76A8-2697-51B27B70A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B281B5-67B2-6B13-4ACD-9D0287479C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7A99A8-DCA1-C94C-9B97-4B721285F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FA67EA-1C06-8C4F-7924-B682182E1573}"/>
              </a:ext>
            </a:extLst>
          </p:cNvPr>
          <p:cNvSpPr>
            <a:spLocks noGrp="1"/>
          </p:cNvSpPr>
          <p:nvPr>
            <p:ph type="dt" sz="half" idx="10"/>
          </p:nvPr>
        </p:nvSpPr>
        <p:spPr/>
        <p:txBody>
          <a:bodyPr/>
          <a:lstStyle/>
          <a:p>
            <a:fld id="{F2FA766A-AE36-456D-9DA9-865FBEF16341}" type="datetimeFigureOut">
              <a:rPr lang="en-US" smtClean="0"/>
              <a:t>3/17/2024</a:t>
            </a:fld>
            <a:endParaRPr lang="en-US"/>
          </a:p>
        </p:txBody>
      </p:sp>
      <p:sp>
        <p:nvSpPr>
          <p:cNvPr id="6" name="Footer Placeholder 5">
            <a:extLst>
              <a:ext uri="{FF2B5EF4-FFF2-40B4-BE49-F238E27FC236}">
                <a16:creationId xmlns:a16="http://schemas.microsoft.com/office/drawing/2014/main" id="{31DE4433-3298-BE12-E0B4-D8C1C27A8D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AEE16-E0B9-54B1-79DE-CDFB09881A8B}"/>
              </a:ext>
            </a:extLst>
          </p:cNvPr>
          <p:cNvSpPr>
            <a:spLocks noGrp="1"/>
          </p:cNvSpPr>
          <p:nvPr>
            <p:ph type="sldNum" sz="quarter" idx="12"/>
          </p:nvPr>
        </p:nvSpPr>
        <p:spPr/>
        <p:txBody>
          <a:bodyPr/>
          <a:lstStyle/>
          <a:p>
            <a:fld id="{12DDA623-D285-4A73-A790-C2F2B9752B97}" type="slidenum">
              <a:rPr lang="en-US" smtClean="0"/>
              <a:t>‹#›</a:t>
            </a:fld>
            <a:endParaRPr lang="en-US"/>
          </a:p>
        </p:txBody>
      </p:sp>
    </p:spTree>
    <p:extLst>
      <p:ext uri="{BB962C8B-B14F-4D97-AF65-F5344CB8AC3E}">
        <p14:creationId xmlns:p14="http://schemas.microsoft.com/office/powerpoint/2010/main" val="688279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64B6-7874-0EEF-8009-81A712A5F1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622FAB-F39D-F26B-4484-34B86C548F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84EC09-3C73-1E56-436E-2ECA53AAB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A14615-A08F-C8E0-B53E-C87285BCCA2A}"/>
              </a:ext>
            </a:extLst>
          </p:cNvPr>
          <p:cNvSpPr>
            <a:spLocks noGrp="1"/>
          </p:cNvSpPr>
          <p:nvPr>
            <p:ph type="dt" sz="half" idx="10"/>
          </p:nvPr>
        </p:nvSpPr>
        <p:spPr/>
        <p:txBody>
          <a:bodyPr/>
          <a:lstStyle/>
          <a:p>
            <a:fld id="{F2FA766A-AE36-456D-9DA9-865FBEF16341}" type="datetimeFigureOut">
              <a:rPr lang="en-US" smtClean="0"/>
              <a:t>3/17/2024</a:t>
            </a:fld>
            <a:endParaRPr lang="en-US"/>
          </a:p>
        </p:txBody>
      </p:sp>
      <p:sp>
        <p:nvSpPr>
          <p:cNvPr id="6" name="Footer Placeholder 5">
            <a:extLst>
              <a:ext uri="{FF2B5EF4-FFF2-40B4-BE49-F238E27FC236}">
                <a16:creationId xmlns:a16="http://schemas.microsoft.com/office/drawing/2014/main" id="{98098F55-2063-9978-B368-C3AC04219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34AC2-8A09-EFAB-0BB8-4A6081A3A28F}"/>
              </a:ext>
            </a:extLst>
          </p:cNvPr>
          <p:cNvSpPr>
            <a:spLocks noGrp="1"/>
          </p:cNvSpPr>
          <p:nvPr>
            <p:ph type="sldNum" sz="quarter" idx="12"/>
          </p:nvPr>
        </p:nvSpPr>
        <p:spPr/>
        <p:txBody>
          <a:bodyPr/>
          <a:lstStyle/>
          <a:p>
            <a:fld id="{12DDA623-D285-4A73-A790-C2F2B9752B97}" type="slidenum">
              <a:rPr lang="en-US" smtClean="0"/>
              <a:t>‹#›</a:t>
            </a:fld>
            <a:endParaRPr lang="en-US"/>
          </a:p>
        </p:txBody>
      </p:sp>
    </p:spTree>
    <p:extLst>
      <p:ext uri="{BB962C8B-B14F-4D97-AF65-F5344CB8AC3E}">
        <p14:creationId xmlns:p14="http://schemas.microsoft.com/office/powerpoint/2010/main" val="177307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785851-E292-8816-2CBF-65143BBA0C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20447F-AB6E-047A-7BB8-D5D4877A9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005AD-1798-EC33-E8B4-7582617DE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FA766A-AE36-456D-9DA9-865FBEF16341}" type="datetimeFigureOut">
              <a:rPr lang="en-US" smtClean="0"/>
              <a:t>3/17/2024</a:t>
            </a:fld>
            <a:endParaRPr lang="en-US"/>
          </a:p>
        </p:txBody>
      </p:sp>
      <p:sp>
        <p:nvSpPr>
          <p:cNvPr id="5" name="Footer Placeholder 4">
            <a:extLst>
              <a:ext uri="{FF2B5EF4-FFF2-40B4-BE49-F238E27FC236}">
                <a16:creationId xmlns:a16="http://schemas.microsoft.com/office/drawing/2014/main" id="{311CCE1D-86E3-3D48-C90B-DFE2CA4749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A3F4027-AE75-B5F2-8C3F-692090A6D2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DDA623-D285-4A73-A790-C2F2B9752B97}" type="slidenum">
              <a:rPr lang="en-US" smtClean="0"/>
              <a:t>‹#›</a:t>
            </a:fld>
            <a:endParaRPr lang="en-US"/>
          </a:p>
        </p:txBody>
      </p:sp>
    </p:spTree>
    <p:extLst>
      <p:ext uri="{BB962C8B-B14F-4D97-AF65-F5344CB8AC3E}">
        <p14:creationId xmlns:p14="http://schemas.microsoft.com/office/powerpoint/2010/main" val="3289187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715AA6-2446-E6D4-AA95-D0565B2755FD}"/>
              </a:ext>
            </a:extLst>
          </p:cNvPr>
          <p:cNvSpPr>
            <a:spLocks noGrp="1"/>
          </p:cNvSpPr>
          <p:nvPr>
            <p:ph type="ctrTitle"/>
          </p:nvPr>
        </p:nvSpPr>
        <p:spPr>
          <a:xfrm>
            <a:off x="1354101" y="2046986"/>
            <a:ext cx="9727093" cy="2764028"/>
          </a:xfrm>
        </p:spPr>
        <p:txBody>
          <a:bodyPr anchor="ctr">
            <a:normAutofit/>
          </a:bodyPr>
          <a:lstStyle/>
          <a:p>
            <a:r>
              <a:rPr lang="en-US" sz="6100" b="1" dirty="0"/>
              <a:t>Shedding Light on Dark Data: </a:t>
            </a:r>
            <a:r>
              <a:rPr lang="en-US" sz="6100" dirty="0"/>
              <a:t>The Critical Role of the Scientific Data Officer</a:t>
            </a:r>
          </a:p>
        </p:txBody>
      </p:sp>
      <p:sp>
        <p:nvSpPr>
          <p:cNvPr id="3" name="Subtitle 2">
            <a:extLst>
              <a:ext uri="{FF2B5EF4-FFF2-40B4-BE49-F238E27FC236}">
                <a16:creationId xmlns:a16="http://schemas.microsoft.com/office/drawing/2014/main" id="{A654E23B-4062-72E8-BE0E-176E1E9809A6}"/>
              </a:ext>
            </a:extLst>
          </p:cNvPr>
          <p:cNvSpPr>
            <a:spLocks noGrp="1"/>
          </p:cNvSpPr>
          <p:nvPr>
            <p:ph type="subTitle" idx="1"/>
          </p:nvPr>
        </p:nvSpPr>
        <p:spPr>
          <a:xfrm>
            <a:off x="1966912" y="5645150"/>
            <a:ext cx="8258176" cy="631825"/>
          </a:xfrm>
        </p:spPr>
        <p:txBody>
          <a:bodyPr anchor="ctr">
            <a:normAutofit/>
          </a:bodyPr>
          <a:lstStyle/>
          <a:p>
            <a:r>
              <a:rPr lang="en-US" sz="1500" b="1" dirty="0"/>
              <a:t>By: </a:t>
            </a:r>
            <a:r>
              <a:rPr lang="en-US" sz="1500" dirty="0"/>
              <a:t>Marwan Al Farah</a:t>
            </a:r>
          </a:p>
          <a:p>
            <a:r>
              <a:rPr lang="en-US" sz="1500" b="1" dirty="0"/>
              <a:t>Supervised by: </a:t>
            </a:r>
            <a:r>
              <a:rPr lang="en-US" sz="1500" dirty="0"/>
              <a:t>Eng. Batool Al </a:t>
            </a:r>
            <a:r>
              <a:rPr lang="en-US" sz="1500" dirty="0" err="1"/>
              <a:t>Armouti</a:t>
            </a:r>
            <a:endParaRPr lang="en-US" sz="1500" dirty="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31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C185A-FB57-EB97-0DEA-A67B5586F798}"/>
              </a:ext>
            </a:extLst>
          </p:cNvPr>
          <p:cNvSpPr>
            <a:spLocks noGrp="1"/>
          </p:cNvSpPr>
          <p:nvPr>
            <p:ph idx="1"/>
          </p:nvPr>
        </p:nvSpPr>
        <p:spPr>
          <a:xfrm>
            <a:off x="3466665" y="1434301"/>
            <a:ext cx="4471219" cy="1379691"/>
          </a:xfrm>
        </p:spPr>
        <p:txBody>
          <a:bodyPr>
            <a:normAutofit/>
          </a:bodyPr>
          <a:lstStyle/>
          <a:p>
            <a:pPr marL="0" indent="0" algn="ctr">
              <a:buNone/>
            </a:pPr>
            <a:r>
              <a:rPr lang="en-US" sz="6000" dirty="0"/>
              <a:t>Thank you</a:t>
            </a:r>
          </a:p>
        </p:txBody>
      </p:sp>
      <p:pic>
        <p:nvPicPr>
          <p:cNvPr id="4" name="Graphic 3" descr="Handshake">
            <a:extLst>
              <a:ext uri="{FF2B5EF4-FFF2-40B4-BE49-F238E27FC236}">
                <a16:creationId xmlns:a16="http://schemas.microsoft.com/office/drawing/2014/main" id="{D4CEBA58-7C39-98BC-5718-35E13EFB8A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2265" y="2255962"/>
            <a:ext cx="3620021" cy="3620021"/>
          </a:xfrm>
          <a:prstGeom prst="rect">
            <a:avLst/>
          </a:prstGeom>
        </p:spPr>
      </p:pic>
    </p:spTree>
    <p:extLst>
      <p:ext uri="{BB962C8B-B14F-4D97-AF65-F5344CB8AC3E}">
        <p14:creationId xmlns:p14="http://schemas.microsoft.com/office/powerpoint/2010/main" val="215280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6E27DC-2F2A-C8B5-39AB-E50443791652}"/>
              </a:ext>
            </a:extLst>
          </p:cNvPr>
          <p:cNvSpPr>
            <a:spLocks noGrp="1"/>
          </p:cNvSpPr>
          <p:nvPr>
            <p:ph type="title"/>
          </p:nvPr>
        </p:nvSpPr>
        <p:spPr>
          <a:xfrm>
            <a:off x="1115568" y="548640"/>
            <a:ext cx="10168128" cy="1179576"/>
          </a:xfrm>
        </p:spPr>
        <p:txBody>
          <a:bodyPr>
            <a:normAutofit/>
          </a:bodyPr>
          <a:lstStyle/>
          <a:p>
            <a:r>
              <a:rPr lang="en-US" sz="4000"/>
              <a:t>Purpose Statement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B26954D-695F-D718-5A76-F284C5414A9A}"/>
              </a:ext>
            </a:extLst>
          </p:cNvPr>
          <p:cNvSpPr>
            <a:spLocks noGrp="1"/>
          </p:cNvSpPr>
          <p:nvPr>
            <p:ph idx="1"/>
          </p:nvPr>
        </p:nvSpPr>
        <p:spPr>
          <a:xfrm>
            <a:off x="1115568" y="2481943"/>
            <a:ext cx="10168128" cy="3695020"/>
          </a:xfrm>
        </p:spPr>
        <p:txBody>
          <a:bodyPr>
            <a:normAutofit/>
          </a:bodyPr>
          <a:lstStyle/>
          <a:p>
            <a:pPr marL="0" indent="0">
              <a:buNone/>
            </a:pPr>
            <a:r>
              <a:rPr lang="en-US" sz="2200" dirty="0"/>
              <a:t>This study explores the impact of classifying data on organizational efficiency, focusing on categorizing data into business-critical, dark, and ROT (Redundant, Obsolete, Trivial) types. It assesses methods for efficient data classification and the Scientific Data Officer's (SDO) role in managing data, aiming to enhance big data utilization, reduce costs, and increase operational efficiency.</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33850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CA8BEB-60C8-6937-88AC-8FB9EA334D06}"/>
              </a:ext>
            </a:extLst>
          </p:cNvPr>
          <p:cNvSpPr>
            <a:spLocks noGrp="1"/>
          </p:cNvSpPr>
          <p:nvPr>
            <p:ph type="title"/>
          </p:nvPr>
        </p:nvSpPr>
        <p:spPr>
          <a:xfrm>
            <a:off x="838200" y="556995"/>
            <a:ext cx="10515600" cy="1133693"/>
          </a:xfrm>
        </p:spPr>
        <p:txBody>
          <a:bodyPr>
            <a:normAutofit/>
          </a:bodyPr>
          <a:lstStyle/>
          <a:p>
            <a:r>
              <a:rPr lang="en-US" sz="5200"/>
              <a:t>Objectives</a:t>
            </a:r>
          </a:p>
        </p:txBody>
      </p:sp>
      <p:graphicFrame>
        <p:nvGraphicFramePr>
          <p:cNvPr id="31" name="Content Placeholder 3">
            <a:extLst>
              <a:ext uri="{FF2B5EF4-FFF2-40B4-BE49-F238E27FC236}">
                <a16:creationId xmlns:a16="http://schemas.microsoft.com/office/drawing/2014/main" id="{7C412020-DA0E-D00F-200A-02FC032A097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404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9DE315-1DD2-CC52-EC12-D53146539CB8}"/>
              </a:ext>
            </a:extLst>
          </p:cNvPr>
          <p:cNvSpPr>
            <a:spLocks noGrp="1"/>
          </p:cNvSpPr>
          <p:nvPr>
            <p:ph type="title"/>
          </p:nvPr>
        </p:nvSpPr>
        <p:spPr>
          <a:xfrm>
            <a:off x="1115568" y="548640"/>
            <a:ext cx="10168128" cy="1179576"/>
          </a:xfrm>
        </p:spPr>
        <p:txBody>
          <a:bodyPr>
            <a:normAutofit/>
          </a:bodyPr>
          <a:lstStyle/>
          <a:p>
            <a:r>
              <a:rPr lang="en-US" sz="4000"/>
              <a:t>Sources of Data and Data Collection Methods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052" name="Picture 4" descr="Job interview - Free people icons">
            <a:extLst>
              <a:ext uri="{FF2B5EF4-FFF2-40B4-BE49-F238E27FC236}">
                <a16:creationId xmlns:a16="http://schemas.microsoft.com/office/drawing/2014/main" id="{1AB3A040-C017-0008-F0E3-60E26BB51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5813" y="2726472"/>
            <a:ext cx="2660374" cy="26603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nonymous Icon #318436 - Free Icons Library">
            <a:extLst>
              <a:ext uri="{FF2B5EF4-FFF2-40B4-BE49-F238E27FC236}">
                <a16:creationId xmlns:a16="http://schemas.microsoft.com/office/drawing/2014/main" id="{B99F0DDF-8046-EBDE-D8E8-DA72574D5B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344" y="298509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nonymous Icon #318436 - Free Icons Library">
            <a:extLst>
              <a:ext uri="{FF2B5EF4-FFF2-40B4-BE49-F238E27FC236}">
                <a16:creationId xmlns:a16="http://schemas.microsoft.com/office/drawing/2014/main" id="{495F17E0-88FB-5A6E-83FA-28E070050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7531" y="2985096"/>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24C465-6DFA-DAFE-6511-5AFE247D375D}"/>
              </a:ext>
            </a:extLst>
          </p:cNvPr>
          <p:cNvSpPr txBox="1"/>
          <p:nvPr/>
        </p:nvSpPr>
        <p:spPr>
          <a:xfrm>
            <a:off x="1052720" y="5386030"/>
            <a:ext cx="2660374" cy="923330"/>
          </a:xfrm>
          <a:prstGeom prst="rect">
            <a:avLst/>
          </a:prstGeom>
          <a:noFill/>
        </p:spPr>
        <p:txBody>
          <a:bodyPr wrap="square" rtlCol="0">
            <a:spAutoFit/>
          </a:bodyPr>
          <a:lstStyle/>
          <a:p>
            <a:pPr algn="ctr"/>
            <a:r>
              <a:rPr lang="en-US" b="1" dirty="0"/>
              <a:t>Senior Data Science &amp; AI Specialist - Officer </a:t>
            </a:r>
          </a:p>
          <a:p>
            <a:pPr algn="ctr"/>
            <a:r>
              <a:rPr lang="en-US" dirty="0"/>
              <a:t>at a bank in Jordan</a:t>
            </a:r>
          </a:p>
        </p:txBody>
      </p:sp>
      <p:sp>
        <p:nvSpPr>
          <p:cNvPr id="5" name="TextBox 4">
            <a:extLst>
              <a:ext uri="{FF2B5EF4-FFF2-40B4-BE49-F238E27FC236}">
                <a16:creationId xmlns:a16="http://schemas.microsoft.com/office/drawing/2014/main" id="{DF628B17-D5CC-447A-285B-2E5E5AE2F2CD}"/>
              </a:ext>
            </a:extLst>
          </p:cNvPr>
          <p:cNvSpPr txBox="1"/>
          <p:nvPr/>
        </p:nvSpPr>
        <p:spPr>
          <a:xfrm>
            <a:off x="8129794" y="5386030"/>
            <a:ext cx="3358598" cy="923330"/>
          </a:xfrm>
          <a:prstGeom prst="rect">
            <a:avLst/>
          </a:prstGeom>
          <a:noFill/>
        </p:spPr>
        <p:txBody>
          <a:bodyPr wrap="square" rtlCol="0">
            <a:spAutoFit/>
          </a:bodyPr>
          <a:lstStyle/>
          <a:p>
            <a:pPr algn="ctr"/>
            <a:r>
              <a:rPr lang="en-US" b="1" dirty="0"/>
              <a:t>Intelligence and Analytics Unit Manager</a:t>
            </a:r>
          </a:p>
          <a:p>
            <a:pPr algn="ctr"/>
            <a:r>
              <a:rPr lang="en-US" dirty="0"/>
              <a:t>at a software company in Jordan</a:t>
            </a:r>
          </a:p>
        </p:txBody>
      </p:sp>
      <p:sp>
        <p:nvSpPr>
          <p:cNvPr id="6" name="TextBox 5">
            <a:extLst>
              <a:ext uri="{FF2B5EF4-FFF2-40B4-BE49-F238E27FC236}">
                <a16:creationId xmlns:a16="http://schemas.microsoft.com/office/drawing/2014/main" id="{1B15CF4D-4514-2D30-7A99-B210914A6184}"/>
              </a:ext>
            </a:extLst>
          </p:cNvPr>
          <p:cNvSpPr txBox="1"/>
          <p:nvPr/>
        </p:nvSpPr>
        <p:spPr>
          <a:xfrm>
            <a:off x="4416701" y="5725180"/>
            <a:ext cx="3358598" cy="369332"/>
          </a:xfrm>
          <a:prstGeom prst="rect">
            <a:avLst/>
          </a:prstGeom>
          <a:noFill/>
        </p:spPr>
        <p:txBody>
          <a:bodyPr wrap="square" rtlCol="0">
            <a:spAutoFit/>
          </a:bodyPr>
          <a:lstStyle/>
          <a:p>
            <a:pPr algn="ctr"/>
            <a:r>
              <a:rPr lang="en-US" b="1" dirty="0"/>
              <a:t>Interviews</a:t>
            </a:r>
            <a:endParaRPr lang="en-US" dirty="0"/>
          </a:p>
        </p:txBody>
      </p:sp>
    </p:spTree>
    <p:extLst>
      <p:ext uri="{BB962C8B-B14F-4D97-AF65-F5344CB8AC3E}">
        <p14:creationId xmlns:p14="http://schemas.microsoft.com/office/powerpoint/2010/main" val="31005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D7C491-9D7B-2417-32DD-888055F896AB}"/>
              </a:ext>
            </a:extLst>
          </p:cNvPr>
          <p:cNvSpPr>
            <a:spLocks noGrp="1"/>
          </p:cNvSpPr>
          <p:nvPr>
            <p:ph type="title"/>
          </p:nvPr>
        </p:nvSpPr>
        <p:spPr>
          <a:xfrm>
            <a:off x="1115568" y="548640"/>
            <a:ext cx="10168128" cy="1179576"/>
          </a:xfrm>
        </p:spPr>
        <p:txBody>
          <a:bodyPr>
            <a:normAutofit/>
          </a:bodyPr>
          <a:lstStyle/>
          <a:p>
            <a:r>
              <a:rPr lang="en-US" sz="4000"/>
              <a:t>Sources of Data and Data Collection Methods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4" name="Picture 2" descr="Literature review - Free education icons">
            <a:extLst>
              <a:ext uri="{FF2B5EF4-FFF2-40B4-BE49-F238E27FC236}">
                <a16:creationId xmlns:a16="http://schemas.microsoft.com/office/drawing/2014/main" id="{30937BA9-A674-4674-4E73-51B151C55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522" y="2656899"/>
            <a:ext cx="2782956" cy="27829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CC0048-15CF-0FAE-FCD0-545F65311567}"/>
              </a:ext>
            </a:extLst>
          </p:cNvPr>
          <p:cNvSpPr txBox="1"/>
          <p:nvPr/>
        </p:nvSpPr>
        <p:spPr>
          <a:xfrm>
            <a:off x="4416701" y="5439855"/>
            <a:ext cx="3358598" cy="369332"/>
          </a:xfrm>
          <a:prstGeom prst="rect">
            <a:avLst/>
          </a:prstGeom>
          <a:noFill/>
        </p:spPr>
        <p:txBody>
          <a:bodyPr wrap="square" rtlCol="0">
            <a:spAutoFit/>
          </a:bodyPr>
          <a:lstStyle/>
          <a:p>
            <a:pPr algn="ctr"/>
            <a:r>
              <a:rPr lang="en-US" b="1" dirty="0"/>
              <a:t>Literature Review</a:t>
            </a:r>
            <a:endParaRPr lang="en-US" dirty="0"/>
          </a:p>
        </p:txBody>
      </p:sp>
      <p:pic>
        <p:nvPicPr>
          <p:cNvPr id="3078" name="Picture 6">
            <a:extLst>
              <a:ext uri="{FF2B5EF4-FFF2-40B4-BE49-F238E27FC236}">
                <a16:creationId xmlns:a16="http://schemas.microsoft.com/office/drawing/2014/main" id="{ADF7756D-3049-8862-3628-76F5075FC4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568" y="2777758"/>
            <a:ext cx="2162175" cy="21621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73BFC1BB-3A75-E5B3-B152-43FA4C5E21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4257" y="2777757"/>
            <a:ext cx="2162175" cy="2162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1C43723-EDA6-37E7-40E5-F2698FB0C4BB}"/>
              </a:ext>
            </a:extLst>
          </p:cNvPr>
          <p:cNvSpPr txBox="1"/>
          <p:nvPr/>
        </p:nvSpPr>
        <p:spPr>
          <a:xfrm>
            <a:off x="8160440" y="5439855"/>
            <a:ext cx="3358598" cy="369332"/>
          </a:xfrm>
          <a:prstGeom prst="rect">
            <a:avLst/>
          </a:prstGeom>
          <a:noFill/>
        </p:spPr>
        <p:txBody>
          <a:bodyPr wrap="square" rtlCol="0">
            <a:spAutoFit/>
          </a:bodyPr>
          <a:lstStyle/>
          <a:p>
            <a:pPr algn="ctr"/>
            <a:r>
              <a:rPr lang="en-US" b="1" dirty="0"/>
              <a:t>Veritas Databerg Report</a:t>
            </a:r>
            <a:endParaRPr lang="en-US" dirty="0"/>
          </a:p>
        </p:txBody>
      </p:sp>
      <p:sp>
        <p:nvSpPr>
          <p:cNvPr id="7" name="TextBox 6">
            <a:extLst>
              <a:ext uri="{FF2B5EF4-FFF2-40B4-BE49-F238E27FC236}">
                <a16:creationId xmlns:a16="http://schemas.microsoft.com/office/drawing/2014/main" id="{74E65C13-0B35-2E69-3310-3B252F20817C}"/>
              </a:ext>
            </a:extLst>
          </p:cNvPr>
          <p:cNvSpPr txBox="1"/>
          <p:nvPr/>
        </p:nvSpPr>
        <p:spPr>
          <a:xfrm>
            <a:off x="498834" y="5024356"/>
            <a:ext cx="3358598" cy="1200329"/>
          </a:xfrm>
          <a:prstGeom prst="rect">
            <a:avLst/>
          </a:prstGeom>
          <a:noFill/>
        </p:spPr>
        <p:txBody>
          <a:bodyPr wrap="square" rtlCol="0">
            <a:spAutoFit/>
          </a:bodyPr>
          <a:lstStyle/>
          <a:p>
            <a:pPr algn="ctr"/>
            <a:r>
              <a:rPr lang="en-US" b="1" dirty="0"/>
              <a:t>Dark Data as the New Challenge for Big Data Science and the Introduction of the Scientific Data Officer</a:t>
            </a:r>
            <a:endParaRPr lang="en-US" dirty="0"/>
          </a:p>
        </p:txBody>
      </p:sp>
    </p:spTree>
    <p:extLst>
      <p:ext uri="{BB962C8B-B14F-4D97-AF65-F5344CB8AC3E}">
        <p14:creationId xmlns:p14="http://schemas.microsoft.com/office/powerpoint/2010/main" val="2227618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771488-6AAB-61A6-D932-B227AFA33C9B}"/>
              </a:ext>
            </a:extLst>
          </p:cNvPr>
          <p:cNvSpPr>
            <a:spLocks noGrp="1"/>
          </p:cNvSpPr>
          <p:nvPr>
            <p:ph type="title"/>
          </p:nvPr>
        </p:nvSpPr>
        <p:spPr>
          <a:xfrm>
            <a:off x="1115568" y="548640"/>
            <a:ext cx="10168128" cy="1179576"/>
          </a:xfrm>
        </p:spPr>
        <p:txBody>
          <a:bodyPr>
            <a:normAutofit/>
          </a:bodyPr>
          <a:lstStyle/>
          <a:p>
            <a:r>
              <a:rPr lang="en-US" sz="4000"/>
              <a:t>Data Analysis Tools Used</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098" name="Picture 2" descr="How to Do Thematic Analysis — Delve">
            <a:extLst>
              <a:ext uri="{FF2B5EF4-FFF2-40B4-BE49-F238E27FC236}">
                <a16:creationId xmlns:a16="http://schemas.microsoft.com/office/drawing/2014/main" id="{D2C5AC32-8D8D-1473-2938-F596CCDD1F4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4241" b="99051" l="4932" r="90274">
                        <a14:foregroundMark x1="5068" y1="45570" x2="25068" y2="22152"/>
                        <a14:foregroundMark x1="10137" y1="70886" x2="26849" y2="59177"/>
                        <a14:foregroundMark x1="10411" y1="84494" x2="27945" y2="73418"/>
                        <a14:foregroundMark x1="31096" y1="99051" x2="31096" y2="99051"/>
                        <a14:foregroundMark x1="35753" y1="42405" x2="50411" y2="30696"/>
                        <a14:foregroundMark x1="49726" y1="50949" x2="49726" y2="50949"/>
                        <a14:foregroundMark x1="51233" y1="65823" x2="51233" y2="65823"/>
                        <a14:foregroundMark x1="53014" y1="85127" x2="53014" y2="85127"/>
                        <a14:foregroundMark x1="78219" y1="72468" x2="78219" y2="72468"/>
                        <a14:foregroundMark x1="75616" y1="58544" x2="75616" y2="58544"/>
                        <a14:foregroundMark x1="84110" y1="47468" x2="84110" y2="47468"/>
                        <a14:foregroundMark x1="86575" y1="36076" x2="86575" y2="36076"/>
                        <a14:foregroundMark x1="90274" y1="34494" x2="90274" y2="34494"/>
                        <a14:foregroundMark x1="88493" y1="51582" x2="88493" y2="51582"/>
                        <a14:foregroundMark x1="85753" y1="67089" x2="85753" y2="67089"/>
                        <a14:foregroundMark x1="84247" y1="78481" x2="84247" y2="78481"/>
                        <a14:foregroundMark x1="26712" y1="44937" x2="26712" y2="44937"/>
                      </a14:backgroundRemoval>
                    </a14:imgEffect>
                  </a14:imgLayer>
                </a14:imgProps>
              </a:ext>
              <a:ext uri="{28A0092B-C50C-407E-A947-70E740481C1C}">
                <a14:useLocalDpi xmlns:a14="http://schemas.microsoft.com/office/drawing/2010/main" val="0"/>
              </a:ext>
            </a:extLst>
          </a:blip>
          <a:srcRect l="2353" t="6081" r="5735" b="10044"/>
          <a:stretch/>
        </p:blipFill>
        <p:spPr bwMode="auto">
          <a:xfrm>
            <a:off x="3004202" y="2395331"/>
            <a:ext cx="6390860" cy="25245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BEB1AC1-7D0E-BB26-D734-D92AE2A4F96E}"/>
              </a:ext>
            </a:extLst>
          </p:cNvPr>
          <p:cNvSpPr txBox="1"/>
          <p:nvPr/>
        </p:nvSpPr>
        <p:spPr>
          <a:xfrm>
            <a:off x="4416701" y="5439855"/>
            <a:ext cx="3358598" cy="369332"/>
          </a:xfrm>
          <a:prstGeom prst="rect">
            <a:avLst/>
          </a:prstGeom>
          <a:noFill/>
        </p:spPr>
        <p:txBody>
          <a:bodyPr wrap="square" rtlCol="0">
            <a:spAutoFit/>
          </a:bodyPr>
          <a:lstStyle/>
          <a:p>
            <a:pPr algn="ctr"/>
            <a:r>
              <a:rPr lang="en-US" b="1" dirty="0"/>
              <a:t>Thematic Analysis</a:t>
            </a:r>
            <a:endParaRPr lang="en-US" dirty="0"/>
          </a:p>
        </p:txBody>
      </p:sp>
    </p:spTree>
    <p:extLst>
      <p:ext uri="{BB962C8B-B14F-4D97-AF65-F5344CB8AC3E}">
        <p14:creationId xmlns:p14="http://schemas.microsoft.com/office/powerpoint/2010/main" val="154597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B251F2-58A0-4784-DA2F-615F62AB5399}"/>
              </a:ext>
            </a:extLst>
          </p:cNvPr>
          <p:cNvSpPr>
            <a:spLocks noGrp="1"/>
          </p:cNvSpPr>
          <p:nvPr>
            <p:ph type="title"/>
          </p:nvPr>
        </p:nvSpPr>
        <p:spPr>
          <a:xfrm>
            <a:off x="1115568" y="548640"/>
            <a:ext cx="10168128" cy="1179576"/>
          </a:xfrm>
        </p:spPr>
        <p:txBody>
          <a:bodyPr>
            <a:normAutofit/>
          </a:bodyPr>
          <a:lstStyle/>
          <a:p>
            <a:r>
              <a:rPr lang="en-US" sz="4000"/>
              <a:t>Main Findings and Results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122" name="Picture 2" descr="APARAVI | LinkedIn">
            <a:extLst>
              <a:ext uri="{FF2B5EF4-FFF2-40B4-BE49-F238E27FC236}">
                <a16:creationId xmlns:a16="http://schemas.microsoft.com/office/drawing/2014/main" id="{0459A992-2F7E-B375-22D0-E2197F9183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91" t="15642" r="15217" b="16533"/>
          <a:stretch/>
        </p:blipFill>
        <p:spPr bwMode="auto">
          <a:xfrm>
            <a:off x="8605910" y="3127715"/>
            <a:ext cx="2104879" cy="2057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ata classification Meticulous Line icon">
            <a:extLst>
              <a:ext uri="{FF2B5EF4-FFF2-40B4-BE49-F238E27FC236}">
                <a16:creationId xmlns:a16="http://schemas.microsoft.com/office/drawing/2014/main" id="{56029CFD-3F1E-980D-B17D-F76953CB49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3127715"/>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Businessman, company, employee, office, office staff, staff, working icon -  Download on Iconfinder">
            <a:extLst>
              <a:ext uri="{FF2B5EF4-FFF2-40B4-BE49-F238E27FC236}">
                <a16:creationId xmlns:a16="http://schemas.microsoft.com/office/drawing/2014/main" id="{F6602C1E-CC53-979E-FF0A-D30FFF718B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7300" y="3127715"/>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6A3FDB-9C91-4F8C-4E9A-D461F30C64F8}"/>
              </a:ext>
            </a:extLst>
          </p:cNvPr>
          <p:cNvSpPr txBox="1"/>
          <p:nvPr/>
        </p:nvSpPr>
        <p:spPr>
          <a:xfrm>
            <a:off x="4416701" y="5439855"/>
            <a:ext cx="3358598" cy="369332"/>
          </a:xfrm>
          <a:prstGeom prst="rect">
            <a:avLst/>
          </a:prstGeom>
          <a:noFill/>
        </p:spPr>
        <p:txBody>
          <a:bodyPr wrap="square" rtlCol="0">
            <a:spAutoFit/>
          </a:bodyPr>
          <a:lstStyle/>
          <a:p>
            <a:pPr algn="ctr"/>
            <a:r>
              <a:rPr lang="en-US" b="1" dirty="0"/>
              <a:t>Scientific Data Officer</a:t>
            </a:r>
            <a:endParaRPr lang="en-US" dirty="0"/>
          </a:p>
        </p:txBody>
      </p:sp>
      <p:sp>
        <p:nvSpPr>
          <p:cNvPr id="5" name="TextBox 4">
            <a:extLst>
              <a:ext uri="{FF2B5EF4-FFF2-40B4-BE49-F238E27FC236}">
                <a16:creationId xmlns:a16="http://schemas.microsoft.com/office/drawing/2014/main" id="{10EF7FFF-4671-9CD7-8560-E05D6F303551}"/>
              </a:ext>
            </a:extLst>
          </p:cNvPr>
          <p:cNvSpPr txBox="1"/>
          <p:nvPr/>
        </p:nvSpPr>
        <p:spPr>
          <a:xfrm>
            <a:off x="7979051" y="5403249"/>
            <a:ext cx="3358598" cy="369332"/>
          </a:xfrm>
          <a:prstGeom prst="rect">
            <a:avLst/>
          </a:prstGeom>
          <a:noFill/>
        </p:spPr>
        <p:txBody>
          <a:bodyPr wrap="square" rtlCol="0">
            <a:spAutoFit/>
          </a:bodyPr>
          <a:lstStyle/>
          <a:p>
            <a:pPr algn="ctr"/>
            <a:r>
              <a:rPr lang="en-US" b="1" dirty="0"/>
              <a:t>APARAVI</a:t>
            </a:r>
            <a:endParaRPr lang="en-US" dirty="0"/>
          </a:p>
        </p:txBody>
      </p:sp>
      <p:sp>
        <p:nvSpPr>
          <p:cNvPr id="6" name="TextBox 5">
            <a:extLst>
              <a:ext uri="{FF2B5EF4-FFF2-40B4-BE49-F238E27FC236}">
                <a16:creationId xmlns:a16="http://schemas.microsoft.com/office/drawing/2014/main" id="{518707C0-BD2E-3474-E2A6-6CAFAF0C132D}"/>
              </a:ext>
            </a:extLst>
          </p:cNvPr>
          <p:cNvSpPr txBox="1"/>
          <p:nvPr/>
        </p:nvSpPr>
        <p:spPr>
          <a:xfrm>
            <a:off x="854351" y="5439855"/>
            <a:ext cx="3358598" cy="369332"/>
          </a:xfrm>
          <a:prstGeom prst="rect">
            <a:avLst/>
          </a:prstGeom>
          <a:noFill/>
        </p:spPr>
        <p:txBody>
          <a:bodyPr wrap="square" rtlCol="0">
            <a:spAutoFit/>
          </a:bodyPr>
          <a:lstStyle/>
          <a:p>
            <a:pPr algn="ctr"/>
            <a:r>
              <a:rPr lang="en-US" b="1" dirty="0"/>
              <a:t>New Classification System</a:t>
            </a:r>
            <a:endParaRPr lang="en-US" dirty="0"/>
          </a:p>
        </p:txBody>
      </p:sp>
    </p:spTree>
    <p:extLst>
      <p:ext uri="{BB962C8B-B14F-4D97-AF65-F5344CB8AC3E}">
        <p14:creationId xmlns:p14="http://schemas.microsoft.com/office/powerpoint/2010/main" val="65722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388BA1-8C40-1182-FBF9-CFDBDAE47EA7}"/>
              </a:ext>
            </a:extLst>
          </p:cNvPr>
          <p:cNvSpPr>
            <a:spLocks noGrp="1"/>
          </p:cNvSpPr>
          <p:nvPr>
            <p:ph type="title"/>
          </p:nvPr>
        </p:nvSpPr>
        <p:spPr>
          <a:xfrm>
            <a:off x="621792" y="1161288"/>
            <a:ext cx="3602736" cy="4526280"/>
          </a:xfrm>
        </p:spPr>
        <p:txBody>
          <a:bodyPr>
            <a:normAutofit/>
          </a:bodyPr>
          <a:lstStyle/>
          <a:p>
            <a:r>
              <a:rPr lang="en-US" sz="3400"/>
              <a:t>Recommendations</a:t>
            </a:r>
          </a:p>
        </p:txBody>
      </p:sp>
      <p:sp>
        <p:nvSpPr>
          <p:cNvPr id="25" name="Rectangle 2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7" name="Content Placeholder 2">
            <a:extLst>
              <a:ext uri="{FF2B5EF4-FFF2-40B4-BE49-F238E27FC236}">
                <a16:creationId xmlns:a16="http://schemas.microsoft.com/office/drawing/2014/main" id="{BAF940FE-5305-F62D-ED13-12D0DABF8CBD}"/>
              </a:ext>
            </a:extLst>
          </p:cNvPr>
          <p:cNvGraphicFramePr>
            <a:graphicFrameLocks noGrp="1"/>
          </p:cNvGraphicFramePr>
          <p:nvPr>
            <p:ph idx="1"/>
          </p:nvPr>
        </p:nvGraphicFramePr>
        <p:xfrm>
          <a:off x="5434149" y="932688"/>
          <a:ext cx="5916603" cy="4992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044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Rectangle 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 name="Rectangle 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473188-E069-D570-F96A-93606F740C39}"/>
              </a:ext>
            </a:extLst>
          </p:cNvPr>
          <p:cNvSpPr>
            <a:spLocks noGrp="1"/>
          </p:cNvSpPr>
          <p:nvPr>
            <p:ph type="title"/>
          </p:nvPr>
        </p:nvSpPr>
        <p:spPr>
          <a:xfrm>
            <a:off x="1115568" y="548640"/>
            <a:ext cx="10168128" cy="1179576"/>
          </a:xfrm>
        </p:spPr>
        <p:txBody>
          <a:bodyPr>
            <a:normAutofit/>
          </a:bodyPr>
          <a:lstStyle/>
          <a:p>
            <a:r>
              <a:rPr lang="en-US" sz="4000"/>
              <a:t>Action Plan for Improvements</a:t>
            </a:r>
          </a:p>
        </p:txBody>
      </p:sp>
      <p:sp>
        <p:nvSpPr>
          <p:cNvPr id="9" name="Rectangle 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3" name="Content Placeholder 3">
            <a:extLst>
              <a:ext uri="{FF2B5EF4-FFF2-40B4-BE49-F238E27FC236}">
                <a16:creationId xmlns:a16="http://schemas.microsoft.com/office/drawing/2014/main" id="{DB42FD8C-C418-F037-D8E8-7CC1EAC7E684}"/>
              </a:ext>
            </a:extLst>
          </p:cNvPr>
          <p:cNvGraphicFramePr>
            <a:graphicFrameLocks noGrp="1"/>
          </p:cNvGraphicFramePr>
          <p:nvPr>
            <p:ph idx="1"/>
            <p:extLst>
              <p:ext uri="{D42A27DB-BD31-4B8C-83A1-F6EECF244321}">
                <p14:modId xmlns:p14="http://schemas.microsoft.com/office/powerpoint/2010/main" val="12545351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4913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TotalTime>
  <Words>1018</Words>
  <Application>Microsoft Office PowerPoint</Application>
  <PresentationFormat>Widescreen</PresentationFormat>
  <Paragraphs>68</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Shedding Light on Dark Data: The Critical Role of the Scientific Data Officer</vt:lpstr>
      <vt:lpstr>Purpose Statement</vt:lpstr>
      <vt:lpstr>Objectives</vt:lpstr>
      <vt:lpstr>Sources of Data and Data Collection Methods</vt:lpstr>
      <vt:lpstr>Sources of Data and Data Collection Methods</vt:lpstr>
      <vt:lpstr>Data Analysis Tools Used</vt:lpstr>
      <vt:lpstr>Main Findings and Results</vt:lpstr>
      <vt:lpstr>Recommendations</vt:lpstr>
      <vt:lpstr>Action Plan for Improvements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Shedding Light on Dark Data: The Critical Role of the Scientific Data Officer</dc:title>
  <dc:creator>Marwan Al-Farah</dc:creator>
  <cp:lastModifiedBy>Marwan Al-Farah</cp:lastModifiedBy>
  <cp:revision>1</cp:revision>
  <dcterms:created xsi:type="dcterms:W3CDTF">2024-03-04T06:20:06Z</dcterms:created>
  <dcterms:modified xsi:type="dcterms:W3CDTF">2024-03-17T05:35:27Z</dcterms:modified>
</cp:coreProperties>
</file>