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256" r:id="rId3"/>
    <p:sldId id="281" r:id="rId4"/>
    <p:sldId id="308" r:id="rId5"/>
    <p:sldId id="282" r:id="rId6"/>
    <p:sldId id="284" r:id="rId7"/>
    <p:sldId id="285" r:id="rId8"/>
    <p:sldId id="287" r:id="rId9"/>
    <p:sldId id="286" r:id="rId10"/>
    <p:sldId id="288" r:id="rId11"/>
    <p:sldId id="289" r:id="rId12"/>
    <p:sldId id="309" r:id="rId13"/>
    <p:sldId id="293" r:id="rId14"/>
    <p:sldId id="294" r:id="rId15"/>
    <p:sldId id="295" r:id="rId16"/>
    <p:sldId id="310" r:id="rId17"/>
    <p:sldId id="290" r:id="rId18"/>
    <p:sldId id="291" r:id="rId19"/>
    <p:sldId id="292" r:id="rId20"/>
    <p:sldId id="296" r:id="rId21"/>
    <p:sldId id="323" r:id="rId22"/>
    <p:sldId id="298" r:id="rId23"/>
    <p:sldId id="311" r:id="rId24"/>
    <p:sldId id="299" r:id="rId25"/>
    <p:sldId id="300" r:id="rId26"/>
    <p:sldId id="301" r:id="rId27"/>
    <p:sldId id="312" r:id="rId28"/>
    <p:sldId id="304" r:id="rId29"/>
    <p:sldId id="305" r:id="rId30"/>
    <p:sldId id="313" r:id="rId31"/>
    <p:sldId id="314" r:id="rId32"/>
    <p:sldId id="263" r:id="rId33"/>
    <p:sldId id="273" r:id="rId34"/>
    <p:sldId id="264" r:id="rId35"/>
    <p:sldId id="316" r:id="rId36"/>
    <p:sldId id="317" r:id="rId37"/>
    <p:sldId id="315" r:id="rId38"/>
    <p:sldId id="269" r:id="rId39"/>
    <p:sldId id="266" r:id="rId40"/>
    <p:sldId id="267" r:id="rId41"/>
    <p:sldId id="270" r:id="rId42"/>
    <p:sldId id="271" r:id="rId43"/>
    <p:sldId id="272" r:id="rId44"/>
    <p:sldId id="274" r:id="rId45"/>
    <p:sldId id="318" r:id="rId46"/>
    <p:sldId id="319" r:id="rId47"/>
    <p:sldId id="257" r:id="rId48"/>
    <p:sldId id="259" r:id="rId49"/>
    <p:sldId id="307" r:id="rId50"/>
    <p:sldId id="322" r:id="rId51"/>
    <p:sldId id="262" r:id="rId52"/>
    <p:sldId id="261" r:id="rId53"/>
    <p:sldId id="320" r:id="rId54"/>
    <p:sldId id="321" r:id="rId55"/>
    <p:sldId id="275" r:id="rId56"/>
    <p:sldId id="276" r:id="rId57"/>
    <p:sldId id="277" r:id="rId58"/>
    <p:sldId id="278" r:id="rId59"/>
    <p:sldId id="279" r:id="rId60"/>
    <p:sldId id="28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58" autoAdjust="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svg"/><Relationship Id="rId4" Type="http://schemas.openxmlformats.org/officeDocument/2006/relationships/image" Target="../media/image21.svg"/><Relationship Id="rId9" Type="http://schemas.openxmlformats.org/officeDocument/2006/relationships/image" Target="../media/image2.png"/></Relationships>
</file>

<file path=ppt/diagrams/_rels/data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3.svg"/></Relationships>
</file>

<file path=ppt/diagrams/_rels/data1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3.svg"/><Relationship Id="rId4" Type="http://schemas.openxmlformats.org/officeDocument/2006/relationships/image" Target="../media/image5.svg"/><Relationship Id="rId9" Type="http://schemas.openxmlformats.org/officeDocument/2006/relationships/image" Target="../media/image2.png"/></Relationships>
</file>

<file path=ppt/diagrams/_rels/data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3.svg"/></Relationships>
</file>

<file path=ppt/diagrams/_rels/data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1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7.svg"/><Relationship Id="rId9" Type="http://schemas.openxmlformats.org/officeDocument/2006/relationships/image" Target="../media/image48.pn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ata2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7.svg"/></Relationships>
</file>

<file path=ppt/diagrams/_rels/data2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17.svg"/></Relationships>
</file>

<file path=ppt/diagrams/_rels/data2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2.png"/><Relationship Id="rId7" Type="http://schemas.openxmlformats.org/officeDocument/2006/relationships/image" Target="../media/image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40.png"/><Relationship Id="rId7" Type="http://schemas.openxmlformats.org/officeDocument/2006/relationships/image" Target="../media/image56.png"/><Relationship Id="rId12" Type="http://schemas.openxmlformats.org/officeDocument/2006/relationships/image" Target="../media/image59.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7.svg"/><Relationship Id="rId11" Type="http://schemas.openxmlformats.org/officeDocument/2006/relationships/image" Target="../media/image58.png"/><Relationship Id="rId5" Type="http://schemas.openxmlformats.org/officeDocument/2006/relationships/image" Target="../media/image6.png"/><Relationship Id="rId10" Type="http://schemas.openxmlformats.org/officeDocument/2006/relationships/image" Target="../media/image37.svg"/><Relationship Id="rId4" Type="http://schemas.openxmlformats.org/officeDocument/2006/relationships/image" Target="../media/image41.svg"/><Relationship Id="rId9" Type="http://schemas.openxmlformats.org/officeDocument/2006/relationships/image" Target="../media/image36.png"/></Relationships>
</file>

<file path=ppt/diagrams/_rels/data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3.svg"/><Relationship Id="rId4" Type="http://schemas.openxmlformats.org/officeDocument/2006/relationships/image" Target="../media/image41.svg"/><Relationship Id="rId9" Type="http://schemas.openxmlformats.org/officeDocument/2006/relationships/image" Target="../media/image62.png"/></Relationships>
</file>

<file path=ppt/diagrams/_rels/data2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3.svg"/></Relationships>
</file>

<file path=ppt/diagrams/_rels/data2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2.png"/><Relationship Id="rId7" Type="http://schemas.openxmlformats.org/officeDocument/2006/relationships/image" Target="../media/image1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3.svg"/><Relationship Id="rId4" Type="http://schemas.openxmlformats.org/officeDocument/2006/relationships/image" Target="../media/image63.svg"/><Relationship Id="rId9"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ata3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8.png"/><Relationship Id="rId7" Type="http://schemas.openxmlformats.org/officeDocument/2006/relationships/image" Target="../media/image30.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9.svg"/></Relationships>
</file>

<file path=ppt/diagrams/_rels/data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ata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ata3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2.png"/><Relationship Id="rId7" Type="http://schemas.openxmlformats.org/officeDocument/2006/relationships/image" Target="../media/image4.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1.svg"/><Relationship Id="rId5" Type="http://schemas.openxmlformats.org/officeDocument/2006/relationships/image" Target="../media/image90.png"/><Relationship Id="rId10" Type="http://schemas.openxmlformats.org/officeDocument/2006/relationships/image" Target="../media/image93.svg"/><Relationship Id="rId4" Type="http://schemas.openxmlformats.org/officeDocument/2006/relationships/image" Target="../media/image63.svg"/><Relationship Id="rId9" Type="http://schemas.openxmlformats.org/officeDocument/2006/relationships/image" Target="../media/image92.png"/></Relationships>
</file>

<file path=ppt/diagrams/_rels/data3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94.png"/><Relationship Id="rId7" Type="http://schemas.openxmlformats.org/officeDocument/2006/relationships/image" Target="../media/image4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97.svg"/><Relationship Id="rId5" Type="http://schemas.openxmlformats.org/officeDocument/2006/relationships/image" Target="../media/image96.png"/><Relationship Id="rId10" Type="http://schemas.openxmlformats.org/officeDocument/2006/relationships/image" Target="../media/image99.svg"/><Relationship Id="rId4" Type="http://schemas.openxmlformats.org/officeDocument/2006/relationships/image" Target="../media/image95.svg"/><Relationship Id="rId9" Type="http://schemas.openxmlformats.org/officeDocument/2006/relationships/image" Target="../media/image98.pn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svg"/><Relationship Id="rId4" Type="http://schemas.openxmlformats.org/officeDocument/2006/relationships/image" Target="../media/image21.svg"/><Relationship Id="rId9" Type="http://schemas.openxmlformats.org/officeDocument/2006/relationships/image" Target="../media/image2.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3.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3.svg"/><Relationship Id="rId4" Type="http://schemas.openxmlformats.org/officeDocument/2006/relationships/image" Target="../media/image5.svg"/><Relationship Id="rId9" Type="http://schemas.openxmlformats.org/officeDocument/2006/relationships/image" Target="../media/image2.png"/></Relationships>
</file>

<file path=ppt/diagrams/_rels/drawing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3.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7.svg"/><Relationship Id="rId9" Type="http://schemas.openxmlformats.org/officeDocument/2006/relationships/image" Target="../media/image4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7.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17.svg"/></Relationships>
</file>

<file path=ppt/diagrams/_rels/drawing2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2.png"/><Relationship Id="rId7" Type="http://schemas.openxmlformats.org/officeDocument/2006/relationships/image" Target="../media/image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40.png"/><Relationship Id="rId7" Type="http://schemas.openxmlformats.org/officeDocument/2006/relationships/image" Target="../media/image56.png"/><Relationship Id="rId12" Type="http://schemas.openxmlformats.org/officeDocument/2006/relationships/image" Target="../media/image59.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7.svg"/><Relationship Id="rId11" Type="http://schemas.openxmlformats.org/officeDocument/2006/relationships/image" Target="../media/image58.png"/><Relationship Id="rId5" Type="http://schemas.openxmlformats.org/officeDocument/2006/relationships/image" Target="../media/image6.png"/><Relationship Id="rId10" Type="http://schemas.openxmlformats.org/officeDocument/2006/relationships/image" Target="../media/image37.svg"/><Relationship Id="rId4" Type="http://schemas.openxmlformats.org/officeDocument/2006/relationships/image" Target="../media/image41.svg"/><Relationship Id="rId9" Type="http://schemas.openxmlformats.org/officeDocument/2006/relationships/image" Target="../media/image36.png"/></Relationships>
</file>

<file path=ppt/diagrams/_rels/drawing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3.svg"/><Relationship Id="rId4" Type="http://schemas.openxmlformats.org/officeDocument/2006/relationships/image" Target="../media/image41.svg"/><Relationship Id="rId9" Type="http://schemas.openxmlformats.org/officeDocument/2006/relationships/image" Target="../media/image62.png"/></Relationships>
</file>

<file path=ppt/diagrams/_rels/drawing2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3.svg"/></Relationships>
</file>

<file path=ppt/diagrams/_rels/drawing2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2.png"/><Relationship Id="rId7" Type="http://schemas.openxmlformats.org/officeDocument/2006/relationships/image" Target="../media/image1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3.svg"/><Relationship Id="rId4" Type="http://schemas.openxmlformats.org/officeDocument/2006/relationships/image" Target="../media/image63.svg"/><Relationship Id="rId9"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rawing3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8.png"/><Relationship Id="rId7" Type="http://schemas.openxmlformats.org/officeDocument/2006/relationships/image" Target="../media/image30.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9.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3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2.png"/><Relationship Id="rId7" Type="http://schemas.openxmlformats.org/officeDocument/2006/relationships/image" Target="../media/image4.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1.svg"/><Relationship Id="rId5" Type="http://schemas.openxmlformats.org/officeDocument/2006/relationships/image" Target="../media/image90.png"/><Relationship Id="rId10" Type="http://schemas.openxmlformats.org/officeDocument/2006/relationships/image" Target="../media/image93.svg"/><Relationship Id="rId4" Type="http://schemas.openxmlformats.org/officeDocument/2006/relationships/image" Target="../media/image63.svg"/><Relationship Id="rId9" Type="http://schemas.openxmlformats.org/officeDocument/2006/relationships/image" Target="../media/image92.png"/></Relationships>
</file>

<file path=ppt/diagrams/_rels/drawing3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94.png"/><Relationship Id="rId7" Type="http://schemas.openxmlformats.org/officeDocument/2006/relationships/image" Target="../media/image4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97.svg"/><Relationship Id="rId5" Type="http://schemas.openxmlformats.org/officeDocument/2006/relationships/image" Target="../media/image96.png"/><Relationship Id="rId10" Type="http://schemas.openxmlformats.org/officeDocument/2006/relationships/image" Target="../media/image99.svg"/><Relationship Id="rId4" Type="http://schemas.openxmlformats.org/officeDocument/2006/relationships/image" Target="../media/image95.svg"/><Relationship Id="rId9" Type="http://schemas.openxmlformats.org/officeDocument/2006/relationships/image" Target="../media/image9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CE3DE-8199-43DB-AD1A-69567613CE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A0F7E76-1461-4F5A-AEEA-8E44B34A2F7F}">
      <dgm:prSet/>
      <dgm:spPr/>
      <dgm:t>
        <a:bodyPr/>
        <a:lstStyle/>
        <a:p>
          <a:pPr>
            <a:lnSpc>
              <a:spcPct val="100000"/>
            </a:lnSpc>
          </a:pPr>
          <a:r>
            <a:rPr lang="en-US" b="1" dirty="0"/>
            <a:t>Foundational Concepts: </a:t>
          </a:r>
          <a:r>
            <a:rPr lang="en-US" dirty="0"/>
            <a:t>The groundwork for data mining was laid by early mathematicians and statisticians like Thomas Bayes, Carl Friedrich Gauss, and Francis Galton. They developed essential statistical techniques like probability theory, regression analysis, and correlation.</a:t>
          </a:r>
        </a:p>
      </dgm:t>
    </dgm:pt>
    <dgm:pt modelId="{C9113381-1F9D-4AE6-ADE6-8ACA180AC463}" type="parTrans" cxnId="{E6F95D87-3988-4949-A699-475BBBC164AF}">
      <dgm:prSet/>
      <dgm:spPr/>
      <dgm:t>
        <a:bodyPr/>
        <a:lstStyle/>
        <a:p>
          <a:endParaRPr lang="en-US"/>
        </a:p>
      </dgm:t>
    </dgm:pt>
    <dgm:pt modelId="{8F0ED07F-0F40-4259-A3FF-83DD79EF5D9C}" type="sibTrans" cxnId="{E6F95D87-3988-4949-A699-475BBBC164AF}">
      <dgm:prSet/>
      <dgm:spPr/>
      <dgm:t>
        <a:bodyPr/>
        <a:lstStyle/>
        <a:p>
          <a:endParaRPr lang="en-US"/>
        </a:p>
      </dgm:t>
    </dgm:pt>
    <dgm:pt modelId="{9276A373-E828-45C3-B1BE-989A526DB01D}">
      <dgm:prSet/>
      <dgm:spPr/>
      <dgm:t>
        <a:bodyPr/>
        <a:lstStyle/>
        <a:p>
          <a:pPr>
            <a:lnSpc>
              <a:spcPct val="100000"/>
            </a:lnSpc>
          </a:pPr>
          <a:r>
            <a:rPr lang="en-US" b="1" dirty="0"/>
            <a:t>Computational Tools Emerge: </a:t>
          </a:r>
          <a:r>
            <a:rPr lang="en-US" dirty="0"/>
            <a:t>The invention of early computers like ENIAC and UNIVAC in the mid-20th century provided the computational power necessary to handle larger datasets and perform complex calculations.</a:t>
          </a:r>
        </a:p>
      </dgm:t>
    </dgm:pt>
    <dgm:pt modelId="{1105E18E-1961-4EA6-A6C7-68464BFC1F7A}" type="parTrans" cxnId="{DB52486C-D68A-4CB5-9FF5-7AC28E3DFA37}">
      <dgm:prSet/>
      <dgm:spPr/>
      <dgm:t>
        <a:bodyPr/>
        <a:lstStyle/>
        <a:p>
          <a:endParaRPr lang="en-US"/>
        </a:p>
      </dgm:t>
    </dgm:pt>
    <dgm:pt modelId="{670ED342-2238-40B3-AF74-A9F94CC94683}" type="sibTrans" cxnId="{DB52486C-D68A-4CB5-9FF5-7AC28E3DFA37}">
      <dgm:prSet/>
      <dgm:spPr/>
      <dgm:t>
        <a:bodyPr/>
        <a:lstStyle/>
        <a:p>
          <a:endParaRPr lang="en-US"/>
        </a:p>
      </dgm:t>
    </dgm:pt>
    <dgm:pt modelId="{2C0ABFF5-D4FC-4711-A7FA-CFDDA5FB1107}" type="pres">
      <dgm:prSet presAssocID="{01BCE3DE-8199-43DB-AD1A-69567613CEDC}" presName="root" presStyleCnt="0">
        <dgm:presLayoutVars>
          <dgm:dir/>
          <dgm:resizeHandles val="exact"/>
        </dgm:presLayoutVars>
      </dgm:prSet>
      <dgm:spPr/>
    </dgm:pt>
    <dgm:pt modelId="{35066F44-0CC2-4290-8876-129B6B9E10FE}" type="pres">
      <dgm:prSet presAssocID="{9A0F7E76-1461-4F5A-AEEA-8E44B34A2F7F}" presName="compNode" presStyleCnt="0"/>
      <dgm:spPr/>
    </dgm:pt>
    <dgm:pt modelId="{410CA376-B202-4EF6-B1BA-1A5EF9D87A90}" type="pres">
      <dgm:prSet presAssocID="{9A0F7E76-1461-4F5A-AEEA-8E44B34A2F7F}" presName="bgRect" presStyleLbl="bgShp" presStyleIdx="0" presStyleCnt="2"/>
      <dgm:spPr/>
    </dgm:pt>
    <dgm:pt modelId="{A7688497-84A1-46B7-95EE-37185E00826E}" type="pres">
      <dgm:prSet presAssocID="{9A0F7E76-1461-4F5A-AEEA-8E44B34A2F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12646E1-EAC7-4345-8F1B-04DD9C7DAE0A}" type="pres">
      <dgm:prSet presAssocID="{9A0F7E76-1461-4F5A-AEEA-8E44B34A2F7F}" presName="spaceRect" presStyleCnt="0"/>
      <dgm:spPr/>
    </dgm:pt>
    <dgm:pt modelId="{90F91631-04DE-4F3C-AEBE-549308D4A22A}" type="pres">
      <dgm:prSet presAssocID="{9A0F7E76-1461-4F5A-AEEA-8E44B34A2F7F}" presName="parTx" presStyleLbl="revTx" presStyleIdx="0" presStyleCnt="2">
        <dgm:presLayoutVars>
          <dgm:chMax val="0"/>
          <dgm:chPref val="0"/>
        </dgm:presLayoutVars>
      </dgm:prSet>
      <dgm:spPr/>
    </dgm:pt>
    <dgm:pt modelId="{173E9EF8-BB8E-43EC-8F36-FED348A01D60}" type="pres">
      <dgm:prSet presAssocID="{8F0ED07F-0F40-4259-A3FF-83DD79EF5D9C}" presName="sibTrans" presStyleCnt="0"/>
      <dgm:spPr/>
    </dgm:pt>
    <dgm:pt modelId="{A0F62855-6FEF-4BFF-98AE-5FB6E6AE8E72}" type="pres">
      <dgm:prSet presAssocID="{9276A373-E828-45C3-B1BE-989A526DB01D}" presName="compNode" presStyleCnt="0"/>
      <dgm:spPr/>
    </dgm:pt>
    <dgm:pt modelId="{CEDE2323-843B-46B3-9425-55406BD23822}" type="pres">
      <dgm:prSet presAssocID="{9276A373-E828-45C3-B1BE-989A526DB01D}" presName="bgRect" presStyleLbl="bgShp" presStyleIdx="1" presStyleCnt="2"/>
      <dgm:spPr/>
    </dgm:pt>
    <dgm:pt modelId="{E7EFA512-8819-4638-99CE-7D9FDB8D8892}" type="pres">
      <dgm:prSet presAssocID="{9276A373-E828-45C3-B1BE-989A526DB0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DD9A3F7-4578-4E54-87C0-894E4F255403}" type="pres">
      <dgm:prSet presAssocID="{9276A373-E828-45C3-B1BE-989A526DB01D}" presName="spaceRect" presStyleCnt="0"/>
      <dgm:spPr/>
    </dgm:pt>
    <dgm:pt modelId="{A4BFFD1F-8DCB-44B6-82D7-5DA28C4DCDCF}" type="pres">
      <dgm:prSet presAssocID="{9276A373-E828-45C3-B1BE-989A526DB01D}" presName="parTx" presStyleLbl="revTx" presStyleIdx="1" presStyleCnt="2">
        <dgm:presLayoutVars>
          <dgm:chMax val="0"/>
          <dgm:chPref val="0"/>
        </dgm:presLayoutVars>
      </dgm:prSet>
      <dgm:spPr/>
    </dgm:pt>
  </dgm:ptLst>
  <dgm:cxnLst>
    <dgm:cxn modelId="{DB52486C-D68A-4CB5-9FF5-7AC28E3DFA37}" srcId="{01BCE3DE-8199-43DB-AD1A-69567613CEDC}" destId="{9276A373-E828-45C3-B1BE-989A526DB01D}" srcOrd="1" destOrd="0" parTransId="{1105E18E-1961-4EA6-A6C7-68464BFC1F7A}" sibTransId="{670ED342-2238-40B3-AF74-A9F94CC94683}"/>
    <dgm:cxn modelId="{2AAD1F51-7486-4FD0-B2C3-2BAF5957E864}" type="presOf" srcId="{9276A373-E828-45C3-B1BE-989A526DB01D}" destId="{A4BFFD1F-8DCB-44B6-82D7-5DA28C4DCDCF}" srcOrd="0" destOrd="0" presId="urn:microsoft.com/office/officeart/2018/2/layout/IconVerticalSolidList"/>
    <dgm:cxn modelId="{E6F95D87-3988-4949-A699-475BBBC164AF}" srcId="{01BCE3DE-8199-43DB-AD1A-69567613CEDC}" destId="{9A0F7E76-1461-4F5A-AEEA-8E44B34A2F7F}" srcOrd="0" destOrd="0" parTransId="{C9113381-1F9D-4AE6-ADE6-8ACA180AC463}" sibTransId="{8F0ED07F-0F40-4259-A3FF-83DD79EF5D9C}"/>
    <dgm:cxn modelId="{3457BE8C-80E6-40A0-89B6-88EC43557AB7}" type="presOf" srcId="{01BCE3DE-8199-43DB-AD1A-69567613CEDC}" destId="{2C0ABFF5-D4FC-4711-A7FA-CFDDA5FB1107}" srcOrd="0" destOrd="0" presId="urn:microsoft.com/office/officeart/2018/2/layout/IconVerticalSolidList"/>
    <dgm:cxn modelId="{BE48589C-33CF-4242-9BE4-2344BE22482C}" type="presOf" srcId="{9A0F7E76-1461-4F5A-AEEA-8E44B34A2F7F}" destId="{90F91631-04DE-4F3C-AEBE-549308D4A22A}" srcOrd="0" destOrd="0" presId="urn:microsoft.com/office/officeart/2018/2/layout/IconVerticalSolidList"/>
    <dgm:cxn modelId="{6B475B21-B804-4E21-828D-BDB11E48E02A}" type="presParOf" srcId="{2C0ABFF5-D4FC-4711-A7FA-CFDDA5FB1107}" destId="{35066F44-0CC2-4290-8876-129B6B9E10FE}" srcOrd="0" destOrd="0" presId="urn:microsoft.com/office/officeart/2018/2/layout/IconVerticalSolidList"/>
    <dgm:cxn modelId="{C146C29C-E9FF-40E1-9CB1-4703D71B0944}" type="presParOf" srcId="{35066F44-0CC2-4290-8876-129B6B9E10FE}" destId="{410CA376-B202-4EF6-B1BA-1A5EF9D87A90}" srcOrd="0" destOrd="0" presId="urn:microsoft.com/office/officeart/2018/2/layout/IconVerticalSolidList"/>
    <dgm:cxn modelId="{42D39CE5-33EC-46EF-BA03-B9CB52A922B0}" type="presParOf" srcId="{35066F44-0CC2-4290-8876-129B6B9E10FE}" destId="{A7688497-84A1-46B7-95EE-37185E00826E}" srcOrd="1" destOrd="0" presId="urn:microsoft.com/office/officeart/2018/2/layout/IconVerticalSolidList"/>
    <dgm:cxn modelId="{49B32AF0-7392-47E7-9E0A-E158200B10FB}" type="presParOf" srcId="{35066F44-0CC2-4290-8876-129B6B9E10FE}" destId="{712646E1-EAC7-4345-8F1B-04DD9C7DAE0A}" srcOrd="2" destOrd="0" presId="urn:microsoft.com/office/officeart/2018/2/layout/IconVerticalSolidList"/>
    <dgm:cxn modelId="{6D6C881A-1855-47A4-9670-D797FDB6EC7E}" type="presParOf" srcId="{35066F44-0CC2-4290-8876-129B6B9E10FE}" destId="{90F91631-04DE-4F3C-AEBE-549308D4A22A}" srcOrd="3" destOrd="0" presId="urn:microsoft.com/office/officeart/2018/2/layout/IconVerticalSolidList"/>
    <dgm:cxn modelId="{C330AE42-1FC5-4D81-BB7F-D76BFF4DDBEB}" type="presParOf" srcId="{2C0ABFF5-D4FC-4711-A7FA-CFDDA5FB1107}" destId="{173E9EF8-BB8E-43EC-8F36-FED348A01D60}" srcOrd="1" destOrd="0" presId="urn:microsoft.com/office/officeart/2018/2/layout/IconVerticalSolidList"/>
    <dgm:cxn modelId="{AEB601F4-3C8F-4367-A517-5F6C64CF4A77}" type="presParOf" srcId="{2C0ABFF5-D4FC-4711-A7FA-CFDDA5FB1107}" destId="{A0F62855-6FEF-4BFF-98AE-5FB6E6AE8E72}" srcOrd="2" destOrd="0" presId="urn:microsoft.com/office/officeart/2018/2/layout/IconVerticalSolidList"/>
    <dgm:cxn modelId="{FD5B21CA-A192-4C60-B272-5CA41497636F}" type="presParOf" srcId="{A0F62855-6FEF-4BFF-98AE-5FB6E6AE8E72}" destId="{CEDE2323-843B-46B3-9425-55406BD23822}" srcOrd="0" destOrd="0" presId="urn:microsoft.com/office/officeart/2018/2/layout/IconVerticalSolidList"/>
    <dgm:cxn modelId="{0661B65C-0721-4DEA-BF9C-7E7D8C1E03F3}" type="presParOf" srcId="{A0F62855-6FEF-4BFF-98AE-5FB6E6AE8E72}" destId="{E7EFA512-8819-4638-99CE-7D9FDB8D8892}" srcOrd="1" destOrd="0" presId="urn:microsoft.com/office/officeart/2018/2/layout/IconVerticalSolidList"/>
    <dgm:cxn modelId="{3C8F480A-50A6-441B-8E4B-E207F1073688}" type="presParOf" srcId="{A0F62855-6FEF-4BFF-98AE-5FB6E6AE8E72}" destId="{DDD9A3F7-4578-4E54-87C0-894E4F255403}" srcOrd="2" destOrd="0" presId="urn:microsoft.com/office/officeart/2018/2/layout/IconVerticalSolidList"/>
    <dgm:cxn modelId="{56AAF322-3228-47B8-AAC9-3C6004FD2239}" type="presParOf" srcId="{A0F62855-6FEF-4BFF-98AE-5FB6E6AE8E72}" destId="{A4BFFD1F-8DCB-44B6-82D7-5DA28C4DCD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202EF4-44A5-41C5-BDAA-6FC755A2DB7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609B7CB-8C2E-480A-AC03-DD87CFE0DC41}">
      <dgm:prSet custT="1"/>
      <dgm:spPr/>
      <dgm:t>
        <a:bodyPr/>
        <a:lstStyle/>
        <a:p>
          <a:pPr>
            <a:lnSpc>
              <a:spcPct val="100000"/>
            </a:lnSpc>
          </a:pPr>
          <a:r>
            <a:rPr lang="en-US" sz="1400" b="1" dirty="0"/>
            <a:t>Scalability and Efficiency with Big Data</a:t>
          </a:r>
        </a:p>
        <a:p>
          <a:pPr>
            <a:lnSpc>
              <a:spcPct val="100000"/>
            </a:lnSpc>
          </a:pPr>
          <a:r>
            <a:rPr lang="en-US" sz="1400" dirty="0"/>
            <a:t>Adapting to the challenges posed by the enormous volume and complexity of big data through the development of scalable, efficient algorithms and the use of advanced technologies like distributed computing and cloud-based solutions.</a:t>
          </a:r>
        </a:p>
      </dgm:t>
    </dgm:pt>
    <dgm:pt modelId="{4D2231D0-D7BC-4D67-B85B-E2696D8BD969}" type="sibTrans" cxnId="{17E746F5-E902-4B65-9893-31FB035DF1D9}">
      <dgm:prSet/>
      <dgm:spPr/>
      <dgm:t>
        <a:bodyPr/>
        <a:lstStyle/>
        <a:p>
          <a:endParaRPr lang="en-US" sz="2400"/>
        </a:p>
      </dgm:t>
    </dgm:pt>
    <dgm:pt modelId="{7AB35A4C-8FE8-4436-9E29-F123FAE07289}" type="parTrans" cxnId="{17E746F5-E902-4B65-9893-31FB035DF1D9}">
      <dgm:prSet/>
      <dgm:spPr/>
      <dgm:t>
        <a:bodyPr/>
        <a:lstStyle/>
        <a:p>
          <a:endParaRPr lang="en-US" sz="2400"/>
        </a:p>
      </dgm:t>
    </dgm:pt>
    <dgm:pt modelId="{C5C40E74-9C08-4202-A652-378A7C68F25F}">
      <dgm:prSet custT="1"/>
      <dgm:spPr/>
      <dgm:t>
        <a:bodyPr/>
        <a:lstStyle/>
        <a:p>
          <a:pPr>
            <a:lnSpc>
              <a:spcPct val="100000"/>
            </a:lnSpc>
          </a:pPr>
          <a:r>
            <a:rPr lang="en-US" sz="1400" b="1" dirty="0"/>
            <a:t>Data Quality and Complex Data Types</a:t>
          </a:r>
        </a:p>
        <a:p>
          <a:pPr>
            <a:lnSpc>
              <a:spcPct val="100000"/>
            </a:lnSpc>
          </a:pPr>
          <a:r>
            <a:rPr lang="en-US" sz="1400" dirty="0"/>
            <a:t>Improving techniques for data preprocessing and quality assurance, along with developing new methods to handle complex and unstructured data types such as multimedia, social media, and real-time streaming data.</a:t>
          </a:r>
        </a:p>
      </dgm:t>
    </dgm:pt>
    <dgm:pt modelId="{A4EE7482-92C2-410A-B7E9-125BDC491B19}" type="sibTrans" cxnId="{0D14DED5-28DF-4FBD-A12C-6AB854655337}">
      <dgm:prSet/>
      <dgm:spPr/>
      <dgm:t>
        <a:bodyPr/>
        <a:lstStyle/>
        <a:p>
          <a:endParaRPr lang="en-US" sz="2400"/>
        </a:p>
      </dgm:t>
    </dgm:pt>
    <dgm:pt modelId="{6BF2CDFC-A805-49CE-B6D1-F8F27BD00201}" type="parTrans" cxnId="{0D14DED5-28DF-4FBD-A12C-6AB854655337}">
      <dgm:prSet/>
      <dgm:spPr/>
      <dgm:t>
        <a:bodyPr/>
        <a:lstStyle/>
        <a:p>
          <a:endParaRPr lang="en-US" sz="2400"/>
        </a:p>
      </dgm:t>
    </dgm:pt>
    <dgm:pt modelId="{ED142A94-E5C3-4CC5-A97E-14A63A11AD22}">
      <dgm:prSet custT="1"/>
      <dgm:spPr/>
      <dgm:t>
        <a:bodyPr/>
        <a:lstStyle/>
        <a:p>
          <a:pPr>
            <a:lnSpc>
              <a:spcPct val="100000"/>
            </a:lnSpc>
          </a:pPr>
          <a:r>
            <a:rPr lang="en-US" sz="1400" b="1" dirty="0"/>
            <a:t>Privacy, Security, and Ethical Concerns</a:t>
          </a:r>
        </a:p>
        <a:p>
          <a:pPr>
            <a:lnSpc>
              <a:spcPct val="100000"/>
            </a:lnSpc>
          </a:pPr>
          <a:r>
            <a:rPr lang="en-US" sz="1400" dirty="0"/>
            <a:t>Addressing privacy and security issues through advanced methods like differential privacy and encryption, while also focusing on ethical data mining practices to prevent biases and ensure responsible use of data.</a:t>
          </a:r>
        </a:p>
      </dgm:t>
    </dgm:pt>
    <dgm:pt modelId="{A60EAC48-A213-4509-87F2-72402F8D4D07}" type="sibTrans" cxnId="{8EA41BC8-EBD6-45EB-8B2A-BA9281D06D07}">
      <dgm:prSet/>
      <dgm:spPr/>
      <dgm:t>
        <a:bodyPr/>
        <a:lstStyle/>
        <a:p>
          <a:endParaRPr lang="en-US" sz="2400"/>
        </a:p>
      </dgm:t>
    </dgm:pt>
    <dgm:pt modelId="{6EFAF120-C1AD-4DDA-A5DF-74CAC33A9FB1}" type="parTrans" cxnId="{8EA41BC8-EBD6-45EB-8B2A-BA9281D06D07}">
      <dgm:prSet/>
      <dgm:spPr/>
      <dgm:t>
        <a:bodyPr/>
        <a:lstStyle/>
        <a:p>
          <a:endParaRPr lang="en-US" sz="2400"/>
        </a:p>
      </dgm:t>
    </dgm:pt>
    <dgm:pt modelId="{5A23FD89-4899-4729-9CE8-B7821DD4439D}">
      <dgm:prSet custT="1"/>
      <dgm:spPr/>
      <dgm:t>
        <a:bodyPr/>
        <a:lstStyle/>
        <a:p>
          <a:pPr>
            <a:lnSpc>
              <a:spcPct val="100000"/>
            </a:lnSpc>
          </a:pPr>
          <a:r>
            <a:rPr lang="en-US" sz="1400" b="1" dirty="0"/>
            <a:t>Integration with AI and </a:t>
          </a:r>
          <a:r>
            <a:rPr lang="en-US" sz="1400" b="1" dirty="0" err="1"/>
            <a:t>Explainability</a:t>
          </a:r>
          <a:endParaRPr lang="en-US" sz="1400" b="1" dirty="0"/>
        </a:p>
        <a:p>
          <a:pPr>
            <a:lnSpc>
              <a:spcPct val="100000"/>
            </a:lnSpc>
          </a:pPr>
          <a:r>
            <a:rPr lang="en-US" sz="1400" dirty="0"/>
            <a:t>Merging data mining with AI and machine learning, particularly in developing interpretable and explainable models, to enhance decision-making processes in various fields and ensure transparency and trustworthiness. Also, gen AI is an emerging trend in data mining. </a:t>
          </a:r>
        </a:p>
      </dgm:t>
    </dgm:pt>
    <dgm:pt modelId="{AF6469A4-A84F-44FC-A064-17A0D919ACF4}" type="sibTrans" cxnId="{8D123993-308B-411B-9E5E-6DECEF086D7B}">
      <dgm:prSet/>
      <dgm:spPr/>
      <dgm:t>
        <a:bodyPr/>
        <a:lstStyle/>
        <a:p>
          <a:endParaRPr lang="en-US" sz="2400"/>
        </a:p>
      </dgm:t>
    </dgm:pt>
    <dgm:pt modelId="{80A82D9F-9925-4745-980F-12A66BF3653E}" type="parTrans" cxnId="{8D123993-308B-411B-9E5E-6DECEF086D7B}">
      <dgm:prSet/>
      <dgm:spPr/>
      <dgm:t>
        <a:bodyPr/>
        <a:lstStyle/>
        <a:p>
          <a:endParaRPr lang="en-US" sz="2400"/>
        </a:p>
      </dgm:t>
    </dgm:pt>
    <dgm:pt modelId="{7072C5D2-E88D-435B-9B3D-D8234E1BBD72}">
      <dgm:prSet custT="1"/>
      <dgm:spPr/>
      <dgm:t>
        <a:bodyPr/>
        <a:lstStyle/>
        <a:p>
          <a:pPr>
            <a:lnSpc>
              <a:spcPct val="100000"/>
            </a:lnSpc>
          </a:pPr>
          <a:r>
            <a:rPr lang="en-US" sz="1400" b="1" dirty="0"/>
            <a:t>Real-time Data Mining and Automation</a:t>
          </a:r>
        </a:p>
        <a:p>
          <a:pPr>
            <a:lnSpc>
              <a:spcPct val="100000"/>
            </a:lnSpc>
          </a:pPr>
          <a:r>
            <a:rPr lang="en-US" sz="1400" dirty="0"/>
            <a:t>Advancing real-time data mining for instant insights and focusing on automation technologies like </a:t>
          </a:r>
          <a:r>
            <a:rPr lang="en-US" sz="1400" dirty="0" err="1"/>
            <a:t>autoML</a:t>
          </a:r>
          <a:r>
            <a:rPr lang="en-US" sz="1400" dirty="0"/>
            <a:t> to make data mining accessible to a broader range of users, enhancing efficiency and democratizing data analysis capabilities.</a:t>
          </a:r>
        </a:p>
      </dgm:t>
    </dgm:pt>
    <dgm:pt modelId="{C081F779-ADCE-4522-9CF2-FF87C57F4CED}" type="sibTrans" cxnId="{88CE7635-FE8D-421B-8093-69F3FDE09672}">
      <dgm:prSet/>
      <dgm:spPr/>
      <dgm:t>
        <a:bodyPr/>
        <a:lstStyle/>
        <a:p>
          <a:endParaRPr lang="en-US" sz="2400"/>
        </a:p>
      </dgm:t>
    </dgm:pt>
    <dgm:pt modelId="{58FF013E-F89B-435F-B9D2-3A37683B15D8}" type="parTrans" cxnId="{88CE7635-FE8D-421B-8093-69F3FDE09672}">
      <dgm:prSet/>
      <dgm:spPr/>
      <dgm:t>
        <a:bodyPr/>
        <a:lstStyle/>
        <a:p>
          <a:endParaRPr lang="en-US" sz="2400"/>
        </a:p>
      </dgm:t>
    </dgm:pt>
    <dgm:pt modelId="{330DB3A5-622E-4222-B1DC-5C6090CD8BB0}" type="pres">
      <dgm:prSet presAssocID="{19202EF4-44A5-41C5-BDAA-6FC755A2DB7B}" presName="root" presStyleCnt="0">
        <dgm:presLayoutVars>
          <dgm:dir/>
          <dgm:resizeHandles val="exact"/>
        </dgm:presLayoutVars>
      </dgm:prSet>
      <dgm:spPr/>
    </dgm:pt>
    <dgm:pt modelId="{A6AA3B7A-B6D1-4F6A-98F8-EFAAE9A3A3AE}" type="pres">
      <dgm:prSet presAssocID="{3609B7CB-8C2E-480A-AC03-DD87CFE0DC41}" presName="compNode" presStyleCnt="0"/>
      <dgm:spPr/>
    </dgm:pt>
    <dgm:pt modelId="{D93EFF9D-4BE3-4BF5-9BAB-BA5026CE026E}" type="pres">
      <dgm:prSet presAssocID="{3609B7CB-8C2E-480A-AC03-DD87CFE0DC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6B164B4-1B89-4573-BB30-A5768B272DB8}" type="pres">
      <dgm:prSet presAssocID="{3609B7CB-8C2E-480A-AC03-DD87CFE0DC41}" presName="spaceRect" presStyleCnt="0"/>
      <dgm:spPr/>
    </dgm:pt>
    <dgm:pt modelId="{40CCAC13-0FE4-41DC-B01C-64DBF05A0AEB}" type="pres">
      <dgm:prSet presAssocID="{3609B7CB-8C2E-480A-AC03-DD87CFE0DC41}" presName="textRect" presStyleLbl="revTx" presStyleIdx="0" presStyleCnt="5" custScaleX="121000" custScaleY="121000">
        <dgm:presLayoutVars>
          <dgm:chMax val="1"/>
          <dgm:chPref val="1"/>
        </dgm:presLayoutVars>
      </dgm:prSet>
      <dgm:spPr/>
    </dgm:pt>
    <dgm:pt modelId="{D786ADDA-DBC1-4AC9-B7A4-C9658826BF9A}" type="pres">
      <dgm:prSet presAssocID="{4D2231D0-D7BC-4D67-B85B-E2696D8BD969}" presName="sibTrans" presStyleCnt="0"/>
      <dgm:spPr/>
    </dgm:pt>
    <dgm:pt modelId="{B705AF46-AD10-4AA6-9269-DDC1C0926D36}" type="pres">
      <dgm:prSet presAssocID="{C5C40E74-9C08-4202-A652-378A7C68F25F}" presName="compNode" presStyleCnt="0"/>
      <dgm:spPr/>
    </dgm:pt>
    <dgm:pt modelId="{20051C5B-B507-4508-95A5-504ECF9979E4}" type="pres">
      <dgm:prSet presAssocID="{C5C40E74-9C08-4202-A652-378A7C68F2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57BB0EFE-27C6-448E-8A3C-ADDEC871E0B7}" type="pres">
      <dgm:prSet presAssocID="{C5C40E74-9C08-4202-A652-378A7C68F25F}" presName="spaceRect" presStyleCnt="0"/>
      <dgm:spPr/>
    </dgm:pt>
    <dgm:pt modelId="{3761A061-16D8-49A0-B06F-2C48478344A9}" type="pres">
      <dgm:prSet presAssocID="{C5C40E74-9C08-4202-A652-378A7C68F25F}" presName="textRect" presStyleLbl="revTx" presStyleIdx="1" presStyleCnt="5" custScaleX="121000" custScaleY="121000">
        <dgm:presLayoutVars>
          <dgm:chMax val="1"/>
          <dgm:chPref val="1"/>
        </dgm:presLayoutVars>
      </dgm:prSet>
      <dgm:spPr/>
    </dgm:pt>
    <dgm:pt modelId="{A7D4C5B9-1D70-4871-896E-122BADA68E45}" type="pres">
      <dgm:prSet presAssocID="{A4EE7482-92C2-410A-B7E9-125BDC491B19}" presName="sibTrans" presStyleCnt="0"/>
      <dgm:spPr/>
    </dgm:pt>
    <dgm:pt modelId="{E7C17AB0-784B-48F2-A527-15F6018B4322}" type="pres">
      <dgm:prSet presAssocID="{ED142A94-E5C3-4CC5-A97E-14A63A11AD22}" presName="compNode" presStyleCnt="0"/>
      <dgm:spPr/>
    </dgm:pt>
    <dgm:pt modelId="{E19D86F1-1905-4D52-9B15-E11376FEE4CD}" type="pres">
      <dgm:prSet presAssocID="{ED142A94-E5C3-4CC5-A97E-14A63A11AD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2F982366-B7E9-4AE7-B7BC-D6CEAF7905C7}" type="pres">
      <dgm:prSet presAssocID="{ED142A94-E5C3-4CC5-A97E-14A63A11AD22}" presName="spaceRect" presStyleCnt="0"/>
      <dgm:spPr/>
    </dgm:pt>
    <dgm:pt modelId="{963B62F3-A892-4233-A25C-21C305BFF8D9}" type="pres">
      <dgm:prSet presAssocID="{ED142A94-E5C3-4CC5-A97E-14A63A11AD22}" presName="textRect" presStyleLbl="revTx" presStyleIdx="2" presStyleCnt="5" custScaleX="121000" custScaleY="121000">
        <dgm:presLayoutVars>
          <dgm:chMax val="1"/>
          <dgm:chPref val="1"/>
        </dgm:presLayoutVars>
      </dgm:prSet>
      <dgm:spPr/>
    </dgm:pt>
    <dgm:pt modelId="{2835490B-0FF4-41A6-8A93-5447A4E3E315}" type="pres">
      <dgm:prSet presAssocID="{A60EAC48-A213-4509-87F2-72402F8D4D07}" presName="sibTrans" presStyleCnt="0"/>
      <dgm:spPr/>
    </dgm:pt>
    <dgm:pt modelId="{97B3A271-01CB-4E1E-8874-348FCF0B81E9}" type="pres">
      <dgm:prSet presAssocID="{5A23FD89-4899-4729-9CE8-B7821DD4439D}" presName="compNode" presStyleCnt="0"/>
      <dgm:spPr/>
    </dgm:pt>
    <dgm:pt modelId="{60486EDF-71E4-466C-BD57-ED64F734A3CE}" type="pres">
      <dgm:prSet presAssocID="{5A23FD89-4899-4729-9CE8-B7821DD443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CA96FAF6-A10E-481B-88B3-06A12ABCC494}" type="pres">
      <dgm:prSet presAssocID="{5A23FD89-4899-4729-9CE8-B7821DD4439D}" presName="spaceRect" presStyleCnt="0"/>
      <dgm:spPr/>
    </dgm:pt>
    <dgm:pt modelId="{1D4846F8-BEF4-4D44-A4C8-88E3DD87F777}" type="pres">
      <dgm:prSet presAssocID="{5A23FD89-4899-4729-9CE8-B7821DD4439D}" presName="textRect" presStyleLbl="revTx" presStyleIdx="3" presStyleCnt="5" custScaleX="121000" custScaleY="121000">
        <dgm:presLayoutVars>
          <dgm:chMax val="1"/>
          <dgm:chPref val="1"/>
        </dgm:presLayoutVars>
      </dgm:prSet>
      <dgm:spPr/>
    </dgm:pt>
    <dgm:pt modelId="{20EC0513-D7BD-4275-8AEE-C66A2082D95D}" type="pres">
      <dgm:prSet presAssocID="{AF6469A4-A84F-44FC-A064-17A0D919ACF4}" presName="sibTrans" presStyleCnt="0"/>
      <dgm:spPr/>
    </dgm:pt>
    <dgm:pt modelId="{788D7362-605C-464A-A841-74A8564D4A00}" type="pres">
      <dgm:prSet presAssocID="{7072C5D2-E88D-435B-9B3D-D8234E1BBD72}" presName="compNode" presStyleCnt="0"/>
      <dgm:spPr/>
    </dgm:pt>
    <dgm:pt modelId="{F2F61099-1C9E-4986-9E64-A68126CAC4C2}" type="pres">
      <dgm:prSet presAssocID="{7072C5D2-E88D-435B-9B3D-D8234E1BBD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1B9F9C9A-7EB5-44DB-80BD-7B0581E78637}" type="pres">
      <dgm:prSet presAssocID="{7072C5D2-E88D-435B-9B3D-D8234E1BBD72}" presName="spaceRect" presStyleCnt="0"/>
      <dgm:spPr/>
    </dgm:pt>
    <dgm:pt modelId="{123952D2-27CA-418F-A65D-8635C8399E87}" type="pres">
      <dgm:prSet presAssocID="{7072C5D2-E88D-435B-9B3D-D8234E1BBD72}" presName="textRect" presStyleLbl="revTx" presStyleIdx="4" presStyleCnt="5" custScaleX="121000" custScaleY="121000">
        <dgm:presLayoutVars>
          <dgm:chMax val="1"/>
          <dgm:chPref val="1"/>
        </dgm:presLayoutVars>
      </dgm:prSet>
      <dgm:spPr/>
    </dgm:pt>
  </dgm:ptLst>
  <dgm:cxnLst>
    <dgm:cxn modelId="{C743C828-9A2B-413B-B4D5-FCDC4B2B3C47}" type="presOf" srcId="{C5C40E74-9C08-4202-A652-378A7C68F25F}" destId="{3761A061-16D8-49A0-B06F-2C48478344A9}" srcOrd="0" destOrd="0" presId="urn:microsoft.com/office/officeart/2018/2/layout/IconLabelList"/>
    <dgm:cxn modelId="{88CE7635-FE8D-421B-8093-69F3FDE09672}" srcId="{19202EF4-44A5-41C5-BDAA-6FC755A2DB7B}" destId="{7072C5D2-E88D-435B-9B3D-D8234E1BBD72}" srcOrd="4" destOrd="0" parTransId="{58FF013E-F89B-435F-B9D2-3A37683B15D8}" sibTransId="{C081F779-ADCE-4522-9CF2-FF87C57F4CED}"/>
    <dgm:cxn modelId="{6DA7276E-C110-4E34-9111-3A55DEEAEE3E}" type="presOf" srcId="{3609B7CB-8C2E-480A-AC03-DD87CFE0DC41}" destId="{40CCAC13-0FE4-41DC-B01C-64DBF05A0AEB}" srcOrd="0" destOrd="0" presId="urn:microsoft.com/office/officeart/2018/2/layout/IconLabelList"/>
    <dgm:cxn modelId="{9A445254-A0D2-4A5E-B83B-342CE996575D}" type="presOf" srcId="{7072C5D2-E88D-435B-9B3D-D8234E1BBD72}" destId="{123952D2-27CA-418F-A65D-8635C8399E87}" srcOrd="0" destOrd="0" presId="urn:microsoft.com/office/officeart/2018/2/layout/IconLabelList"/>
    <dgm:cxn modelId="{8D123993-308B-411B-9E5E-6DECEF086D7B}" srcId="{19202EF4-44A5-41C5-BDAA-6FC755A2DB7B}" destId="{5A23FD89-4899-4729-9CE8-B7821DD4439D}" srcOrd="3" destOrd="0" parTransId="{80A82D9F-9925-4745-980F-12A66BF3653E}" sibTransId="{AF6469A4-A84F-44FC-A064-17A0D919ACF4}"/>
    <dgm:cxn modelId="{653671A4-1A7E-4AED-926E-9E024EFBD534}" type="presOf" srcId="{ED142A94-E5C3-4CC5-A97E-14A63A11AD22}" destId="{963B62F3-A892-4233-A25C-21C305BFF8D9}" srcOrd="0" destOrd="0" presId="urn:microsoft.com/office/officeart/2018/2/layout/IconLabelList"/>
    <dgm:cxn modelId="{D2E435B4-EADE-45C8-86A0-54B37322257C}" type="presOf" srcId="{5A23FD89-4899-4729-9CE8-B7821DD4439D}" destId="{1D4846F8-BEF4-4D44-A4C8-88E3DD87F777}" srcOrd="0" destOrd="0" presId="urn:microsoft.com/office/officeart/2018/2/layout/IconLabelList"/>
    <dgm:cxn modelId="{8EA41BC8-EBD6-45EB-8B2A-BA9281D06D07}" srcId="{19202EF4-44A5-41C5-BDAA-6FC755A2DB7B}" destId="{ED142A94-E5C3-4CC5-A97E-14A63A11AD22}" srcOrd="2" destOrd="0" parTransId="{6EFAF120-C1AD-4DDA-A5DF-74CAC33A9FB1}" sibTransId="{A60EAC48-A213-4509-87F2-72402F8D4D07}"/>
    <dgm:cxn modelId="{0D14DED5-28DF-4FBD-A12C-6AB854655337}" srcId="{19202EF4-44A5-41C5-BDAA-6FC755A2DB7B}" destId="{C5C40E74-9C08-4202-A652-378A7C68F25F}" srcOrd="1" destOrd="0" parTransId="{6BF2CDFC-A805-49CE-B6D1-F8F27BD00201}" sibTransId="{A4EE7482-92C2-410A-B7E9-125BDC491B19}"/>
    <dgm:cxn modelId="{17E746F5-E902-4B65-9893-31FB035DF1D9}" srcId="{19202EF4-44A5-41C5-BDAA-6FC755A2DB7B}" destId="{3609B7CB-8C2E-480A-AC03-DD87CFE0DC41}" srcOrd="0" destOrd="0" parTransId="{7AB35A4C-8FE8-4436-9E29-F123FAE07289}" sibTransId="{4D2231D0-D7BC-4D67-B85B-E2696D8BD969}"/>
    <dgm:cxn modelId="{3BCA4DFA-B5F4-44B9-88FB-AD1FBC2B26BE}" type="presOf" srcId="{19202EF4-44A5-41C5-BDAA-6FC755A2DB7B}" destId="{330DB3A5-622E-4222-B1DC-5C6090CD8BB0}" srcOrd="0" destOrd="0" presId="urn:microsoft.com/office/officeart/2018/2/layout/IconLabelList"/>
    <dgm:cxn modelId="{6C550546-CC64-408F-B30E-F965EF2A486F}" type="presParOf" srcId="{330DB3A5-622E-4222-B1DC-5C6090CD8BB0}" destId="{A6AA3B7A-B6D1-4F6A-98F8-EFAAE9A3A3AE}" srcOrd="0" destOrd="0" presId="urn:microsoft.com/office/officeart/2018/2/layout/IconLabelList"/>
    <dgm:cxn modelId="{3B357D63-F3BE-4328-8CE5-B4A171EC8C27}" type="presParOf" srcId="{A6AA3B7A-B6D1-4F6A-98F8-EFAAE9A3A3AE}" destId="{D93EFF9D-4BE3-4BF5-9BAB-BA5026CE026E}" srcOrd="0" destOrd="0" presId="urn:microsoft.com/office/officeart/2018/2/layout/IconLabelList"/>
    <dgm:cxn modelId="{B12C94E6-845C-4997-B2EE-085B5329020A}" type="presParOf" srcId="{A6AA3B7A-B6D1-4F6A-98F8-EFAAE9A3A3AE}" destId="{96B164B4-1B89-4573-BB30-A5768B272DB8}" srcOrd="1" destOrd="0" presId="urn:microsoft.com/office/officeart/2018/2/layout/IconLabelList"/>
    <dgm:cxn modelId="{0BFA731B-B2BF-485B-B0A9-3BD8722747FB}" type="presParOf" srcId="{A6AA3B7A-B6D1-4F6A-98F8-EFAAE9A3A3AE}" destId="{40CCAC13-0FE4-41DC-B01C-64DBF05A0AEB}" srcOrd="2" destOrd="0" presId="urn:microsoft.com/office/officeart/2018/2/layout/IconLabelList"/>
    <dgm:cxn modelId="{61C6A1B5-E0BE-4755-8870-665B6C0DF187}" type="presParOf" srcId="{330DB3A5-622E-4222-B1DC-5C6090CD8BB0}" destId="{D786ADDA-DBC1-4AC9-B7A4-C9658826BF9A}" srcOrd="1" destOrd="0" presId="urn:microsoft.com/office/officeart/2018/2/layout/IconLabelList"/>
    <dgm:cxn modelId="{EED3C6C2-E33E-4820-A141-5ECFA5A93AE4}" type="presParOf" srcId="{330DB3A5-622E-4222-B1DC-5C6090CD8BB0}" destId="{B705AF46-AD10-4AA6-9269-DDC1C0926D36}" srcOrd="2" destOrd="0" presId="urn:microsoft.com/office/officeart/2018/2/layout/IconLabelList"/>
    <dgm:cxn modelId="{099CBD19-493C-4F39-944F-45EA14C302C8}" type="presParOf" srcId="{B705AF46-AD10-4AA6-9269-DDC1C0926D36}" destId="{20051C5B-B507-4508-95A5-504ECF9979E4}" srcOrd="0" destOrd="0" presId="urn:microsoft.com/office/officeart/2018/2/layout/IconLabelList"/>
    <dgm:cxn modelId="{A8982400-41D9-4695-B901-C6AD778BF5A3}" type="presParOf" srcId="{B705AF46-AD10-4AA6-9269-DDC1C0926D36}" destId="{57BB0EFE-27C6-448E-8A3C-ADDEC871E0B7}" srcOrd="1" destOrd="0" presId="urn:microsoft.com/office/officeart/2018/2/layout/IconLabelList"/>
    <dgm:cxn modelId="{584CB211-ACB3-4BEA-9739-BF6A99E61859}" type="presParOf" srcId="{B705AF46-AD10-4AA6-9269-DDC1C0926D36}" destId="{3761A061-16D8-49A0-B06F-2C48478344A9}" srcOrd="2" destOrd="0" presId="urn:microsoft.com/office/officeart/2018/2/layout/IconLabelList"/>
    <dgm:cxn modelId="{6D202B2E-CA84-4DEA-873D-CF38F0E36E0F}" type="presParOf" srcId="{330DB3A5-622E-4222-B1DC-5C6090CD8BB0}" destId="{A7D4C5B9-1D70-4871-896E-122BADA68E45}" srcOrd="3" destOrd="0" presId="urn:microsoft.com/office/officeart/2018/2/layout/IconLabelList"/>
    <dgm:cxn modelId="{8DC3DEA4-DAF9-42BC-A855-137E7F088C5D}" type="presParOf" srcId="{330DB3A5-622E-4222-B1DC-5C6090CD8BB0}" destId="{E7C17AB0-784B-48F2-A527-15F6018B4322}" srcOrd="4" destOrd="0" presId="urn:microsoft.com/office/officeart/2018/2/layout/IconLabelList"/>
    <dgm:cxn modelId="{DF9E6342-77E9-4FF3-A8D8-63B47826A3D8}" type="presParOf" srcId="{E7C17AB0-784B-48F2-A527-15F6018B4322}" destId="{E19D86F1-1905-4D52-9B15-E11376FEE4CD}" srcOrd="0" destOrd="0" presId="urn:microsoft.com/office/officeart/2018/2/layout/IconLabelList"/>
    <dgm:cxn modelId="{5C69DF29-A076-4D72-A27A-5C61B4E10390}" type="presParOf" srcId="{E7C17AB0-784B-48F2-A527-15F6018B4322}" destId="{2F982366-B7E9-4AE7-B7BC-D6CEAF7905C7}" srcOrd="1" destOrd="0" presId="urn:microsoft.com/office/officeart/2018/2/layout/IconLabelList"/>
    <dgm:cxn modelId="{E0BAF0D7-DCFF-4A70-AAA6-2D88FD11E0DE}" type="presParOf" srcId="{E7C17AB0-784B-48F2-A527-15F6018B4322}" destId="{963B62F3-A892-4233-A25C-21C305BFF8D9}" srcOrd="2" destOrd="0" presId="urn:microsoft.com/office/officeart/2018/2/layout/IconLabelList"/>
    <dgm:cxn modelId="{1348C92E-775B-4807-858A-1D273A630DA3}" type="presParOf" srcId="{330DB3A5-622E-4222-B1DC-5C6090CD8BB0}" destId="{2835490B-0FF4-41A6-8A93-5447A4E3E315}" srcOrd="5" destOrd="0" presId="urn:microsoft.com/office/officeart/2018/2/layout/IconLabelList"/>
    <dgm:cxn modelId="{E15512BC-240D-489D-AC19-288005009EFF}" type="presParOf" srcId="{330DB3A5-622E-4222-B1DC-5C6090CD8BB0}" destId="{97B3A271-01CB-4E1E-8874-348FCF0B81E9}" srcOrd="6" destOrd="0" presId="urn:microsoft.com/office/officeart/2018/2/layout/IconLabelList"/>
    <dgm:cxn modelId="{FD3E86C1-BEDB-47F0-B2AF-A1CEDFF89BD1}" type="presParOf" srcId="{97B3A271-01CB-4E1E-8874-348FCF0B81E9}" destId="{60486EDF-71E4-466C-BD57-ED64F734A3CE}" srcOrd="0" destOrd="0" presId="urn:microsoft.com/office/officeart/2018/2/layout/IconLabelList"/>
    <dgm:cxn modelId="{D249FB26-093F-4B55-A12E-8019309E4BEB}" type="presParOf" srcId="{97B3A271-01CB-4E1E-8874-348FCF0B81E9}" destId="{CA96FAF6-A10E-481B-88B3-06A12ABCC494}" srcOrd="1" destOrd="0" presId="urn:microsoft.com/office/officeart/2018/2/layout/IconLabelList"/>
    <dgm:cxn modelId="{0A8A5A74-C308-4D3C-9931-6FD04C5A0B3E}" type="presParOf" srcId="{97B3A271-01CB-4E1E-8874-348FCF0B81E9}" destId="{1D4846F8-BEF4-4D44-A4C8-88E3DD87F777}" srcOrd="2" destOrd="0" presId="urn:microsoft.com/office/officeart/2018/2/layout/IconLabelList"/>
    <dgm:cxn modelId="{40B6229B-0E62-4891-903D-B0DE68DF5EB9}" type="presParOf" srcId="{330DB3A5-622E-4222-B1DC-5C6090CD8BB0}" destId="{20EC0513-D7BD-4275-8AEE-C66A2082D95D}" srcOrd="7" destOrd="0" presId="urn:microsoft.com/office/officeart/2018/2/layout/IconLabelList"/>
    <dgm:cxn modelId="{D9C58636-27C0-4B49-90BA-8D63A660459C}" type="presParOf" srcId="{330DB3A5-622E-4222-B1DC-5C6090CD8BB0}" destId="{788D7362-605C-464A-A841-74A8564D4A00}" srcOrd="8" destOrd="0" presId="urn:microsoft.com/office/officeart/2018/2/layout/IconLabelList"/>
    <dgm:cxn modelId="{9A8FB7DA-3879-468A-BB88-329153C42F61}" type="presParOf" srcId="{788D7362-605C-464A-A841-74A8564D4A00}" destId="{F2F61099-1C9E-4986-9E64-A68126CAC4C2}" srcOrd="0" destOrd="0" presId="urn:microsoft.com/office/officeart/2018/2/layout/IconLabelList"/>
    <dgm:cxn modelId="{F8658827-117B-45D2-B109-5DBC381FF419}" type="presParOf" srcId="{788D7362-605C-464A-A841-74A8564D4A00}" destId="{1B9F9C9A-7EB5-44DB-80BD-7B0581E78637}" srcOrd="1" destOrd="0" presId="urn:microsoft.com/office/officeart/2018/2/layout/IconLabelList"/>
    <dgm:cxn modelId="{64D80B26-7AE0-4C9C-BE71-320745848D83}" type="presParOf" srcId="{788D7362-605C-464A-A841-74A8564D4A00}" destId="{123952D2-27CA-418F-A65D-8635C8399E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264365-5C5B-4B08-9FEC-90BA46A75D4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E8DA7F0-166F-461A-9997-DBF4A74CE8DC}">
      <dgm:prSet/>
      <dgm:spPr/>
      <dgm:t>
        <a:bodyPr/>
        <a:lstStyle/>
        <a:p>
          <a:r>
            <a:rPr lang="en-US" b="1" dirty="0"/>
            <a:t>RapidMiner: </a:t>
          </a:r>
          <a:r>
            <a:rPr lang="en-US" dirty="0"/>
            <a:t>An environment for machine learning, data mining, text mining, predictive analytics, and business analytics. It's used for research, education, training, rapid prototyping, and application development and supports all steps of the data mining process.</a:t>
          </a:r>
        </a:p>
      </dgm:t>
    </dgm:pt>
    <dgm:pt modelId="{7D307FE3-6844-456D-BA4C-53A4AD5D9C14}" type="parTrans" cxnId="{F59C21F7-1379-4BCD-823F-5A8823DB12BC}">
      <dgm:prSet/>
      <dgm:spPr/>
      <dgm:t>
        <a:bodyPr/>
        <a:lstStyle/>
        <a:p>
          <a:endParaRPr lang="en-US"/>
        </a:p>
      </dgm:t>
    </dgm:pt>
    <dgm:pt modelId="{43D8BAD4-6225-4EA3-84C0-85C7973BB643}" type="sibTrans" cxnId="{F59C21F7-1379-4BCD-823F-5A8823DB12BC}">
      <dgm:prSet/>
      <dgm:spPr/>
      <dgm:t>
        <a:bodyPr/>
        <a:lstStyle/>
        <a:p>
          <a:endParaRPr lang="en-US"/>
        </a:p>
      </dgm:t>
    </dgm:pt>
    <dgm:pt modelId="{F3161198-CDB9-4FEF-BE0B-5CA7B6BAD804}">
      <dgm:prSet/>
      <dgm:spPr/>
      <dgm:t>
        <a:bodyPr/>
        <a:lstStyle/>
        <a:p>
          <a:r>
            <a:rPr lang="en-US" b="1" dirty="0"/>
            <a:t>WEKA (Waikato Environment for Knowledge Analysis): </a:t>
          </a:r>
          <a:r>
            <a:rPr lang="en-US" dirty="0"/>
            <a:t>A popular suite of machine learning software written in Java, developed at the University of Waikato. It's free software and is very useful for data preprocessing, classification, regression, clustering, association rules, and visualization.</a:t>
          </a:r>
        </a:p>
      </dgm:t>
    </dgm:pt>
    <dgm:pt modelId="{74DDDE5F-F029-4ED4-8D7D-3BA6D9D0A27C}" type="parTrans" cxnId="{7F2493AB-5BF3-459B-8B29-7730C220E3B3}">
      <dgm:prSet/>
      <dgm:spPr/>
      <dgm:t>
        <a:bodyPr/>
        <a:lstStyle/>
        <a:p>
          <a:endParaRPr lang="en-US"/>
        </a:p>
      </dgm:t>
    </dgm:pt>
    <dgm:pt modelId="{3328EB89-A66C-46A6-95E6-2F4E908E90C0}" type="sibTrans" cxnId="{7F2493AB-5BF3-459B-8B29-7730C220E3B3}">
      <dgm:prSet/>
      <dgm:spPr/>
      <dgm:t>
        <a:bodyPr/>
        <a:lstStyle/>
        <a:p>
          <a:endParaRPr lang="en-US"/>
        </a:p>
      </dgm:t>
    </dgm:pt>
    <dgm:pt modelId="{E8DC80C4-3A91-46A9-9BAA-D8DE5A039C40}">
      <dgm:prSet/>
      <dgm:spPr/>
      <dgm:t>
        <a:bodyPr/>
        <a:lstStyle/>
        <a:p>
          <a:r>
            <a:rPr lang="en-US" b="1" dirty="0"/>
            <a:t>KNIME (Konstanz Information Miner): </a:t>
          </a:r>
          <a:r>
            <a:rPr lang="en-US" dirty="0"/>
            <a:t>A free and open-source data analytics, reporting, and integration platform. KNIME integrates various components for machine learning and data mining through its modular data pipelining concept. It's a powerful tool for building and deploying data analytics applications.</a:t>
          </a:r>
        </a:p>
      </dgm:t>
    </dgm:pt>
    <dgm:pt modelId="{CDC2979D-843E-405A-909F-BA5645E1DBC4}" type="parTrans" cxnId="{CAF0FAC3-5EE1-472D-9133-92F91BCC1DC1}">
      <dgm:prSet/>
      <dgm:spPr/>
      <dgm:t>
        <a:bodyPr/>
        <a:lstStyle/>
        <a:p>
          <a:endParaRPr lang="en-US"/>
        </a:p>
      </dgm:t>
    </dgm:pt>
    <dgm:pt modelId="{9E854C6D-3B58-4C69-A0D8-B5523F0BB8E9}" type="sibTrans" cxnId="{CAF0FAC3-5EE1-472D-9133-92F91BCC1DC1}">
      <dgm:prSet/>
      <dgm:spPr/>
      <dgm:t>
        <a:bodyPr/>
        <a:lstStyle/>
        <a:p>
          <a:endParaRPr lang="en-US"/>
        </a:p>
      </dgm:t>
    </dgm:pt>
    <dgm:pt modelId="{30AAFD8C-1646-4D60-B19D-B486AE016CC0}">
      <dgm:prSet/>
      <dgm:spPr/>
      <dgm:t>
        <a:bodyPr/>
        <a:lstStyle/>
        <a:p>
          <a:r>
            <a:rPr lang="en-US" b="1" dirty="0"/>
            <a:t>Orange: </a:t>
          </a:r>
          <a:r>
            <a:rPr lang="en-US" dirty="0"/>
            <a:t>An open-source data visualization and analysis tool for both novice and expert users. With its interactive visualizations, it is used for data analysis and machine learning.</a:t>
          </a:r>
        </a:p>
      </dgm:t>
    </dgm:pt>
    <dgm:pt modelId="{62637C59-94BC-4712-ADD6-87BF2825CBA1}" type="parTrans" cxnId="{9A321E91-CE25-4BED-84B7-90E1ABFC488F}">
      <dgm:prSet/>
      <dgm:spPr/>
      <dgm:t>
        <a:bodyPr/>
        <a:lstStyle/>
        <a:p>
          <a:endParaRPr lang="en-US"/>
        </a:p>
      </dgm:t>
    </dgm:pt>
    <dgm:pt modelId="{53BFFB05-D34E-43EE-AFCD-BDBFDB1BC4C0}" type="sibTrans" cxnId="{9A321E91-CE25-4BED-84B7-90E1ABFC488F}">
      <dgm:prSet/>
      <dgm:spPr/>
      <dgm:t>
        <a:bodyPr/>
        <a:lstStyle/>
        <a:p>
          <a:endParaRPr lang="en-US"/>
        </a:p>
      </dgm:t>
    </dgm:pt>
    <dgm:pt modelId="{0C8AB93C-EBDE-49EB-BC01-55C04A15C32C}" type="pres">
      <dgm:prSet presAssocID="{76264365-5C5B-4B08-9FEC-90BA46A75D40}" presName="outerComposite" presStyleCnt="0">
        <dgm:presLayoutVars>
          <dgm:chMax val="5"/>
          <dgm:dir/>
          <dgm:resizeHandles val="exact"/>
        </dgm:presLayoutVars>
      </dgm:prSet>
      <dgm:spPr/>
    </dgm:pt>
    <dgm:pt modelId="{56AD29B3-D7C6-403C-BFFA-047BA3BAE6D7}" type="pres">
      <dgm:prSet presAssocID="{76264365-5C5B-4B08-9FEC-90BA46A75D40}" presName="dummyMaxCanvas" presStyleCnt="0">
        <dgm:presLayoutVars/>
      </dgm:prSet>
      <dgm:spPr/>
    </dgm:pt>
    <dgm:pt modelId="{C583E6E5-7553-434D-8921-9AFAB67B7FBC}" type="pres">
      <dgm:prSet presAssocID="{76264365-5C5B-4B08-9FEC-90BA46A75D40}" presName="FourNodes_1" presStyleLbl="node1" presStyleIdx="0" presStyleCnt="4">
        <dgm:presLayoutVars>
          <dgm:bulletEnabled val="1"/>
        </dgm:presLayoutVars>
      </dgm:prSet>
      <dgm:spPr/>
    </dgm:pt>
    <dgm:pt modelId="{14BF8F0B-49CB-44A0-99C6-73BA2B2FFD64}" type="pres">
      <dgm:prSet presAssocID="{76264365-5C5B-4B08-9FEC-90BA46A75D40}" presName="FourNodes_2" presStyleLbl="node1" presStyleIdx="1" presStyleCnt="4">
        <dgm:presLayoutVars>
          <dgm:bulletEnabled val="1"/>
        </dgm:presLayoutVars>
      </dgm:prSet>
      <dgm:spPr/>
    </dgm:pt>
    <dgm:pt modelId="{AB206F8E-ADBF-421E-B9F8-DE75DD83EDBC}" type="pres">
      <dgm:prSet presAssocID="{76264365-5C5B-4B08-9FEC-90BA46A75D40}" presName="FourNodes_3" presStyleLbl="node1" presStyleIdx="2" presStyleCnt="4">
        <dgm:presLayoutVars>
          <dgm:bulletEnabled val="1"/>
        </dgm:presLayoutVars>
      </dgm:prSet>
      <dgm:spPr/>
    </dgm:pt>
    <dgm:pt modelId="{64A465D5-71C9-41F2-BDD7-94DF45C9C3DA}" type="pres">
      <dgm:prSet presAssocID="{76264365-5C5B-4B08-9FEC-90BA46A75D40}" presName="FourNodes_4" presStyleLbl="node1" presStyleIdx="3" presStyleCnt="4">
        <dgm:presLayoutVars>
          <dgm:bulletEnabled val="1"/>
        </dgm:presLayoutVars>
      </dgm:prSet>
      <dgm:spPr/>
    </dgm:pt>
    <dgm:pt modelId="{6276675A-84DE-43BC-97DF-D5FBAF1DA1C5}" type="pres">
      <dgm:prSet presAssocID="{76264365-5C5B-4B08-9FEC-90BA46A75D40}" presName="FourConn_1-2" presStyleLbl="fgAccFollowNode1" presStyleIdx="0" presStyleCnt="3">
        <dgm:presLayoutVars>
          <dgm:bulletEnabled val="1"/>
        </dgm:presLayoutVars>
      </dgm:prSet>
      <dgm:spPr/>
    </dgm:pt>
    <dgm:pt modelId="{33B6D8F3-2EFD-4429-960B-6E2C3B756EC8}" type="pres">
      <dgm:prSet presAssocID="{76264365-5C5B-4B08-9FEC-90BA46A75D40}" presName="FourConn_2-3" presStyleLbl="fgAccFollowNode1" presStyleIdx="1" presStyleCnt="3">
        <dgm:presLayoutVars>
          <dgm:bulletEnabled val="1"/>
        </dgm:presLayoutVars>
      </dgm:prSet>
      <dgm:spPr/>
    </dgm:pt>
    <dgm:pt modelId="{7DA11AFB-52F8-4445-AE3C-BE20746BB7AD}" type="pres">
      <dgm:prSet presAssocID="{76264365-5C5B-4B08-9FEC-90BA46A75D40}" presName="FourConn_3-4" presStyleLbl="fgAccFollowNode1" presStyleIdx="2" presStyleCnt="3">
        <dgm:presLayoutVars>
          <dgm:bulletEnabled val="1"/>
        </dgm:presLayoutVars>
      </dgm:prSet>
      <dgm:spPr/>
    </dgm:pt>
    <dgm:pt modelId="{483FACB1-25EF-4D93-B409-4B32E6D0404D}" type="pres">
      <dgm:prSet presAssocID="{76264365-5C5B-4B08-9FEC-90BA46A75D40}" presName="FourNodes_1_text" presStyleLbl="node1" presStyleIdx="3" presStyleCnt="4">
        <dgm:presLayoutVars>
          <dgm:bulletEnabled val="1"/>
        </dgm:presLayoutVars>
      </dgm:prSet>
      <dgm:spPr/>
    </dgm:pt>
    <dgm:pt modelId="{A8957091-9B6F-47A3-BD25-1FF5CC5257E5}" type="pres">
      <dgm:prSet presAssocID="{76264365-5C5B-4B08-9FEC-90BA46A75D40}" presName="FourNodes_2_text" presStyleLbl="node1" presStyleIdx="3" presStyleCnt="4">
        <dgm:presLayoutVars>
          <dgm:bulletEnabled val="1"/>
        </dgm:presLayoutVars>
      </dgm:prSet>
      <dgm:spPr/>
    </dgm:pt>
    <dgm:pt modelId="{E9DF7325-840E-4595-A3F9-1D856C28D3A4}" type="pres">
      <dgm:prSet presAssocID="{76264365-5C5B-4B08-9FEC-90BA46A75D40}" presName="FourNodes_3_text" presStyleLbl="node1" presStyleIdx="3" presStyleCnt="4">
        <dgm:presLayoutVars>
          <dgm:bulletEnabled val="1"/>
        </dgm:presLayoutVars>
      </dgm:prSet>
      <dgm:spPr/>
    </dgm:pt>
    <dgm:pt modelId="{CDAFE488-4BD7-4920-89A6-9C7DE5714535}" type="pres">
      <dgm:prSet presAssocID="{76264365-5C5B-4B08-9FEC-90BA46A75D40}" presName="FourNodes_4_text" presStyleLbl="node1" presStyleIdx="3" presStyleCnt="4">
        <dgm:presLayoutVars>
          <dgm:bulletEnabled val="1"/>
        </dgm:presLayoutVars>
      </dgm:prSet>
      <dgm:spPr/>
    </dgm:pt>
  </dgm:ptLst>
  <dgm:cxnLst>
    <dgm:cxn modelId="{C82F6F05-D498-4051-8B2B-DC566A84E6A6}" type="presOf" srcId="{30AAFD8C-1646-4D60-B19D-B486AE016CC0}" destId="{64A465D5-71C9-41F2-BDD7-94DF45C9C3DA}" srcOrd="0" destOrd="0" presId="urn:microsoft.com/office/officeart/2005/8/layout/vProcess5"/>
    <dgm:cxn modelId="{799F6B2D-5682-4BBC-B28C-31389F138301}" type="presOf" srcId="{F3161198-CDB9-4FEF-BE0B-5CA7B6BAD804}" destId="{A8957091-9B6F-47A3-BD25-1FF5CC5257E5}" srcOrd="1" destOrd="0" presId="urn:microsoft.com/office/officeart/2005/8/layout/vProcess5"/>
    <dgm:cxn modelId="{2DEB4336-A2A3-4870-BEFA-FE700B121EBF}" type="presOf" srcId="{F3161198-CDB9-4FEF-BE0B-5CA7B6BAD804}" destId="{14BF8F0B-49CB-44A0-99C6-73BA2B2FFD64}" srcOrd="0" destOrd="0" presId="urn:microsoft.com/office/officeart/2005/8/layout/vProcess5"/>
    <dgm:cxn modelId="{D79FB750-CEEA-4595-A917-4B4AA357266D}" type="presOf" srcId="{76264365-5C5B-4B08-9FEC-90BA46A75D40}" destId="{0C8AB93C-EBDE-49EB-BC01-55C04A15C32C}" srcOrd="0" destOrd="0" presId="urn:microsoft.com/office/officeart/2005/8/layout/vProcess5"/>
    <dgm:cxn modelId="{9B42347B-4A24-4236-9BC9-B1036B35DE20}" type="presOf" srcId="{E8DC80C4-3A91-46A9-9BAA-D8DE5A039C40}" destId="{E9DF7325-840E-4595-A3F9-1D856C28D3A4}" srcOrd="1" destOrd="0" presId="urn:microsoft.com/office/officeart/2005/8/layout/vProcess5"/>
    <dgm:cxn modelId="{BF35088D-5D7A-47B8-9BA2-E932C600C215}" type="presOf" srcId="{E8DC80C4-3A91-46A9-9BAA-D8DE5A039C40}" destId="{AB206F8E-ADBF-421E-B9F8-DE75DD83EDBC}" srcOrd="0" destOrd="0" presId="urn:microsoft.com/office/officeart/2005/8/layout/vProcess5"/>
    <dgm:cxn modelId="{9A321E91-CE25-4BED-84B7-90E1ABFC488F}" srcId="{76264365-5C5B-4B08-9FEC-90BA46A75D40}" destId="{30AAFD8C-1646-4D60-B19D-B486AE016CC0}" srcOrd="3" destOrd="0" parTransId="{62637C59-94BC-4712-ADD6-87BF2825CBA1}" sibTransId="{53BFFB05-D34E-43EE-AFCD-BDBFDB1BC4C0}"/>
    <dgm:cxn modelId="{7F2493AB-5BF3-459B-8B29-7730C220E3B3}" srcId="{76264365-5C5B-4B08-9FEC-90BA46A75D40}" destId="{F3161198-CDB9-4FEF-BE0B-5CA7B6BAD804}" srcOrd="1" destOrd="0" parTransId="{74DDDE5F-F029-4ED4-8D7D-3BA6D9D0A27C}" sibTransId="{3328EB89-A66C-46A6-95E6-2F4E908E90C0}"/>
    <dgm:cxn modelId="{77BDC4B4-EFE1-4329-93AB-8FC17C2FD654}" type="presOf" srcId="{3328EB89-A66C-46A6-95E6-2F4E908E90C0}" destId="{33B6D8F3-2EFD-4429-960B-6E2C3B756EC8}" srcOrd="0" destOrd="0" presId="urn:microsoft.com/office/officeart/2005/8/layout/vProcess5"/>
    <dgm:cxn modelId="{CAF0FAC3-5EE1-472D-9133-92F91BCC1DC1}" srcId="{76264365-5C5B-4B08-9FEC-90BA46A75D40}" destId="{E8DC80C4-3A91-46A9-9BAA-D8DE5A039C40}" srcOrd="2" destOrd="0" parTransId="{CDC2979D-843E-405A-909F-BA5645E1DBC4}" sibTransId="{9E854C6D-3B58-4C69-A0D8-B5523F0BB8E9}"/>
    <dgm:cxn modelId="{545A60CA-8967-4A8C-A4F8-3E150FC45EC0}" type="presOf" srcId="{9E854C6D-3B58-4C69-A0D8-B5523F0BB8E9}" destId="{7DA11AFB-52F8-4445-AE3C-BE20746BB7AD}" srcOrd="0" destOrd="0" presId="urn:microsoft.com/office/officeart/2005/8/layout/vProcess5"/>
    <dgm:cxn modelId="{DD49CBD6-C328-4B9A-9840-9AB272DF6DB3}" type="presOf" srcId="{43D8BAD4-6225-4EA3-84C0-85C7973BB643}" destId="{6276675A-84DE-43BC-97DF-D5FBAF1DA1C5}" srcOrd="0" destOrd="0" presId="urn:microsoft.com/office/officeart/2005/8/layout/vProcess5"/>
    <dgm:cxn modelId="{3B0418F1-E82C-491D-87C6-109E9D352522}" type="presOf" srcId="{9E8DA7F0-166F-461A-9997-DBF4A74CE8DC}" destId="{483FACB1-25EF-4D93-B409-4B32E6D0404D}" srcOrd="1" destOrd="0" presId="urn:microsoft.com/office/officeart/2005/8/layout/vProcess5"/>
    <dgm:cxn modelId="{F59C21F7-1379-4BCD-823F-5A8823DB12BC}" srcId="{76264365-5C5B-4B08-9FEC-90BA46A75D40}" destId="{9E8DA7F0-166F-461A-9997-DBF4A74CE8DC}" srcOrd="0" destOrd="0" parTransId="{7D307FE3-6844-456D-BA4C-53A4AD5D9C14}" sibTransId="{43D8BAD4-6225-4EA3-84C0-85C7973BB643}"/>
    <dgm:cxn modelId="{F049C3FB-580E-40F7-80F8-7921C21FAAA3}" type="presOf" srcId="{30AAFD8C-1646-4D60-B19D-B486AE016CC0}" destId="{CDAFE488-4BD7-4920-89A6-9C7DE5714535}" srcOrd="1" destOrd="0" presId="urn:microsoft.com/office/officeart/2005/8/layout/vProcess5"/>
    <dgm:cxn modelId="{87B698FC-E6D4-4EDE-9C4F-501FB8537795}" type="presOf" srcId="{9E8DA7F0-166F-461A-9997-DBF4A74CE8DC}" destId="{C583E6E5-7553-434D-8921-9AFAB67B7FBC}" srcOrd="0" destOrd="0" presId="urn:microsoft.com/office/officeart/2005/8/layout/vProcess5"/>
    <dgm:cxn modelId="{EF85F64E-905D-499F-96D7-78160B79BF6E}" type="presParOf" srcId="{0C8AB93C-EBDE-49EB-BC01-55C04A15C32C}" destId="{56AD29B3-D7C6-403C-BFFA-047BA3BAE6D7}" srcOrd="0" destOrd="0" presId="urn:microsoft.com/office/officeart/2005/8/layout/vProcess5"/>
    <dgm:cxn modelId="{896F0BBC-2DB7-45A7-80D1-A33B9F06C4EC}" type="presParOf" srcId="{0C8AB93C-EBDE-49EB-BC01-55C04A15C32C}" destId="{C583E6E5-7553-434D-8921-9AFAB67B7FBC}" srcOrd="1" destOrd="0" presId="urn:microsoft.com/office/officeart/2005/8/layout/vProcess5"/>
    <dgm:cxn modelId="{258EDC19-AE59-4F41-9459-930F98606788}" type="presParOf" srcId="{0C8AB93C-EBDE-49EB-BC01-55C04A15C32C}" destId="{14BF8F0B-49CB-44A0-99C6-73BA2B2FFD64}" srcOrd="2" destOrd="0" presId="urn:microsoft.com/office/officeart/2005/8/layout/vProcess5"/>
    <dgm:cxn modelId="{CA17C800-4F07-47E4-97B3-698A81528B65}" type="presParOf" srcId="{0C8AB93C-EBDE-49EB-BC01-55C04A15C32C}" destId="{AB206F8E-ADBF-421E-B9F8-DE75DD83EDBC}" srcOrd="3" destOrd="0" presId="urn:microsoft.com/office/officeart/2005/8/layout/vProcess5"/>
    <dgm:cxn modelId="{47AD3811-77B4-4A14-8AB0-FC62968D676E}" type="presParOf" srcId="{0C8AB93C-EBDE-49EB-BC01-55C04A15C32C}" destId="{64A465D5-71C9-41F2-BDD7-94DF45C9C3DA}" srcOrd="4" destOrd="0" presId="urn:microsoft.com/office/officeart/2005/8/layout/vProcess5"/>
    <dgm:cxn modelId="{B5BD942D-85D6-4233-B7F8-E494A372A27A}" type="presParOf" srcId="{0C8AB93C-EBDE-49EB-BC01-55C04A15C32C}" destId="{6276675A-84DE-43BC-97DF-D5FBAF1DA1C5}" srcOrd="5" destOrd="0" presId="urn:microsoft.com/office/officeart/2005/8/layout/vProcess5"/>
    <dgm:cxn modelId="{2A37F255-FB60-46C4-A16B-8A9D3E1DF837}" type="presParOf" srcId="{0C8AB93C-EBDE-49EB-BC01-55C04A15C32C}" destId="{33B6D8F3-2EFD-4429-960B-6E2C3B756EC8}" srcOrd="6" destOrd="0" presId="urn:microsoft.com/office/officeart/2005/8/layout/vProcess5"/>
    <dgm:cxn modelId="{5666369B-CF2D-4D48-86D8-4E0610B962D2}" type="presParOf" srcId="{0C8AB93C-EBDE-49EB-BC01-55C04A15C32C}" destId="{7DA11AFB-52F8-4445-AE3C-BE20746BB7AD}" srcOrd="7" destOrd="0" presId="urn:microsoft.com/office/officeart/2005/8/layout/vProcess5"/>
    <dgm:cxn modelId="{B1A99E32-C1EB-458A-9475-33B12F6D9E25}" type="presParOf" srcId="{0C8AB93C-EBDE-49EB-BC01-55C04A15C32C}" destId="{483FACB1-25EF-4D93-B409-4B32E6D0404D}" srcOrd="8" destOrd="0" presId="urn:microsoft.com/office/officeart/2005/8/layout/vProcess5"/>
    <dgm:cxn modelId="{D1A8BC92-78B9-49F5-A962-FEDF94DE9999}" type="presParOf" srcId="{0C8AB93C-EBDE-49EB-BC01-55C04A15C32C}" destId="{A8957091-9B6F-47A3-BD25-1FF5CC5257E5}" srcOrd="9" destOrd="0" presId="urn:microsoft.com/office/officeart/2005/8/layout/vProcess5"/>
    <dgm:cxn modelId="{E8D2A5E7-4580-435E-8114-29C5E585B13E}" type="presParOf" srcId="{0C8AB93C-EBDE-49EB-BC01-55C04A15C32C}" destId="{E9DF7325-840E-4595-A3F9-1D856C28D3A4}" srcOrd="10" destOrd="0" presId="urn:microsoft.com/office/officeart/2005/8/layout/vProcess5"/>
    <dgm:cxn modelId="{B3DD67B7-A4A9-4650-B427-4543A8C0E59D}" type="presParOf" srcId="{0C8AB93C-EBDE-49EB-BC01-55C04A15C32C}" destId="{CDAFE488-4BD7-4920-89A6-9C7DE571453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264365-5C5B-4B08-9FEC-90BA46A75D4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A8E7699-DF7C-4F34-BD94-7DE277C2738B}">
      <dgm:prSet/>
      <dgm:spPr/>
      <dgm:t>
        <a:bodyPr/>
        <a:lstStyle/>
        <a:p>
          <a:pPr>
            <a:buFont typeface="+mj-lt"/>
            <a:buAutoNum type="arabicPeriod"/>
          </a:pPr>
          <a:r>
            <a:rPr lang="en-US" b="1" i="0" dirty="0"/>
            <a:t>Tableau</a:t>
          </a:r>
          <a:r>
            <a:rPr lang="en-US" b="0" i="0" dirty="0"/>
            <a:t>: Known for its data visualization capabilities, Tableau also offers powerful data mining functionalities. It's user-friendly and allows users to connect to various data sources.</a:t>
          </a:r>
        </a:p>
      </dgm:t>
    </dgm:pt>
    <dgm:pt modelId="{63483466-CDB4-42D7-B7B0-7C8EB94EF491}" type="parTrans" cxnId="{EAF74169-9CD5-411B-A157-74DAF66A4A84}">
      <dgm:prSet/>
      <dgm:spPr/>
      <dgm:t>
        <a:bodyPr/>
        <a:lstStyle/>
        <a:p>
          <a:endParaRPr lang="en-US"/>
        </a:p>
      </dgm:t>
    </dgm:pt>
    <dgm:pt modelId="{8D9D1A63-A9AC-4001-9DEE-827977FBE486}" type="sibTrans" cxnId="{EAF74169-9CD5-411B-A157-74DAF66A4A84}">
      <dgm:prSet/>
      <dgm:spPr/>
      <dgm:t>
        <a:bodyPr/>
        <a:lstStyle/>
        <a:p>
          <a:endParaRPr lang="en-US"/>
        </a:p>
      </dgm:t>
    </dgm:pt>
    <dgm:pt modelId="{B42BDA8D-4B5B-4ED6-8BF2-40FE853501BB}">
      <dgm:prSet/>
      <dgm:spPr/>
      <dgm:t>
        <a:bodyPr/>
        <a:lstStyle/>
        <a:p>
          <a:pPr>
            <a:buFont typeface="+mj-lt"/>
            <a:buAutoNum type="arabicPeriod"/>
          </a:pPr>
          <a:r>
            <a:rPr lang="en-US" b="1" i="0"/>
            <a:t>Microsoft SQL Server Analysis Services (SSAS)</a:t>
          </a:r>
          <a:r>
            <a:rPr lang="en-US" b="0" i="0"/>
            <a:t>: A part of Microsoft SQL Server, SSAS is a tool used for online analytical processing (OLAP) and data mining.</a:t>
          </a:r>
        </a:p>
      </dgm:t>
    </dgm:pt>
    <dgm:pt modelId="{737FDFE2-4B50-4A7F-8EB3-505D70CAB5CC}" type="parTrans" cxnId="{3B548FAC-7CB7-450C-A82C-DA495359FD40}">
      <dgm:prSet/>
      <dgm:spPr/>
      <dgm:t>
        <a:bodyPr/>
        <a:lstStyle/>
        <a:p>
          <a:endParaRPr lang="en-US"/>
        </a:p>
      </dgm:t>
    </dgm:pt>
    <dgm:pt modelId="{92C8E70D-37F8-47C2-864B-B80983BDCB1A}" type="sibTrans" cxnId="{3B548FAC-7CB7-450C-A82C-DA495359FD40}">
      <dgm:prSet/>
      <dgm:spPr/>
      <dgm:t>
        <a:bodyPr/>
        <a:lstStyle/>
        <a:p>
          <a:endParaRPr lang="en-US"/>
        </a:p>
      </dgm:t>
    </dgm:pt>
    <dgm:pt modelId="{92BE0EA8-5BB5-47C3-BBBD-2498F6B6617E}">
      <dgm:prSet/>
      <dgm:spPr/>
      <dgm:t>
        <a:bodyPr/>
        <a:lstStyle/>
        <a:p>
          <a:pPr>
            <a:buFont typeface="+mj-lt"/>
            <a:buAutoNum type="arabicPeriod"/>
          </a:pPr>
          <a:r>
            <a:rPr lang="en-US" b="1" i="0" dirty="0"/>
            <a:t>Apache Mahout</a:t>
          </a:r>
          <a:r>
            <a:rPr lang="en-US" b="0" i="0" dirty="0"/>
            <a:t>: A distributed linear algebra framework and mathematically expressive Scala DSL designed to let mathematicians, statisticians, and data scientists quickly implement their own algorithms.</a:t>
          </a:r>
        </a:p>
      </dgm:t>
    </dgm:pt>
    <dgm:pt modelId="{3BC2B38E-FAB4-449D-A132-E9E4F4E285A8}" type="parTrans" cxnId="{6767EFCB-3018-404B-B93A-11622D26E89D}">
      <dgm:prSet/>
      <dgm:spPr/>
      <dgm:t>
        <a:bodyPr/>
        <a:lstStyle/>
        <a:p>
          <a:endParaRPr lang="en-US"/>
        </a:p>
      </dgm:t>
    </dgm:pt>
    <dgm:pt modelId="{BADC424C-F606-4D70-A0B9-36254A4F4A2A}" type="sibTrans" cxnId="{6767EFCB-3018-404B-B93A-11622D26E89D}">
      <dgm:prSet/>
      <dgm:spPr/>
      <dgm:t>
        <a:bodyPr/>
        <a:lstStyle/>
        <a:p>
          <a:endParaRPr lang="en-US"/>
        </a:p>
      </dgm:t>
    </dgm:pt>
    <dgm:pt modelId="{16A64FB7-F706-4B89-BB14-63FE2DEF524E}">
      <dgm:prSet/>
      <dgm:spPr/>
      <dgm:t>
        <a:bodyPr/>
        <a:lstStyle/>
        <a:p>
          <a:r>
            <a:rPr lang="en-US" b="1"/>
            <a:t>SAS (Statistical Analysis System): </a:t>
          </a:r>
          <a:r>
            <a:rPr lang="en-US"/>
            <a:t>A software suite developed by SAS Institute for advanced analytics, multivariate analysis, business intelligence, data management, and predictive analytics. It's widely used in industry.</a:t>
          </a:r>
          <a:endParaRPr lang="en-US" b="0" i="0" dirty="0"/>
        </a:p>
      </dgm:t>
    </dgm:pt>
    <dgm:pt modelId="{83B9E21C-4BB9-4698-B13A-51EA980D49D8}" type="parTrans" cxnId="{B2F37C90-E40F-4907-BCB7-BF0CB0389905}">
      <dgm:prSet/>
      <dgm:spPr/>
      <dgm:t>
        <a:bodyPr/>
        <a:lstStyle/>
        <a:p>
          <a:endParaRPr lang="en-US"/>
        </a:p>
      </dgm:t>
    </dgm:pt>
    <dgm:pt modelId="{4D40AB41-9AED-4702-A059-7F2FD8FFA006}" type="sibTrans" cxnId="{B2F37C90-E40F-4907-BCB7-BF0CB0389905}">
      <dgm:prSet/>
      <dgm:spPr/>
      <dgm:t>
        <a:bodyPr/>
        <a:lstStyle/>
        <a:p>
          <a:endParaRPr lang="en-US"/>
        </a:p>
      </dgm:t>
    </dgm:pt>
    <dgm:pt modelId="{0C8AB93C-EBDE-49EB-BC01-55C04A15C32C}" type="pres">
      <dgm:prSet presAssocID="{76264365-5C5B-4B08-9FEC-90BA46A75D40}" presName="outerComposite" presStyleCnt="0">
        <dgm:presLayoutVars>
          <dgm:chMax val="5"/>
          <dgm:dir/>
          <dgm:resizeHandles val="exact"/>
        </dgm:presLayoutVars>
      </dgm:prSet>
      <dgm:spPr/>
    </dgm:pt>
    <dgm:pt modelId="{56AD29B3-D7C6-403C-BFFA-047BA3BAE6D7}" type="pres">
      <dgm:prSet presAssocID="{76264365-5C5B-4B08-9FEC-90BA46A75D40}" presName="dummyMaxCanvas" presStyleCnt="0">
        <dgm:presLayoutVars/>
      </dgm:prSet>
      <dgm:spPr/>
    </dgm:pt>
    <dgm:pt modelId="{54711CA4-D35E-4F38-A87A-A9A6C73901AD}" type="pres">
      <dgm:prSet presAssocID="{76264365-5C5B-4B08-9FEC-90BA46A75D40}" presName="FourNodes_1" presStyleLbl="node1" presStyleIdx="0" presStyleCnt="4">
        <dgm:presLayoutVars>
          <dgm:bulletEnabled val="1"/>
        </dgm:presLayoutVars>
      </dgm:prSet>
      <dgm:spPr/>
    </dgm:pt>
    <dgm:pt modelId="{48D27AD9-B499-4C51-83BA-2BE8FF363303}" type="pres">
      <dgm:prSet presAssocID="{76264365-5C5B-4B08-9FEC-90BA46A75D40}" presName="FourNodes_2" presStyleLbl="node1" presStyleIdx="1" presStyleCnt="4">
        <dgm:presLayoutVars>
          <dgm:bulletEnabled val="1"/>
        </dgm:presLayoutVars>
      </dgm:prSet>
      <dgm:spPr/>
    </dgm:pt>
    <dgm:pt modelId="{BB9F61AD-71CB-473E-A353-B497F9693C6A}" type="pres">
      <dgm:prSet presAssocID="{76264365-5C5B-4B08-9FEC-90BA46A75D40}" presName="FourNodes_3" presStyleLbl="node1" presStyleIdx="2" presStyleCnt="4">
        <dgm:presLayoutVars>
          <dgm:bulletEnabled val="1"/>
        </dgm:presLayoutVars>
      </dgm:prSet>
      <dgm:spPr/>
    </dgm:pt>
    <dgm:pt modelId="{C3F919B6-92AE-450F-9C37-3B5AC513149C}" type="pres">
      <dgm:prSet presAssocID="{76264365-5C5B-4B08-9FEC-90BA46A75D40}" presName="FourNodes_4" presStyleLbl="node1" presStyleIdx="3" presStyleCnt="4">
        <dgm:presLayoutVars>
          <dgm:bulletEnabled val="1"/>
        </dgm:presLayoutVars>
      </dgm:prSet>
      <dgm:spPr/>
    </dgm:pt>
    <dgm:pt modelId="{BC54A834-2B17-4031-87CA-7F4441BE0408}" type="pres">
      <dgm:prSet presAssocID="{76264365-5C5B-4B08-9FEC-90BA46A75D40}" presName="FourConn_1-2" presStyleLbl="fgAccFollowNode1" presStyleIdx="0" presStyleCnt="3">
        <dgm:presLayoutVars>
          <dgm:bulletEnabled val="1"/>
        </dgm:presLayoutVars>
      </dgm:prSet>
      <dgm:spPr/>
    </dgm:pt>
    <dgm:pt modelId="{69E7D4A6-171C-4B52-9505-8ADFDEF2AE70}" type="pres">
      <dgm:prSet presAssocID="{76264365-5C5B-4B08-9FEC-90BA46A75D40}" presName="FourConn_2-3" presStyleLbl="fgAccFollowNode1" presStyleIdx="1" presStyleCnt="3">
        <dgm:presLayoutVars>
          <dgm:bulletEnabled val="1"/>
        </dgm:presLayoutVars>
      </dgm:prSet>
      <dgm:spPr/>
    </dgm:pt>
    <dgm:pt modelId="{7CAB9C30-C650-41A6-BC50-F52E8FC76E3B}" type="pres">
      <dgm:prSet presAssocID="{76264365-5C5B-4B08-9FEC-90BA46A75D40}" presName="FourConn_3-4" presStyleLbl="fgAccFollowNode1" presStyleIdx="2" presStyleCnt="3">
        <dgm:presLayoutVars>
          <dgm:bulletEnabled val="1"/>
        </dgm:presLayoutVars>
      </dgm:prSet>
      <dgm:spPr/>
    </dgm:pt>
    <dgm:pt modelId="{33DDBC6B-FD4B-4394-B631-D4C38C35AE5B}" type="pres">
      <dgm:prSet presAssocID="{76264365-5C5B-4B08-9FEC-90BA46A75D40}" presName="FourNodes_1_text" presStyleLbl="node1" presStyleIdx="3" presStyleCnt="4">
        <dgm:presLayoutVars>
          <dgm:bulletEnabled val="1"/>
        </dgm:presLayoutVars>
      </dgm:prSet>
      <dgm:spPr/>
    </dgm:pt>
    <dgm:pt modelId="{B130B5AF-525B-4BE3-8DF5-AA712F24E2B8}" type="pres">
      <dgm:prSet presAssocID="{76264365-5C5B-4B08-9FEC-90BA46A75D40}" presName="FourNodes_2_text" presStyleLbl="node1" presStyleIdx="3" presStyleCnt="4">
        <dgm:presLayoutVars>
          <dgm:bulletEnabled val="1"/>
        </dgm:presLayoutVars>
      </dgm:prSet>
      <dgm:spPr/>
    </dgm:pt>
    <dgm:pt modelId="{7B3912B9-923C-4602-8641-98368B0D9B29}" type="pres">
      <dgm:prSet presAssocID="{76264365-5C5B-4B08-9FEC-90BA46A75D40}" presName="FourNodes_3_text" presStyleLbl="node1" presStyleIdx="3" presStyleCnt="4">
        <dgm:presLayoutVars>
          <dgm:bulletEnabled val="1"/>
        </dgm:presLayoutVars>
      </dgm:prSet>
      <dgm:spPr/>
    </dgm:pt>
    <dgm:pt modelId="{D07EE977-652D-4B11-B652-2839B8B1998E}" type="pres">
      <dgm:prSet presAssocID="{76264365-5C5B-4B08-9FEC-90BA46A75D40}" presName="FourNodes_4_text" presStyleLbl="node1" presStyleIdx="3" presStyleCnt="4">
        <dgm:presLayoutVars>
          <dgm:bulletEnabled val="1"/>
        </dgm:presLayoutVars>
      </dgm:prSet>
      <dgm:spPr/>
    </dgm:pt>
  </dgm:ptLst>
  <dgm:cxnLst>
    <dgm:cxn modelId="{B66EB00E-4CF0-4DEE-9EBC-1BB3D98EEBE9}" type="presOf" srcId="{4D40AB41-9AED-4702-A059-7F2FD8FFA006}" destId="{69E7D4A6-171C-4B52-9505-8ADFDEF2AE70}" srcOrd="0" destOrd="0" presId="urn:microsoft.com/office/officeart/2005/8/layout/vProcess5"/>
    <dgm:cxn modelId="{0305EF13-2471-4CD5-824B-ADF21EE80BC0}" type="presOf" srcId="{B42BDA8D-4B5B-4ED6-8BF2-40FE853501BB}" destId="{BB9F61AD-71CB-473E-A353-B497F9693C6A}" srcOrd="0" destOrd="0" presId="urn:microsoft.com/office/officeart/2005/8/layout/vProcess5"/>
    <dgm:cxn modelId="{9E1FC42A-BC9C-4409-A140-417E5B08CF26}" type="presOf" srcId="{16A64FB7-F706-4B89-BB14-63FE2DEF524E}" destId="{48D27AD9-B499-4C51-83BA-2BE8FF363303}" srcOrd="0" destOrd="0" presId="urn:microsoft.com/office/officeart/2005/8/layout/vProcess5"/>
    <dgm:cxn modelId="{EE0FDB3F-9841-47D6-A2DC-4A9F452F6308}" type="presOf" srcId="{B42BDA8D-4B5B-4ED6-8BF2-40FE853501BB}" destId="{7B3912B9-923C-4602-8641-98368B0D9B29}" srcOrd="1" destOrd="0" presId="urn:microsoft.com/office/officeart/2005/8/layout/vProcess5"/>
    <dgm:cxn modelId="{2C70EF5F-FBE3-4431-A14D-5AFCCF88276F}" type="presOf" srcId="{92C8E70D-37F8-47C2-864B-B80983BDCB1A}" destId="{7CAB9C30-C650-41A6-BC50-F52E8FC76E3B}" srcOrd="0" destOrd="0" presId="urn:microsoft.com/office/officeart/2005/8/layout/vProcess5"/>
    <dgm:cxn modelId="{EAF74169-9CD5-411B-A157-74DAF66A4A84}" srcId="{76264365-5C5B-4B08-9FEC-90BA46A75D40}" destId="{2A8E7699-DF7C-4F34-BD94-7DE277C2738B}" srcOrd="0" destOrd="0" parTransId="{63483466-CDB4-42D7-B7B0-7C8EB94EF491}" sibTransId="{8D9D1A63-A9AC-4001-9DEE-827977FBE486}"/>
    <dgm:cxn modelId="{D79FB750-CEEA-4595-A917-4B4AA357266D}" type="presOf" srcId="{76264365-5C5B-4B08-9FEC-90BA46A75D40}" destId="{0C8AB93C-EBDE-49EB-BC01-55C04A15C32C}" srcOrd="0" destOrd="0" presId="urn:microsoft.com/office/officeart/2005/8/layout/vProcess5"/>
    <dgm:cxn modelId="{603F4475-63C2-401A-BA00-12FA51613001}" type="presOf" srcId="{16A64FB7-F706-4B89-BB14-63FE2DEF524E}" destId="{B130B5AF-525B-4BE3-8DF5-AA712F24E2B8}" srcOrd="1" destOrd="0" presId="urn:microsoft.com/office/officeart/2005/8/layout/vProcess5"/>
    <dgm:cxn modelId="{6694EF80-64A4-40D6-9333-6EDD2BBBC40D}" type="presOf" srcId="{2A8E7699-DF7C-4F34-BD94-7DE277C2738B}" destId="{33DDBC6B-FD4B-4394-B631-D4C38C35AE5B}" srcOrd="1" destOrd="0" presId="urn:microsoft.com/office/officeart/2005/8/layout/vProcess5"/>
    <dgm:cxn modelId="{D6FEA387-9E07-4C2F-B2C1-52F25D2BA60B}" type="presOf" srcId="{92BE0EA8-5BB5-47C3-BBBD-2498F6B6617E}" destId="{C3F919B6-92AE-450F-9C37-3B5AC513149C}" srcOrd="0" destOrd="0" presId="urn:microsoft.com/office/officeart/2005/8/layout/vProcess5"/>
    <dgm:cxn modelId="{B2F37C90-E40F-4907-BCB7-BF0CB0389905}" srcId="{76264365-5C5B-4B08-9FEC-90BA46A75D40}" destId="{16A64FB7-F706-4B89-BB14-63FE2DEF524E}" srcOrd="1" destOrd="0" parTransId="{83B9E21C-4BB9-4698-B13A-51EA980D49D8}" sibTransId="{4D40AB41-9AED-4702-A059-7F2FD8FFA006}"/>
    <dgm:cxn modelId="{3B548FAC-7CB7-450C-A82C-DA495359FD40}" srcId="{76264365-5C5B-4B08-9FEC-90BA46A75D40}" destId="{B42BDA8D-4B5B-4ED6-8BF2-40FE853501BB}" srcOrd="2" destOrd="0" parTransId="{737FDFE2-4B50-4A7F-8EB3-505D70CAB5CC}" sibTransId="{92C8E70D-37F8-47C2-864B-B80983BDCB1A}"/>
    <dgm:cxn modelId="{6767EFCB-3018-404B-B93A-11622D26E89D}" srcId="{76264365-5C5B-4B08-9FEC-90BA46A75D40}" destId="{92BE0EA8-5BB5-47C3-BBBD-2498F6B6617E}" srcOrd="3" destOrd="0" parTransId="{3BC2B38E-FAB4-449D-A132-E9E4F4E285A8}" sibTransId="{BADC424C-F606-4D70-A0B9-36254A4F4A2A}"/>
    <dgm:cxn modelId="{A63BC1EA-2EFA-47EF-AE55-D2F33AFAAE2C}" type="presOf" srcId="{92BE0EA8-5BB5-47C3-BBBD-2498F6B6617E}" destId="{D07EE977-652D-4B11-B652-2839B8B1998E}" srcOrd="1" destOrd="0" presId="urn:microsoft.com/office/officeart/2005/8/layout/vProcess5"/>
    <dgm:cxn modelId="{0F100BF8-4FE5-4E90-955C-394320CF278E}" type="presOf" srcId="{2A8E7699-DF7C-4F34-BD94-7DE277C2738B}" destId="{54711CA4-D35E-4F38-A87A-A9A6C73901AD}" srcOrd="0" destOrd="0" presId="urn:microsoft.com/office/officeart/2005/8/layout/vProcess5"/>
    <dgm:cxn modelId="{222211FC-DD28-465D-A1CA-218511358031}" type="presOf" srcId="{8D9D1A63-A9AC-4001-9DEE-827977FBE486}" destId="{BC54A834-2B17-4031-87CA-7F4441BE0408}" srcOrd="0" destOrd="0" presId="urn:microsoft.com/office/officeart/2005/8/layout/vProcess5"/>
    <dgm:cxn modelId="{EF85F64E-905D-499F-96D7-78160B79BF6E}" type="presParOf" srcId="{0C8AB93C-EBDE-49EB-BC01-55C04A15C32C}" destId="{56AD29B3-D7C6-403C-BFFA-047BA3BAE6D7}" srcOrd="0" destOrd="0" presId="urn:microsoft.com/office/officeart/2005/8/layout/vProcess5"/>
    <dgm:cxn modelId="{B01C9F7B-9452-4889-9B49-F5E61CB28BE2}" type="presParOf" srcId="{0C8AB93C-EBDE-49EB-BC01-55C04A15C32C}" destId="{54711CA4-D35E-4F38-A87A-A9A6C73901AD}" srcOrd="1" destOrd="0" presId="urn:microsoft.com/office/officeart/2005/8/layout/vProcess5"/>
    <dgm:cxn modelId="{721ED58E-B952-4163-8B02-F31C1FD23AFD}" type="presParOf" srcId="{0C8AB93C-EBDE-49EB-BC01-55C04A15C32C}" destId="{48D27AD9-B499-4C51-83BA-2BE8FF363303}" srcOrd="2" destOrd="0" presId="urn:microsoft.com/office/officeart/2005/8/layout/vProcess5"/>
    <dgm:cxn modelId="{664BAA71-89F7-40F5-A564-41168E70786E}" type="presParOf" srcId="{0C8AB93C-EBDE-49EB-BC01-55C04A15C32C}" destId="{BB9F61AD-71CB-473E-A353-B497F9693C6A}" srcOrd="3" destOrd="0" presId="urn:microsoft.com/office/officeart/2005/8/layout/vProcess5"/>
    <dgm:cxn modelId="{D09CC61F-97A0-4C99-B926-E33EEB956A72}" type="presParOf" srcId="{0C8AB93C-EBDE-49EB-BC01-55C04A15C32C}" destId="{C3F919B6-92AE-450F-9C37-3B5AC513149C}" srcOrd="4" destOrd="0" presId="urn:microsoft.com/office/officeart/2005/8/layout/vProcess5"/>
    <dgm:cxn modelId="{87D4C151-B0C0-4C27-A30C-AE947B8353D3}" type="presParOf" srcId="{0C8AB93C-EBDE-49EB-BC01-55C04A15C32C}" destId="{BC54A834-2B17-4031-87CA-7F4441BE0408}" srcOrd="5" destOrd="0" presId="urn:microsoft.com/office/officeart/2005/8/layout/vProcess5"/>
    <dgm:cxn modelId="{422993F5-269D-4257-8B1B-E89D3DE1B7F8}" type="presParOf" srcId="{0C8AB93C-EBDE-49EB-BC01-55C04A15C32C}" destId="{69E7D4A6-171C-4B52-9505-8ADFDEF2AE70}" srcOrd="6" destOrd="0" presId="urn:microsoft.com/office/officeart/2005/8/layout/vProcess5"/>
    <dgm:cxn modelId="{2DBA3FD4-8444-4658-B8C2-7B05E1CA4FC6}" type="presParOf" srcId="{0C8AB93C-EBDE-49EB-BC01-55C04A15C32C}" destId="{7CAB9C30-C650-41A6-BC50-F52E8FC76E3B}" srcOrd="7" destOrd="0" presId="urn:microsoft.com/office/officeart/2005/8/layout/vProcess5"/>
    <dgm:cxn modelId="{C81E2AD3-EFED-47D6-813D-4F849CCFD496}" type="presParOf" srcId="{0C8AB93C-EBDE-49EB-BC01-55C04A15C32C}" destId="{33DDBC6B-FD4B-4394-B631-D4C38C35AE5B}" srcOrd="8" destOrd="0" presId="urn:microsoft.com/office/officeart/2005/8/layout/vProcess5"/>
    <dgm:cxn modelId="{4EFFDCC5-BFC2-4BFF-AD75-771CE8536459}" type="presParOf" srcId="{0C8AB93C-EBDE-49EB-BC01-55C04A15C32C}" destId="{B130B5AF-525B-4BE3-8DF5-AA712F24E2B8}" srcOrd="9" destOrd="0" presId="urn:microsoft.com/office/officeart/2005/8/layout/vProcess5"/>
    <dgm:cxn modelId="{8DC9F040-B189-401D-8A33-A233C55D1B72}" type="presParOf" srcId="{0C8AB93C-EBDE-49EB-BC01-55C04A15C32C}" destId="{7B3912B9-923C-4602-8641-98368B0D9B29}" srcOrd="10" destOrd="0" presId="urn:microsoft.com/office/officeart/2005/8/layout/vProcess5"/>
    <dgm:cxn modelId="{7434BF57-F511-4298-8DB6-63F902EE3167}" type="presParOf" srcId="{0C8AB93C-EBDE-49EB-BC01-55C04A15C32C}" destId="{D07EE977-652D-4B11-B652-2839B8B1998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0A12A4-E29B-4570-B17B-AD8D8D22653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EC85314-7A1E-4092-A1D5-7D09D7F50E52}">
      <dgm:prSet custT="1"/>
      <dgm:spPr/>
      <dgm:t>
        <a:bodyPr/>
        <a:lstStyle/>
        <a:p>
          <a:pPr>
            <a:lnSpc>
              <a:spcPct val="100000"/>
            </a:lnSpc>
          </a:pPr>
          <a:r>
            <a:rPr lang="en-US" sz="2400" b="1" dirty="0"/>
            <a:t>Python</a:t>
          </a:r>
          <a:endParaRPr lang="en-US" sz="1600" b="1" dirty="0"/>
        </a:p>
        <a:p>
          <a:pPr>
            <a:lnSpc>
              <a:spcPct val="100000"/>
            </a:lnSpc>
          </a:pPr>
          <a:r>
            <a:rPr lang="en-US" sz="1600" dirty="0"/>
            <a:t>Python stands out in data mining for its simplicity and diverse library ecosystem. Libraries like Pandas, NumPy, Scikit-learn, TensorFlow, and Matplotlib make it ideal for tasks ranging from simple data analysis to complex machine learning projects. Its straightforward syntax appeals to both beginners and experts, making it a top choice in both academia and industry. Python's robust capabilities and active community support ensure its continued relevance in data mining and analytics.</a:t>
          </a:r>
        </a:p>
      </dgm:t>
    </dgm:pt>
    <dgm:pt modelId="{70FF684B-30B3-4D76-81DA-B3A58E4E03A6}" type="parTrans" cxnId="{9E775C60-2CFE-4632-ADF8-84DA11F92F1B}">
      <dgm:prSet/>
      <dgm:spPr/>
      <dgm:t>
        <a:bodyPr/>
        <a:lstStyle/>
        <a:p>
          <a:endParaRPr lang="en-US" sz="2800"/>
        </a:p>
      </dgm:t>
    </dgm:pt>
    <dgm:pt modelId="{6F0BAA0D-79CE-4830-8692-199CA8C04177}" type="sibTrans" cxnId="{9E775C60-2CFE-4632-ADF8-84DA11F92F1B}">
      <dgm:prSet/>
      <dgm:spPr/>
      <dgm:t>
        <a:bodyPr/>
        <a:lstStyle/>
        <a:p>
          <a:pPr>
            <a:lnSpc>
              <a:spcPct val="100000"/>
            </a:lnSpc>
          </a:pPr>
          <a:endParaRPr lang="en-US" sz="2800"/>
        </a:p>
      </dgm:t>
    </dgm:pt>
    <dgm:pt modelId="{DFA30580-5590-4987-B12D-20F4AA88CA20}">
      <dgm:prSet custT="1"/>
      <dgm:spPr/>
      <dgm:t>
        <a:bodyPr/>
        <a:lstStyle/>
        <a:p>
          <a:pPr>
            <a:lnSpc>
              <a:spcPct val="100000"/>
            </a:lnSpc>
          </a:pPr>
          <a:r>
            <a:rPr lang="en-US" sz="2400" b="1" dirty="0"/>
            <a:t>R</a:t>
          </a:r>
        </a:p>
        <a:p>
          <a:pPr>
            <a:lnSpc>
              <a:spcPct val="100000"/>
            </a:lnSpc>
          </a:pPr>
          <a:r>
            <a:rPr lang="en-US" sz="1600" dirty="0"/>
            <a:t>R is a powerful language for statistical computing and graphics, widely used in data mining. It offers numerous statistical and graphical methods, supported by packages such as ggplot2, </a:t>
          </a:r>
          <a:r>
            <a:rPr lang="en-US" sz="1600" dirty="0" err="1"/>
            <a:t>dplyr</a:t>
          </a:r>
          <a:r>
            <a:rPr lang="en-US" sz="1600" dirty="0"/>
            <a:t>, caret, and </a:t>
          </a:r>
          <a:r>
            <a:rPr lang="en-US" sz="1600" dirty="0" err="1"/>
            <a:t>tidyr</a:t>
          </a:r>
          <a:r>
            <a:rPr lang="en-US" sz="1600" dirty="0"/>
            <a:t>. R excels in exploratory data analysis and data visualization, making it a favorite among statisticians and data analysts. Its open-source nature and strong community backing make it a comprehensive tool for sophisticated data analysis tasks.</a:t>
          </a:r>
        </a:p>
      </dgm:t>
    </dgm:pt>
    <dgm:pt modelId="{1A754C91-C485-4B96-9FEC-6869270B702D}" type="parTrans" cxnId="{F8085316-E8F3-4EED-B1CB-5027FCE673BB}">
      <dgm:prSet/>
      <dgm:spPr/>
      <dgm:t>
        <a:bodyPr/>
        <a:lstStyle/>
        <a:p>
          <a:endParaRPr lang="en-US" sz="2800"/>
        </a:p>
      </dgm:t>
    </dgm:pt>
    <dgm:pt modelId="{B84FF97C-8F45-43E8-8AD2-8AA91A1197A2}" type="sibTrans" cxnId="{F8085316-E8F3-4EED-B1CB-5027FCE673BB}">
      <dgm:prSet/>
      <dgm:spPr/>
      <dgm:t>
        <a:bodyPr/>
        <a:lstStyle/>
        <a:p>
          <a:endParaRPr lang="en-US" sz="2800"/>
        </a:p>
      </dgm:t>
    </dgm:pt>
    <dgm:pt modelId="{8652C0C1-14F1-48E2-B082-B3658B68AEC4}" type="pres">
      <dgm:prSet presAssocID="{060A12A4-E29B-4570-B17B-AD8D8D226536}" presName="root" presStyleCnt="0">
        <dgm:presLayoutVars>
          <dgm:dir/>
          <dgm:resizeHandles val="exact"/>
        </dgm:presLayoutVars>
      </dgm:prSet>
      <dgm:spPr/>
    </dgm:pt>
    <dgm:pt modelId="{6293ABEA-7D86-4FCF-BF26-EBB2D3EC37F8}" type="pres">
      <dgm:prSet presAssocID="{060A12A4-E29B-4570-B17B-AD8D8D226536}" presName="container" presStyleCnt="0">
        <dgm:presLayoutVars>
          <dgm:dir/>
          <dgm:resizeHandles val="exact"/>
        </dgm:presLayoutVars>
      </dgm:prSet>
      <dgm:spPr/>
    </dgm:pt>
    <dgm:pt modelId="{DAE23844-8F5F-4799-94E2-F266CCE05F8A}" type="pres">
      <dgm:prSet presAssocID="{8EC85314-7A1E-4092-A1D5-7D09D7F50E52}" presName="compNode" presStyleCnt="0"/>
      <dgm:spPr/>
    </dgm:pt>
    <dgm:pt modelId="{E45B225A-E34F-4B30-B80D-41DCA02BD4D3}" type="pres">
      <dgm:prSet presAssocID="{8EC85314-7A1E-4092-A1D5-7D09D7F50E52}" presName="iconBgRect" presStyleLbl="bgShp" presStyleIdx="0" presStyleCnt="2"/>
      <dgm:spPr/>
    </dgm:pt>
    <dgm:pt modelId="{E0AA5614-BC64-4367-A4C3-63CDF7E20279}" type="pres">
      <dgm:prSet presAssocID="{8EC85314-7A1E-4092-A1D5-7D09D7F50E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FDA9600D-0827-49DB-A6F5-1F97E7F10974}" type="pres">
      <dgm:prSet presAssocID="{8EC85314-7A1E-4092-A1D5-7D09D7F50E52}" presName="spaceRect" presStyleCnt="0"/>
      <dgm:spPr/>
    </dgm:pt>
    <dgm:pt modelId="{1D59A9B4-E688-470F-83A2-5ECB013D312A}" type="pres">
      <dgm:prSet presAssocID="{8EC85314-7A1E-4092-A1D5-7D09D7F50E52}" presName="textRect" presStyleLbl="revTx" presStyleIdx="0" presStyleCnt="2">
        <dgm:presLayoutVars>
          <dgm:chMax val="1"/>
          <dgm:chPref val="1"/>
        </dgm:presLayoutVars>
      </dgm:prSet>
      <dgm:spPr/>
    </dgm:pt>
    <dgm:pt modelId="{DC96085F-42AF-4966-9CC6-DE1EEB4AD67A}" type="pres">
      <dgm:prSet presAssocID="{6F0BAA0D-79CE-4830-8692-199CA8C04177}" presName="sibTrans" presStyleLbl="sibTrans2D1" presStyleIdx="0" presStyleCnt="0"/>
      <dgm:spPr/>
    </dgm:pt>
    <dgm:pt modelId="{5D67E49E-57D9-4F2F-8E65-11E16555C4BE}" type="pres">
      <dgm:prSet presAssocID="{DFA30580-5590-4987-B12D-20F4AA88CA20}" presName="compNode" presStyleCnt="0"/>
      <dgm:spPr/>
    </dgm:pt>
    <dgm:pt modelId="{67FB077A-113A-4231-957B-F0234D8982B8}" type="pres">
      <dgm:prSet presAssocID="{DFA30580-5590-4987-B12D-20F4AA88CA20}" presName="iconBgRect" presStyleLbl="bgShp" presStyleIdx="1" presStyleCnt="2"/>
      <dgm:spPr/>
    </dgm:pt>
    <dgm:pt modelId="{E3BDBBD2-FE94-4101-9FC9-FFDA9DB40339}" type="pres">
      <dgm:prSet presAssocID="{DFA30580-5590-4987-B12D-20F4AA88CA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0F6CA625-8676-4973-B53E-5ABEF5238671}" type="pres">
      <dgm:prSet presAssocID="{DFA30580-5590-4987-B12D-20F4AA88CA20}" presName="spaceRect" presStyleCnt="0"/>
      <dgm:spPr/>
    </dgm:pt>
    <dgm:pt modelId="{A81732ED-2341-4386-A13A-86138480E344}" type="pres">
      <dgm:prSet presAssocID="{DFA30580-5590-4987-B12D-20F4AA88CA20}" presName="textRect" presStyleLbl="revTx" presStyleIdx="1" presStyleCnt="2">
        <dgm:presLayoutVars>
          <dgm:chMax val="1"/>
          <dgm:chPref val="1"/>
        </dgm:presLayoutVars>
      </dgm:prSet>
      <dgm:spPr/>
    </dgm:pt>
  </dgm:ptLst>
  <dgm:cxnLst>
    <dgm:cxn modelId="{4DE6C602-9A54-4971-98D4-A92F475182A2}" type="presOf" srcId="{6F0BAA0D-79CE-4830-8692-199CA8C04177}" destId="{DC96085F-42AF-4966-9CC6-DE1EEB4AD67A}" srcOrd="0" destOrd="0" presId="urn:microsoft.com/office/officeart/2018/2/layout/IconCircleList"/>
    <dgm:cxn modelId="{F8085316-E8F3-4EED-B1CB-5027FCE673BB}" srcId="{060A12A4-E29B-4570-B17B-AD8D8D226536}" destId="{DFA30580-5590-4987-B12D-20F4AA88CA20}" srcOrd="1" destOrd="0" parTransId="{1A754C91-C485-4B96-9FEC-6869270B702D}" sibTransId="{B84FF97C-8F45-43E8-8AD2-8AA91A1197A2}"/>
    <dgm:cxn modelId="{9E775C60-2CFE-4632-ADF8-84DA11F92F1B}" srcId="{060A12A4-E29B-4570-B17B-AD8D8D226536}" destId="{8EC85314-7A1E-4092-A1D5-7D09D7F50E52}" srcOrd="0" destOrd="0" parTransId="{70FF684B-30B3-4D76-81DA-B3A58E4E03A6}" sibTransId="{6F0BAA0D-79CE-4830-8692-199CA8C04177}"/>
    <dgm:cxn modelId="{9F92DCB2-F068-4924-9663-BC0A20A54A16}" type="presOf" srcId="{DFA30580-5590-4987-B12D-20F4AA88CA20}" destId="{A81732ED-2341-4386-A13A-86138480E344}" srcOrd="0" destOrd="0" presId="urn:microsoft.com/office/officeart/2018/2/layout/IconCircleList"/>
    <dgm:cxn modelId="{9D8B54B4-CE9B-4C2A-B788-A40600E5C71B}" type="presOf" srcId="{060A12A4-E29B-4570-B17B-AD8D8D226536}" destId="{8652C0C1-14F1-48E2-B082-B3658B68AEC4}" srcOrd="0" destOrd="0" presId="urn:microsoft.com/office/officeart/2018/2/layout/IconCircleList"/>
    <dgm:cxn modelId="{C8D2DAEB-C351-4019-B551-67231F014300}" type="presOf" srcId="{8EC85314-7A1E-4092-A1D5-7D09D7F50E52}" destId="{1D59A9B4-E688-470F-83A2-5ECB013D312A}" srcOrd="0" destOrd="0" presId="urn:microsoft.com/office/officeart/2018/2/layout/IconCircleList"/>
    <dgm:cxn modelId="{363D97B9-7393-42B9-8BD1-83468BAA3077}" type="presParOf" srcId="{8652C0C1-14F1-48E2-B082-B3658B68AEC4}" destId="{6293ABEA-7D86-4FCF-BF26-EBB2D3EC37F8}" srcOrd="0" destOrd="0" presId="urn:microsoft.com/office/officeart/2018/2/layout/IconCircleList"/>
    <dgm:cxn modelId="{1F70DF69-3E15-4607-AB83-6C77FC1E6079}" type="presParOf" srcId="{6293ABEA-7D86-4FCF-BF26-EBB2D3EC37F8}" destId="{DAE23844-8F5F-4799-94E2-F266CCE05F8A}" srcOrd="0" destOrd="0" presId="urn:microsoft.com/office/officeart/2018/2/layout/IconCircleList"/>
    <dgm:cxn modelId="{4A1A33B8-CA01-4E93-B4C3-E53B479FD4BA}" type="presParOf" srcId="{DAE23844-8F5F-4799-94E2-F266CCE05F8A}" destId="{E45B225A-E34F-4B30-B80D-41DCA02BD4D3}" srcOrd="0" destOrd="0" presId="urn:microsoft.com/office/officeart/2018/2/layout/IconCircleList"/>
    <dgm:cxn modelId="{9E97F6AF-3CFB-4BA8-B4FA-ABE2BDAC0679}" type="presParOf" srcId="{DAE23844-8F5F-4799-94E2-F266CCE05F8A}" destId="{E0AA5614-BC64-4367-A4C3-63CDF7E20279}" srcOrd="1" destOrd="0" presId="urn:microsoft.com/office/officeart/2018/2/layout/IconCircleList"/>
    <dgm:cxn modelId="{9AC2DD10-459F-476C-80C8-6E21CB6E1F4E}" type="presParOf" srcId="{DAE23844-8F5F-4799-94E2-F266CCE05F8A}" destId="{FDA9600D-0827-49DB-A6F5-1F97E7F10974}" srcOrd="2" destOrd="0" presId="urn:microsoft.com/office/officeart/2018/2/layout/IconCircleList"/>
    <dgm:cxn modelId="{B14D5F02-2383-4ED9-BDE5-2FB9069A2C59}" type="presParOf" srcId="{DAE23844-8F5F-4799-94E2-F266CCE05F8A}" destId="{1D59A9B4-E688-470F-83A2-5ECB013D312A}" srcOrd="3" destOrd="0" presId="urn:microsoft.com/office/officeart/2018/2/layout/IconCircleList"/>
    <dgm:cxn modelId="{C892A1E8-E480-4A9C-9E65-63851BAA8290}" type="presParOf" srcId="{6293ABEA-7D86-4FCF-BF26-EBB2D3EC37F8}" destId="{DC96085F-42AF-4966-9CC6-DE1EEB4AD67A}" srcOrd="1" destOrd="0" presId="urn:microsoft.com/office/officeart/2018/2/layout/IconCircleList"/>
    <dgm:cxn modelId="{2F8FA090-6ECB-49D5-A255-FB0438DE767E}" type="presParOf" srcId="{6293ABEA-7D86-4FCF-BF26-EBB2D3EC37F8}" destId="{5D67E49E-57D9-4F2F-8E65-11E16555C4BE}" srcOrd="2" destOrd="0" presId="urn:microsoft.com/office/officeart/2018/2/layout/IconCircleList"/>
    <dgm:cxn modelId="{D08B02F6-2BFF-4965-B5EE-EA9935305370}" type="presParOf" srcId="{5D67E49E-57D9-4F2F-8E65-11E16555C4BE}" destId="{67FB077A-113A-4231-957B-F0234D8982B8}" srcOrd="0" destOrd="0" presId="urn:microsoft.com/office/officeart/2018/2/layout/IconCircleList"/>
    <dgm:cxn modelId="{A925A03B-C59F-4AEB-AD5E-37D4F43221B9}" type="presParOf" srcId="{5D67E49E-57D9-4F2F-8E65-11E16555C4BE}" destId="{E3BDBBD2-FE94-4101-9FC9-FFDA9DB40339}" srcOrd="1" destOrd="0" presId="urn:microsoft.com/office/officeart/2018/2/layout/IconCircleList"/>
    <dgm:cxn modelId="{0385B3AC-6723-4353-9E1F-13A6CCFD664F}" type="presParOf" srcId="{5D67E49E-57D9-4F2F-8E65-11E16555C4BE}" destId="{0F6CA625-8676-4973-B53E-5ABEF5238671}" srcOrd="2" destOrd="0" presId="urn:microsoft.com/office/officeart/2018/2/layout/IconCircleList"/>
    <dgm:cxn modelId="{E40AC236-F49B-4B8A-8F6D-10CC3763C6CA}" type="presParOf" srcId="{5D67E49E-57D9-4F2F-8E65-11E16555C4BE}" destId="{A81732ED-2341-4386-A13A-86138480E3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70182F-8D0D-44DB-96F9-9E28AF4D9C9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966985B-35CA-4DF7-9714-B6A9188D8FC5}">
      <dgm:prSet/>
      <dgm:spPr/>
      <dgm:t>
        <a:bodyPr/>
        <a:lstStyle/>
        <a:p>
          <a:pPr>
            <a:lnSpc>
              <a:spcPct val="100000"/>
            </a:lnSpc>
          </a:pPr>
          <a:r>
            <a:rPr lang="en-US" b="1" dirty="0"/>
            <a:t>Name</a:t>
          </a:r>
        </a:p>
        <a:p>
          <a:pPr>
            <a:lnSpc>
              <a:spcPct val="100000"/>
            </a:lnSpc>
          </a:pPr>
          <a:r>
            <a:rPr lang="en-US" dirty="0" err="1"/>
            <a:t>Muath</a:t>
          </a:r>
          <a:r>
            <a:rPr lang="en-US" dirty="0"/>
            <a:t> </a:t>
          </a:r>
          <a:r>
            <a:rPr lang="en-US" dirty="0" err="1"/>
            <a:t>Sarayrah</a:t>
          </a:r>
          <a:endParaRPr lang="en-US" dirty="0"/>
        </a:p>
      </dgm:t>
    </dgm:pt>
    <dgm:pt modelId="{F3DFD545-3D7D-4613-A8F2-DA6EA2223401}" type="parTrans" cxnId="{6CC41159-0AA8-4F4C-8161-DA898E19AC2C}">
      <dgm:prSet/>
      <dgm:spPr/>
      <dgm:t>
        <a:bodyPr/>
        <a:lstStyle/>
        <a:p>
          <a:endParaRPr lang="en-US"/>
        </a:p>
      </dgm:t>
    </dgm:pt>
    <dgm:pt modelId="{2B1947D1-D5ED-4E3F-A39F-BCEDA971C4D9}" type="sibTrans" cxnId="{6CC41159-0AA8-4F4C-8161-DA898E19AC2C}">
      <dgm:prSet/>
      <dgm:spPr/>
      <dgm:t>
        <a:bodyPr/>
        <a:lstStyle/>
        <a:p>
          <a:pPr>
            <a:lnSpc>
              <a:spcPct val="100000"/>
            </a:lnSpc>
          </a:pPr>
          <a:endParaRPr lang="en-US"/>
        </a:p>
      </dgm:t>
    </dgm:pt>
    <dgm:pt modelId="{3044CF95-C23D-4931-A103-BF004F293831}">
      <dgm:prSet/>
      <dgm:spPr/>
      <dgm:t>
        <a:bodyPr/>
        <a:lstStyle/>
        <a:p>
          <a:pPr>
            <a:lnSpc>
              <a:spcPct val="100000"/>
            </a:lnSpc>
          </a:pPr>
          <a:r>
            <a:rPr lang="en-US" b="1" dirty="0"/>
            <a:t>LinkedIn Profile</a:t>
          </a:r>
        </a:p>
        <a:p>
          <a:pPr>
            <a:lnSpc>
              <a:spcPct val="100000"/>
            </a:lnSpc>
          </a:pPr>
          <a:r>
            <a:rPr lang="en-US" dirty="0" err="1"/>
            <a:t>Muath</a:t>
          </a:r>
          <a:r>
            <a:rPr lang="en-US" dirty="0"/>
            <a:t> D. </a:t>
          </a:r>
          <a:r>
            <a:rPr lang="en-US" dirty="0" err="1"/>
            <a:t>Sarayrah</a:t>
          </a:r>
          <a:endParaRPr lang="en-US" dirty="0"/>
        </a:p>
      </dgm:t>
    </dgm:pt>
    <dgm:pt modelId="{98DA168A-BF97-4D69-BD74-3FE44D6B539E}" type="parTrans" cxnId="{1926A3F0-C3B8-4481-9C98-57FE25CBC60E}">
      <dgm:prSet/>
      <dgm:spPr/>
      <dgm:t>
        <a:bodyPr/>
        <a:lstStyle/>
        <a:p>
          <a:endParaRPr lang="en-US"/>
        </a:p>
      </dgm:t>
    </dgm:pt>
    <dgm:pt modelId="{21FC9C39-811D-457A-907B-14F61C600ADD}" type="sibTrans" cxnId="{1926A3F0-C3B8-4481-9C98-57FE25CBC60E}">
      <dgm:prSet/>
      <dgm:spPr/>
      <dgm:t>
        <a:bodyPr/>
        <a:lstStyle/>
        <a:p>
          <a:pPr>
            <a:lnSpc>
              <a:spcPct val="100000"/>
            </a:lnSpc>
          </a:pPr>
          <a:endParaRPr lang="en-US"/>
        </a:p>
      </dgm:t>
    </dgm:pt>
    <dgm:pt modelId="{FB4368BA-DEE1-43AE-A84D-B0F37E9415F5}">
      <dgm:prSet/>
      <dgm:spPr/>
      <dgm:t>
        <a:bodyPr/>
        <a:lstStyle/>
        <a:p>
          <a:pPr>
            <a:lnSpc>
              <a:spcPct val="100000"/>
            </a:lnSpc>
          </a:pPr>
          <a:r>
            <a:rPr lang="en-US" b="1" dirty="0"/>
            <a:t>Email</a:t>
          </a:r>
        </a:p>
        <a:p>
          <a:pPr>
            <a:lnSpc>
              <a:spcPct val="100000"/>
            </a:lnSpc>
          </a:pPr>
          <a:r>
            <a:rPr lang="en-US" b="0" dirty="0"/>
            <a:t>msarayreh@joramco.com.jo</a:t>
          </a:r>
          <a:endParaRPr lang="en-US" dirty="0"/>
        </a:p>
      </dgm:t>
    </dgm:pt>
    <dgm:pt modelId="{CEC5B7A0-36A8-4FE6-AD14-C2C9BD0B06D4}" type="parTrans" cxnId="{4D7ABAF1-76AA-417C-910A-0C21655B06B2}">
      <dgm:prSet/>
      <dgm:spPr/>
      <dgm:t>
        <a:bodyPr/>
        <a:lstStyle/>
        <a:p>
          <a:endParaRPr lang="en-US"/>
        </a:p>
      </dgm:t>
    </dgm:pt>
    <dgm:pt modelId="{6CE03CB2-2988-43B0-956A-C41AEEB91502}" type="sibTrans" cxnId="{4D7ABAF1-76AA-417C-910A-0C21655B06B2}">
      <dgm:prSet/>
      <dgm:spPr/>
      <dgm:t>
        <a:bodyPr/>
        <a:lstStyle/>
        <a:p>
          <a:pPr>
            <a:lnSpc>
              <a:spcPct val="100000"/>
            </a:lnSpc>
          </a:pPr>
          <a:endParaRPr lang="en-US"/>
        </a:p>
      </dgm:t>
    </dgm:pt>
    <dgm:pt modelId="{5A4DD260-0CBE-47C9-A6C4-BF9BDE9B8A95}">
      <dgm:prSet/>
      <dgm:spPr/>
      <dgm:t>
        <a:bodyPr/>
        <a:lstStyle/>
        <a:p>
          <a:pPr>
            <a:lnSpc>
              <a:spcPct val="100000"/>
            </a:lnSpc>
          </a:pPr>
          <a:r>
            <a:rPr lang="en-US" b="1" dirty="0"/>
            <a:t>Phone Number</a:t>
          </a:r>
        </a:p>
        <a:p>
          <a:pPr>
            <a:lnSpc>
              <a:spcPct val="100000"/>
            </a:lnSpc>
          </a:pPr>
          <a:r>
            <a:rPr lang="en-US" dirty="0"/>
            <a:t>+962 7 9750 0508</a:t>
          </a:r>
        </a:p>
      </dgm:t>
    </dgm:pt>
    <dgm:pt modelId="{FCE7A1A4-9DE9-46CB-B993-B771E5FF0E77}" type="parTrans" cxnId="{9B3A3944-3EC2-44DD-AAEC-195499F47AD4}">
      <dgm:prSet/>
      <dgm:spPr/>
      <dgm:t>
        <a:bodyPr/>
        <a:lstStyle/>
        <a:p>
          <a:endParaRPr lang="en-US"/>
        </a:p>
      </dgm:t>
    </dgm:pt>
    <dgm:pt modelId="{C55E9A79-179A-4C04-A2E3-A0B7B409B278}" type="sibTrans" cxnId="{9B3A3944-3EC2-44DD-AAEC-195499F47AD4}">
      <dgm:prSet/>
      <dgm:spPr/>
      <dgm:t>
        <a:bodyPr/>
        <a:lstStyle/>
        <a:p>
          <a:endParaRPr lang="en-US"/>
        </a:p>
      </dgm:t>
    </dgm:pt>
    <dgm:pt modelId="{14AE3F08-2BDE-47B8-BABA-37B7866A2441}" type="pres">
      <dgm:prSet presAssocID="{0970182F-8D0D-44DB-96F9-9E28AF4D9C96}" presName="root" presStyleCnt="0">
        <dgm:presLayoutVars>
          <dgm:dir/>
          <dgm:resizeHandles val="exact"/>
        </dgm:presLayoutVars>
      </dgm:prSet>
      <dgm:spPr/>
    </dgm:pt>
    <dgm:pt modelId="{50D56F4E-88ED-46A7-A9C9-36605A4C1D3F}" type="pres">
      <dgm:prSet presAssocID="{0970182F-8D0D-44DB-96F9-9E28AF4D9C96}" presName="container" presStyleCnt="0">
        <dgm:presLayoutVars>
          <dgm:dir/>
          <dgm:resizeHandles val="exact"/>
        </dgm:presLayoutVars>
      </dgm:prSet>
      <dgm:spPr/>
    </dgm:pt>
    <dgm:pt modelId="{E0350763-DBDE-4846-81CD-62FF08954838}" type="pres">
      <dgm:prSet presAssocID="{7966985B-35CA-4DF7-9714-B6A9188D8FC5}" presName="compNode" presStyleCnt="0"/>
      <dgm:spPr/>
    </dgm:pt>
    <dgm:pt modelId="{4865AC02-F4FA-487D-826E-B3A594DDB738}" type="pres">
      <dgm:prSet presAssocID="{7966985B-35CA-4DF7-9714-B6A9188D8FC5}" presName="iconBgRect" presStyleLbl="bgShp" presStyleIdx="0" presStyleCnt="4"/>
      <dgm:spPr/>
    </dgm:pt>
    <dgm:pt modelId="{23987FFC-B1D8-4997-84B4-0486361DF011}" type="pres">
      <dgm:prSet presAssocID="{7966985B-35CA-4DF7-9714-B6A9188D8F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0222FD09-B1DF-40B4-B2DC-880405A20338}" type="pres">
      <dgm:prSet presAssocID="{7966985B-35CA-4DF7-9714-B6A9188D8FC5}" presName="spaceRect" presStyleCnt="0"/>
      <dgm:spPr/>
    </dgm:pt>
    <dgm:pt modelId="{A1D49881-233A-49B1-87BA-A9BA6C56C69D}" type="pres">
      <dgm:prSet presAssocID="{7966985B-35CA-4DF7-9714-B6A9188D8FC5}" presName="textRect" presStyleLbl="revTx" presStyleIdx="0" presStyleCnt="4">
        <dgm:presLayoutVars>
          <dgm:chMax val="1"/>
          <dgm:chPref val="1"/>
        </dgm:presLayoutVars>
      </dgm:prSet>
      <dgm:spPr/>
    </dgm:pt>
    <dgm:pt modelId="{6BF86FF4-6431-40DC-ABEB-08BEC545171C}" type="pres">
      <dgm:prSet presAssocID="{2B1947D1-D5ED-4E3F-A39F-BCEDA971C4D9}" presName="sibTrans" presStyleLbl="sibTrans2D1" presStyleIdx="0" presStyleCnt="0"/>
      <dgm:spPr/>
    </dgm:pt>
    <dgm:pt modelId="{82D49B99-1A4B-49E1-A520-DDF319AECB6B}" type="pres">
      <dgm:prSet presAssocID="{3044CF95-C23D-4931-A103-BF004F293831}" presName="compNode" presStyleCnt="0"/>
      <dgm:spPr/>
    </dgm:pt>
    <dgm:pt modelId="{84DDAB56-30C8-4511-812C-8B85D6C30C0F}" type="pres">
      <dgm:prSet presAssocID="{3044CF95-C23D-4931-A103-BF004F293831}" presName="iconBgRect" presStyleLbl="bgShp" presStyleIdx="1" presStyleCnt="4"/>
      <dgm:spPr/>
    </dgm:pt>
    <dgm:pt modelId="{20F78CC0-EA2F-48E9-B67F-55EF6ABCE735}" type="pres">
      <dgm:prSet presAssocID="{3044CF95-C23D-4931-A103-BF004F2938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ployee Badge"/>
        </a:ext>
      </dgm:extLst>
    </dgm:pt>
    <dgm:pt modelId="{9E259B67-C03F-43CB-9ACE-8FFEFE062673}" type="pres">
      <dgm:prSet presAssocID="{3044CF95-C23D-4931-A103-BF004F293831}" presName="spaceRect" presStyleCnt="0"/>
      <dgm:spPr/>
    </dgm:pt>
    <dgm:pt modelId="{D43E0EC1-53CD-4146-A299-1F41C3D9A24E}" type="pres">
      <dgm:prSet presAssocID="{3044CF95-C23D-4931-A103-BF004F293831}" presName="textRect" presStyleLbl="revTx" presStyleIdx="1" presStyleCnt="4">
        <dgm:presLayoutVars>
          <dgm:chMax val="1"/>
          <dgm:chPref val="1"/>
        </dgm:presLayoutVars>
      </dgm:prSet>
      <dgm:spPr/>
    </dgm:pt>
    <dgm:pt modelId="{CF84BCE8-159C-4F90-BD30-6A334DB12E02}" type="pres">
      <dgm:prSet presAssocID="{21FC9C39-811D-457A-907B-14F61C600ADD}" presName="sibTrans" presStyleLbl="sibTrans2D1" presStyleIdx="0" presStyleCnt="0"/>
      <dgm:spPr/>
    </dgm:pt>
    <dgm:pt modelId="{4C9E2652-4A3B-415B-A873-88F7237CB313}" type="pres">
      <dgm:prSet presAssocID="{FB4368BA-DEE1-43AE-A84D-B0F37E9415F5}" presName="compNode" presStyleCnt="0"/>
      <dgm:spPr/>
    </dgm:pt>
    <dgm:pt modelId="{24AA427A-1347-4752-9E17-396B16812F8E}" type="pres">
      <dgm:prSet presAssocID="{FB4368BA-DEE1-43AE-A84D-B0F37E9415F5}" presName="iconBgRect" presStyleLbl="bgShp" presStyleIdx="2" presStyleCnt="4"/>
      <dgm:spPr/>
    </dgm:pt>
    <dgm:pt modelId="{AB4723A3-30D9-4391-B95D-3F169F4AF590}" type="pres">
      <dgm:prSet presAssocID="{FB4368BA-DEE1-43AE-A84D-B0F37E9415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nd"/>
        </a:ext>
      </dgm:extLst>
    </dgm:pt>
    <dgm:pt modelId="{8F5488D3-23E6-4248-B33B-322647F509E7}" type="pres">
      <dgm:prSet presAssocID="{FB4368BA-DEE1-43AE-A84D-B0F37E9415F5}" presName="spaceRect" presStyleCnt="0"/>
      <dgm:spPr/>
    </dgm:pt>
    <dgm:pt modelId="{171D9C0D-7843-4AFD-9B96-AA0F28E6FD7F}" type="pres">
      <dgm:prSet presAssocID="{FB4368BA-DEE1-43AE-A84D-B0F37E9415F5}" presName="textRect" presStyleLbl="revTx" presStyleIdx="2" presStyleCnt="4">
        <dgm:presLayoutVars>
          <dgm:chMax val="1"/>
          <dgm:chPref val="1"/>
        </dgm:presLayoutVars>
      </dgm:prSet>
      <dgm:spPr/>
    </dgm:pt>
    <dgm:pt modelId="{EF546406-89B5-4565-8DC7-EB8D88DD4581}" type="pres">
      <dgm:prSet presAssocID="{6CE03CB2-2988-43B0-956A-C41AEEB91502}" presName="sibTrans" presStyleLbl="sibTrans2D1" presStyleIdx="0" presStyleCnt="0"/>
      <dgm:spPr/>
    </dgm:pt>
    <dgm:pt modelId="{F69FA626-AB47-4579-B6B3-1E1295D85B54}" type="pres">
      <dgm:prSet presAssocID="{5A4DD260-0CBE-47C9-A6C4-BF9BDE9B8A95}" presName="compNode" presStyleCnt="0"/>
      <dgm:spPr/>
    </dgm:pt>
    <dgm:pt modelId="{43FA0320-821E-40F8-8B0C-AA5BB08D8A48}" type="pres">
      <dgm:prSet presAssocID="{5A4DD260-0CBE-47C9-A6C4-BF9BDE9B8A95}" presName="iconBgRect" presStyleLbl="bgShp" presStyleIdx="3" presStyleCnt="4"/>
      <dgm:spPr/>
    </dgm:pt>
    <dgm:pt modelId="{DB642540-A428-4529-8FD5-0DB2E6920C0C}" type="pres">
      <dgm:prSet presAssocID="{5A4DD260-0CBE-47C9-A6C4-BF9BDE9B8A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aker Phone"/>
        </a:ext>
      </dgm:extLst>
    </dgm:pt>
    <dgm:pt modelId="{7413FAB5-B8C8-4EA4-B413-F975C24B9E6D}" type="pres">
      <dgm:prSet presAssocID="{5A4DD260-0CBE-47C9-A6C4-BF9BDE9B8A95}" presName="spaceRect" presStyleCnt="0"/>
      <dgm:spPr/>
    </dgm:pt>
    <dgm:pt modelId="{B0AD16D2-E643-432C-9503-02E6C98B58C0}" type="pres">
      <dgm:prSet presAssocID="{5A4DD260-0CBE-47C9-A6C4-BF9BDE9B8A95}" presName="textRect" presStyleLbl="revTx" presStyleIdx="3" presStyleCnt="4">
        <dgm:presLayoutVars>
          <dgm:chMax val="1"/>
          <dgm:chPref val="1"/>
        </dgm:presLayoutVars>
      </dgm:prSet>
      <dgm:spPr/>
    </dgm:pt>
  </dgm:ptLst>
  <dgm:cxnLst>
    <dgm:cxn modelId="{4BA56315-1FB7-46FB-9775-8717C025D0B1}" type="presOf" srcId="{5A4DD260-0CBE-47C9-A6C4-BF9BDE9B8A95}" destId="{B0AD16D2-E643-432C-9503-02E6C98B58C0}" srcOrd="0" destOrd="0" presId="urn:microsoft.com/office/officeart/2018/2/layout/IconCircleList"/>
    <dgm:cxn modelId="{2D157B27-2E95-4587-8C3D-1BFA3AE5ECC0}" type="presOf" srcId="{7966985B-35CA-4DF7-9714-B6A9188D8FC5}" destId="{A1D49881-233A-49B1-87BA-A9BA6C56C69D}" srcOrd="0" destOrd="0" presId="urn:microsoft.com/office/officeart/2018/2/layout/IconCircleList"/>
    <dgm:cxn modelId="{CF7DF839-ABB8-4C05-A6F7-B4C7C72778BD}" type="presOf" srcId="{3044CF95-C23D-4931-A103-BF004F293831}" destId="{D43E0EC1-53CD-4146-A299-1F41C3D9A24E}" srcOrd="0" destOrd="0" presId="urn:microsoft.com/office/officeart/2018/2/layout/IconCircleList"/>
    <dgm:cxn modelId="{9B3A3944-3EC2-44DD-AAEC-195499F47AD4}" srcId="{0970182F-8D0D-44DB-96F9-9E28AF4D9C96}" destId="{5A4DD260-0CBE-47C9-A6C4-BF9BDE9B8A95}" srcOrd="3" destOrd="0" parTransId="{FCE7A1A4-9DE9-46CB-B993-B771E5FF0E77}" sibTransId="{C55E9A79-179A-4C04-A2E3-A0B7B409B278}"/>
    <dgm:cxn modelId="{74E2D451-ED26-4F14-8C30-2FE03111D4D6}" type="presOf" srcId="{6CE03CB2-2988-43B0-956A-C41AEEB91502}" destId="{EF546406-89B5-4565-8DC7-EB8D88DD4581}" srcOrd="0" destOrd="0" presId="urn:microsoft.com/office/officeart/2018/2/layout/IconCircleList"/>
    <dgm:cxn modelId="{6CC41159-0AA8-4F4C-8161-DA898E19AC2C}" srcId="{0970182F-8D0D-44DB-96F9-9E28AF4D9C96}" destId="{7966985B-35CA-4DF7-9714-B6A9188D8FC5}" srcOrd="0" destOrd="0" parTransId="{F3DFD545-3D7D-4613-A8F2-DA6EA2223401}" sibTransId="{2B1947D1-D5ED-4E3F-A39F-BCEDA971C4D9}"/>
    <dgm:cxn modelId="{1AC17985-2E1E-47F2-A061-E1044E6E2F26}" type="presOf" srcId="{21FC9C39-811D-457A-907B-14F61C600ADD}" destId="{CF84BCE8-159C-4F90-BD30-6A334DB12E02}" srcOrd="0" destOrd="0" presId="urn:microsoft.com/office/officeart/2018/2/layout/IconCircleList"/>
    <dgm:cxn modelId="{204A7891-12FB-47E2-A049-B5F5541A1C36}" type="presOf" srcId="{2B1947D1-D5ED-4E3F-A39F-BCEDA971C4D9}" destId="{6BF86FF4-6431-40DC-ABEB-08BEC545171C}" srcOrd="0" destOrd="0" presId="urn:microsoft.com/office/officeart/2018/2/layout/IconCircleList"/>
    <dgm:cxn modelId="{CDE2E898-676F-45B7-B0D4-D6C493890217}" type="presOf" srcId="{0970182F-8D0D-44DB-96F9-9E28AF4D9C96}" destId="{14AE3F08-2BDE-47B8-BABA-37B7866A2441}" srcOrd="0" destOrd="0" presId="urn:microsoft.com/office/officeart/2018/2/layout/IconCircleList"/>
    <dgm:cxn modelId="{24AE6DBD-BA95-4653-8AA9-C5DD47DFCCEC}" type="presOf" srcId="{FB4368BA-DEE1-43AE-A84D-B0F37E9415F5}" destId="{171D9C0D-7843-4AFD-9B96-AA0F28E6FD7F}" srcOrd="0" destOrd="0" presId="urn:microsoft.com/office/officeart/2018/2/layout/IconCircleList"/>
    <dgm:cxn modelId="{1926A3F0-C3B8-4481-9C98-57FE25CBC60E}" srcId="{0970182F-8D0D-44DB-96F9-9E28AF4D9C96}" destId="{3044CF95-C23D-4931-A103-BF004F293831}" srcOrd="1" destOrd="0" parTransId="{98DA168A-BF97-4D69-BD74-3FE44D6B539E}" sibTransId="{21FC9C39-811D-457A-907B-14F61C600ADD}"/>
    <dgm:cxn modelId="{4D7ABAF1-76AA-417C-910A-0C21655B06B2}" srcId="{0970182F-8D0D-44DB-96F9-9E28AF4D9C96}" destId="{FB4368BA-DEE1-43AE-A84D-B0F37E9415F5}" srcOrd="2" destOrd="0" parTransId="{CEC5B7A0-36A8-4FE6-AD14-C2C9BD0B06D4}" sibTransId="{6CE03CB2-2988-43B0-956A-C41AEEB91502}"/>
    <dgm:cxn modelId="{81A017C5-819A-4E0A-908C-154769BDE0E3}" type="presParOf" srcId="{14AE3F08-2BDE-47B8-BABA-37B7866A2441}" destId="{50D56F4E-88ED-46A7-A9C9-36605A4C1D3F}" srcOrd="0" destOrd="0" presId="urn:microsoft.com/office/officeart/2018/2/layout/IconCircleList"/>
    <dgm:cxn modelId="{3C094BFC-F3EE-46E6-B8F1-F367A4F3D4D4}" type="presParOf" srcId="{50D56F4E-88ED-46A7-A9C9-36605A4C1D3F}" destId="{E0350763-DBDE-4846-81CD-62FF08954838}" srcOrd="0" destOrd="0" presId="urn:microsoft.com/office/officeart/2018/2/layout/IconCircleList"/>
    <dgm:cxn modelId="{2E5D25CF-AE70-4FB7-BAB2-7EEFB3DE08CD}" type="presParOf" srcId="{E0350763-DBDE-4846-81CD-62FF08954838}" destId="{4865AC02-F4FA-487D-826E-B3A594DDB738}" srcOrd="0" destOrd="0" presId="urn:microsoft.com/office/officeart/2018/2/layout/IconCircleList"/>
    <dgm:cxn modelId="{A8CCE746-EBFE-412E-B435-23FD138C26E6}" type="presParOf" srcId="{E0350763-DBDE-4846-81CD-62FF08954838}" destId="{23987FFC-B1D8-4997-84B4-0486361DF011}" srcOrd="1" destOrd="0" presId="urn:microsoft.com/office/officeart/2018/2/layout/IconCircleList"/>
    <dgm:cxn modelId="{0AFC1A24-DADC-4B27-B9A2-FC1C9EAC8CB8}" type="presParOf" srcId="{E0350763-DBDE-4846-81CD-62FF08954838}" destId="{0222FD09-B1DF-40B4-B2DC-880405A20338}" srcOrd="2" destOrd="0" presId="urn:microsoft.com/office/officeart/2018/2/layout/IconCircleList"/>
    <dgm:cxn modelId="{B39BA49D-B7AD-48BC-AF7D-214DC76C5716}" type="presParOf" srcId="{E0350763-DBDE-4846-81CD-62FF08954838}" destId="{A1D49881-233A-49B1-87BA-A9BA6C56C69D}" srcOrd="3" destOrd="0" presId="urn:microsoft.com/office/officeart/2018/2/layout/IconCircleList"/>
    <dgm:cxn modelId="{2C8D5E69-AFF7-4F13-84F4-B7EC1ADB8343}" type="presParOf" srcId="{50D56F4E-88ED-46A7-A9C9-36605A4C1D3F}" destId="{6BF86FF4-6431-40DC-ABEB-08BEC545171C}" srcOrd="1" destOrd="0" presId="urn:microsoft.com/office/officeart/2018/2/layout/IconCircleList"/>
    <dgm:cxn modelId="{3EBCE2E4-59B2-433A-A42C-A07EEB235F47}" type="presParOf" srcId="{50D56F4E-88ED-46A7-A9C9-36605A4C1D3F}" destId="{82D49B99-1A4B-49E1-A520-DDF319AECB6B}" srcOrd="2" destOrd="0" presId="urn:microsoft.com/office/officeart/2018/2/layout/IconCircleList"/>
    <dgm:cxn modelId="{C740FAFB-CF17-46EC-AA2D-5220C904A8A1}" type="presParOf" srcId="{82D49B99-1A4B-49E1-A520-DDF319AECB6B}" destId="{84DDAB56-30C8-4511-812C-8B85D6C30C0F}" srcOrd="0" destOrd="0" presId="urn:microsoft.com/office/officeart/2018/2/layout/IconCircleList"/>
    <dgm:cxn modelId="{79914AF9-5007-4CE1-8595-672F94F241A6}" type="presParOf" srcId="{82D49B99-1A4B-49E1-A520-DDF319AECB6B}" destId="{20F78CC0-EA2F-48E9-B67F-55EF6ABCE735}" srcOrd="1" destOrd="0" presId="urn:microsoft.com/office/officeart/2018/2/layout/IconCircleList"/>
    <dgm:cxn modelId="{FC38F6D4-4AB4-49DD-BB24-11ECCBF115B7}" type="presParOf" srcId="{82D49B99-1A4B-49E1-A520-DDF319AECB6B}" destId="{9E259B67-C03F-43CB-9ACE-8FFEFE062673}" srcOrd="2" destOrd="0" presId="urn:microsoft.com/office/officeart/2018/2/layout/IconCircleList"/>
    <dgm:cxn modelId="{EF9C1458-E4BD-413B-B637-AFB0FD65D7F4}" type="presParOf" srcId="{82D49B99-1A4B-49E1-A520-DDF319AECB6B}" destId="{D43E0EC1-53CD-4146-A299-1F41C3D9A24E}" srcOrd="3" destOrd="0" presId="urn:microsoft.com/office/officeart/2018/2/layout/IconCircleList"/>
    <dgm:cxn modelId="{ECB7784A-033A-4572-B809-E6CF9AB37776}" type="presParOf" srcId="{50D56F4E-88ED-46A7-A9C9-36605A4C1D3F}" destId="{CF84BCE8-159C-4F90-BD30-6A334DB12E02}" srcOrd="3" destOrd="0" presId="urn:microsoft.com/office/officeart/2018/2/layout/IconCircleList"/>
    <dgm:cxn modelId="{B9D6DA6E-5469-46C6-9457-196ACCA9DDFE}" type="presParOf" srcId="{50D56F4E-88ED-46A7-A9C9-36605A4C1D3F}" destId="{4C9E2652-4A3B-415B-A873-88F7237CB313}" srcOrd="4" destOrd="0" presId="urn:microsoft.com/office/officeart/2018/2/layout/IconCircleList"/>
    <dgm:cxn modelId="{A74AE0BA-7291-49D5-A7E6-70C185C36AEC}" type="presParOf" srcId="{4C9E2652-4A3B-415B-A873-88F7237CB313}" destId="{24AA427A-1347-4752-9E17-396B16812F8E}" srcOrd="0" destOrd="0" presId="urn:microsoft.com/office/officeart/2018/2/layout/IconCircleList"/>
    <dgm:cxn modelId="{DC20E881-81C0-43D0-A6DF-EA95B68BA337}" type="presParOf" srcId="{4C9E2652-4A3B-415B-A873-88F7237CB313}" destId="{AB4723A3-30D9-4391-B95D-3F169F4AF590}" srcOrd="1" destOrd="0" presId="urn:microsoft.com/office/officeart/2018/2/layout/IconCircleList"/>
    <dgm:cxn modelId="{1C2F47B0-F4CB-42AD-8825-03198F6C7D18}" type="presParOf" srcId="{4C9E2652-4A3B-415B-A873-88F7237CB313}" destId="{8F5488D3-23E6-4248-B33B-322647F509E7}" srcOrd="2" destOrd="0" presId="urn:microsoft.com/office/officeart/2018/2/layout/IconCircleList"/>
    <dgm:cxn modelId="{D53DE152-A162-4EF6-8A1F-7EFDD6FCF8B7}" type="presParOf" srcId="{4C9E2652-4A3B-415B-A873-88F7237CB313}" destId="{171D9C0D-7843-4AFD-9B96-AA0F28E6FD7F}" srcOrd="3" destOrd="0" presId="urn:microsoft.com/office/officeart/2018/2/layout/IconCircleList"/>
    <dgm:cxn modelId="{6DFAA233-C3DD-4524-9EA7-06AE603C785E}" type="presParOf" srcId="{50D56F4E-88ED-46A7-A9C9-36605A4C1D3F}" destId="{EF546406-89B5-4565-8DC7-EB8D88DD4581}" srcOrd="5" destOrd="0" presId="urn:microsoft.com/office/officeart/2018/2/layout/IconCircleList"/>
    <dgm:cxn modelId="{F054AE6E-5659-4440-B957-37F8D4EBCC1D}" type="presParOf" srcId="{50D56F4E-88ED-46A7-A9C9-36605A4C1D3F}" destId="{F69FA626-AB47-4579-B6B3-1E1295D85B54}" srcOrd="6" destOrd="0" presId="urn:microsoft.com/office/officeart/2018/2/layout/IconCircleList"/>
    <dgm:cxn modelId="{C8D7DCC7-9BA0-4DCF-9F65-C6AB5AF924FC}" type="presParOf" srcId="{F69FA626-AB47-4579-B6B3-1E1295D85B54}" destId="{43FA0320-821E-40F8-8B0C-AA5BB08D8A48}" srcOrd="0" destOrd="0" presId="urn:microsoft.com/office/officeart/2018/2/layout/IconCircleList"/>
    <dgm:cxn modelId="{BBA2970E-AC84-4CF7-8A51-C22BFAB8050C}" type="presParOf" srcId="{F69FA626-AB47-4579-B6B3-1E1295D85B54}" destId="{DB642540-A428-4529-8FD5-0DB2E6920C0C}" srcOrd="1" destOrd="0" presId="urn:microsoft.com/office/officeart/2018/2/layout/IconCircleList"/>
    <dgm:cxn modelId="{7D5334A0-BA81-4C15-A169-2B2D2CB4ED73}" type="presParOf" srcId="{F69FA626-AB47-4579-B6B3-1E1295D85B54}" destId="{7413FAB5-B8C8-4EA4-B413-F975C24B9E6D}" srcOrd="2" destOrd="0" presId="urn:microsoft.com/office/officeart/2018/2/layout/IconCircleList"/>
    <dgm:cxn modelId="{DC1ABA0F-FFB2-4A30-A35A-84CB168E5318}" type="presParOf" srcId="{F69FA626-AB47-4579-B6B3-1E1295D85B54}" destId="{B0AD16D2-E643-432C-9503-02E6C98B58C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A5EBF80-EFF6-4E4A-A022-0C2716FCF1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19E1CB-01F2-4DDE-93EB-2EC1D8FD560E}">
      <dgm:prSet custT="1"/>
      <dgm:spPr/>
      <dgm:t>
        <a:bodyPr/>
        <a:lstStyle/>
        <a:p>
          <a:pPr>
            <a:lnSpc>
              <a:spcPct val="100000"/>
            </a:lnSpc>
          </a:pPr>
          <a:r>
            <a:rPr lang="en-US" sz="1400" dirty="0"/>
            <a:t>In the initial stages, around 2008, </a:t>
          </a:r>
          <a:r>
            <a:rPr lang="en-US" sz="1400" dirty="0" err="1"/>
            <a:t>Joramco’s</a:t>
          </a:r>
          <a:r>
            <a:rPr lang="en-US" sz="1400" dirty="0"/>
            <a:t> data mining techniques were elementary, heavily reliant on basic databases and simple applications (such as Excel). The cornerstone of this era was </a:t>
          </a:r>
          <a:r>
            <a:rPr lang="en-US" sz="1400" dirty="0" err="1"/>
            <a:t>Maintenex</a:t>
          </a:r>
          <a:r>
            <a:rPr lang="en-US" sz="1400" dirty="0"/>
            <a:t>, a web application based on an Oracle Database, primarily used for tracking labor and material costs in aircraft maintenance.</a:t>
          </a:r>
        </a:p>
      </dgm:t>
    </dgm:pt>
    <dgm:pt modelId="{2ECCC957-E9B6-4432-9B7E-2C90264F4DB8}" type="parTrans" cxnId="{CD16E663-5943-46EE-83EF-435998A2E210}">
      <dgm:prSet/>
      <dgm:spPr/>
      <dgm:t>
        <a:bodyPr/>
        <a:lstStyle/>
        <a:p>
          <a:endParaRPr lang="en-US" sz="2400"/>
        </a:p>
      </dgm:t>
    </dgm:pt>
    <dgm:pt modelId="{064D62E0-5408-4891-BA66-72BF6F42C5FC}" type="sibTrans" cxnId="{CD16E663-5943-46EE-83EF-435998A2E210}">
      <dgm:prSet/>
      <dgm:spPr/>
      <dgm:t>
        <a:bodyPr/>
        <a:lstStyle/>
        <a:p>
          <a:pPr>
            <a:lnSpc>
              <a:spcPct val="100000"/>
            </a:lnSpc>
          </a:pPr>
          <a:endParaRPr lang="en-US" sz="2400"/>
        </a:p>
      </dgm:t>
    </dgm:pt>
    <dgm:pt modelId="{B1144D86-E130-4E9B-86DA-3AFE14ADEE16}">
      <dgm:prSet custT="1"/>
      <dgm:spPr/>
      <dgm:t>
        <a:bodyPr/>
        <a:lstStyle/>
        <a:p>
          <a:pPr>
            <a:lnSpc>
              <a:spcPct val="100000"/>
            </a:lnSpc>
          </a:pPr>
          <a:r>
            <a:rPr lang="en-US" sz="1400" dirty="0"/>
            <a:t>During that time the data mining approach was straightforward, focusing on basic data collection and minimal processing. Extensive manual intervention was required, from data extraction to report generation, often using basic tools like Excel. Data mining was utilized for generating operational reports, primarily focusing on labor hours and material usage, with limited scope for strategic decision-making.</a:t>
          </a:r>
        </a:p>
      </dgm:t>
    </dgm:pt>
    <dgm:pt modelId="{0222780C-4BB7-4526-8087-83CDE1404230}" type="parTrans" cxnId="{D4BD5F33-EBB6-43C7-98EF-3228FBCCE3D8}">
      <dgm:prSet/>
      <dgm:spPr/>
      <dgm:t>
        <a:bodyPr/>
        <a:lstStyle/>
        <a:p>
          <a:endParaRPr lang="en-US" sz="2400"/>
        </a:p>
      </dgm:t>
    </dgm:pt>
    <dgm:pt modelId="{631E8A8C-FA40-412F-BD09-E063BF646DE8}" type="sibTrans" cxnId="{D4BD5F33-EBB6-43C7-98EF-3228FBCCE3D8}">
      <dgm:prSet/>
      <dgm:spPr/>
      <dgm:t>
        <a:bodyPr/>
        <a:lstStyle/>
        <a:p>
          <a:pPr>
            <a:lnSpc>
              <a:spcPct val="100000"/>
            </a:lnSpc>
          </a:pPr>
          <a:endParaRPr lang="en-US" sz="2400"/>
        </a:p>
      </dgm:t>
    </dgm:pt>
    <dgm:pt modelId="{666705C1-2E15-44F4-A219-6EE90FB76FE1}">
      <dgm:prSet custT="1"/>
      <dgm:spPr/>
      <dgm:t>
        <a:bodyPr/>
        <a:lstStyle/>
        <a:p>
          <a:pPr>
            <a:lnSpc>
              <a:spcPct val="100000"/>
            </a:lnSpc>
          </a:pPr>
          <a:r>
            <a:rPr lang="en-US" sz="1400" dirty="0"/>
            <a:t>The methods provided superficial insights, lacking the depth required for complex decision-making, and the heavy reliance on manual processes was time-consuming and prone to human error. Additionally, as the organization grew, these methods became increasingly inadequate due to their inability to handle large volumes of data effectively.</a:t>
          </a:r>
        </a:p>
      </dgm:t>
    </dgm:pt>
    <dgm:pt modelId="{D4D59D8C-6975-48FE-B0DE-3B03D89863CE}" type="parTrans" cxnId="{B6863760-0142-4BDC-83B9-80EBF1AD8F78}">
      <dgm:prSet/>
      <dgm:spPr/>
      <dgm:t>
        <a:bodyPr/>
        <a:lstStyle/>
        <a:p>
          <a:endParaRPr lang="en-US" sz="2400"/>
        </a:p>
      </dgm:t>
    </dgm:pt>
    <dgm:pt modelId="{DC1E4773-5C2E-4B43-BBBD-8B6B4C210694}" type="sibTrans" cxnId="{B6863760-0142-4BDC-83B9-80EBF1AD8F78}">
      <dgm:prSet/>
      <dgm:spPr/>
      <dgm:t>
        <a:bodyPr/>
        <a:lstStyle/>
        <a:p>
          <a:endParaRPr lang="en-US" sz="2400"/>
        </a:p>
      </dgm:t>
    </dgm:pt>
    <dgm:pt modelId="{3BFD19DB-4B1B-408C-8FA6-2C9FAA9E839A}" type="pres">
      <dgm:prSet presAssocID="{3A5EBF80-EFF6-4E4A-A022-0C2716FCF121}" presName="root" presStyleCnt="0">
        <dgm:presLayoutVars>
          <dgm:dir/>
          <dgm:resizeHandles val="exact"/>
        </dgm:presLayoutVars>
      </dgm:prSet>
      <dgm:spPr/>
    </dgm:pt>
    <dgm:pt modelId="{18040F50-826F-4065-839B-0DE2EE868A9B}" type="pres">
      <dgm:prSet presAssocID="{3A5EBF80-EFF6-4E4A-A022-0C2716FCF121}" presName="container" presStyleCnt="0">
        <dgm:presLayoutVars>
          <dgm:dir/>
          <dgm:resizeHandles val="exact"/>
        </dgm:presLayoutVars>
      </dgm:prSet>
      <dgm:spPr/>
    </dgm:pt>
    <dgm:pt modelId="{9A412BDB-6666-4E61-9B87-94F00C32C629}" type="pres">
      <dgm:prSet presAssocID="{D819E1CB-01F2-4DDE-93EB-2EC1D8FD560E}" presName="compNode" presStyleCnt="0"/>
      <dgm:spPr/>
    </dgm:pt>
    <dgm:pt modelId="{10DFE889-C109-41D2-B784-522F2DEC1AA8}" type="pres">
      <dgm:prSet presAssocID="{D819E1CB-01F2-4DDE-93EB-2EC1D8FD560E}" presName="iconBgRect" presStyleLbl="bgShp" presStyleIdx="0" presStyleCnt="3"/>
      <dgm:spPr/>
    </dgm:pt>
    <dgm:pt modelId="{1144B324-617F-4959-89B9-FB082647BF7F}" type="pres">
      <dgm:prSet presAssocID="{D819E1CB-01F2-4DDE-93EB-2EC1D8FD56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FFB434B-603E-4785-8662-1249772998EA}" type="pres">
      <dgm:prSet presAssocID="{D819E1CB-01F2-4DDE-93EB-2EC1D8FD560E}" presName="spaceRect" presStyleCnt="0"/>
      <dgm:spPr/>
    </dgm:pt>
    <dgm:pt modelId="{0261A017-8E45-484D-91DE-2FF6AEBD6861}" type="pres">
      <dgm:prSet presAssocID="{D819E1CB-01F2-4DDE-93EB-2EC1D8FD560E}" presName="textRect" presStyleLbl="revTx" presStyleIdx="0" presStyleCnt="3">
        <dgm:presLayoutVars>
          <dgm:chMax val="1"/>
          <dgm:chPref val="1"/>
        </dgm:presLayoutVars>
      </dgm:prSet>
      <dgm:spPr/>
    </dgm:pt>
    <dgm:pt modelId="{2D78CDFE-4479-49A4-8330-F9696EBB26F5}" type="pres">
      <dgm:prSet presAssocID="{064D62E0-5408-4891-BA66-72BF6F42C5FC}" presName="sibTrans" presStyleLbl="sibTrans2D1" presStyleIdx="0" presStyleCnt="0"/>
      <dgm:spPr/>
    </dgm:pt>
    <dgm:pt modelId="{CD6F7919-63C3-4F98-95BC-3E0E3767B187}" type="pres">
      <dgm:prSet presAssocID="{B1144D86-E130-4E9B-86DA-3AFE14ADEE16}" presName="compNode" presStyleCnt="0"/>
      <dgm:spPr/>
    </dgm:pt>
    <dgm:pt modelId="{D63448B0-50F7-4CFA-AB0A-2ADBA0B78CDC}" type="pres">
      <dgm:prSet presAssocID="{B1144D86-E130-4E9B-86DA-3AFE14ADEE16}" presName="iconBgRect" presStyleLbl="bgShp" presStyleIdx="1" presStyleCnt="3"/>
      <dgm:spPr/>
    </dgm:pt>
    <dgm:pt modelId="{B9AA3EAB-26F8-4C16-B2E0-D5E4BBBCA5F9}" type="pres">
      <dgm:prSet presAssocID="{B1144D86-E130-4E9B-86DA-3AFE14ADEE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ng Tools"/>
        </a:ext>
      </dgm:extLst>
    </dgm:pt>
    <dgm:pt modelId="{2D0BD431-B74C-4A9D-9C72-6810D46A2D54}" type="pres">
      <dgm:prSet presAssocID="{B1144D86-E130-4E9B-86DA-3AFE14ADEE16}" presName="spaceRect" presStyleCnt="0"/>
      <dgm:spPr/>
    </dgm:pt>
    <dgm:pt modelId="{3F748751-0857-4923-BAB3-10AF8584446F}" type="pres">
      <dgm:prSet presAssocID="{B1144D86-E130-4E9B-86DA-3AFE14ADEE16}" presName="textRect" presStyleLbl="revTx" presStyleIdx="1" presStyleCnt="3">
        <dgm:presLayoutVars>
          <dgm:chMax val="1"/>
          <dgm:chPref val="1"/>
        </dgm:presLayoutVars>
      </dgm:prSet>
      <dgm:spPr/>
    </dgm:pt>
    <dgm:pt modelId="{2D1C4465-7F40-4E87-A7A6-FD6510929298}" type="pres">
      <dgm:prSet presAssocID="{631E8A8C-FA40-412F-BD09-E063BF646DE8}" presName="sibTrans" presStyleLbl="sibTrans2D1" presStyleIdx="0" presStyleCnt="0"/>
      <dgm:spPr/>
    </dgm:pt>
    <dgm:pt modelId="{B3220E70-B577-4254-AC49-C3AA8C80188C}" type="pres">
      <dgm:prSet presAssocID="{666705C1-2E15-44F4-A219-6EE90FB76FE1}" presName="compNode" presStyleCnt="0"/>
      <dgm:spPr/>
    </dgm:pt>
    <dgm:pt modelId="{39E6752E-3B12-45A8-BF13-3D1D206A064D}" type="pres">
      <dgm:prSet presAssocID="{666705C1-2E15-44F4-A219-6EE90FB76FE1}" presName="iconBgRect" presStyleLbl="bgShp" presStyleIdx="2" presStyleCnt="3"/>
      <dgm:spPr/>
    </dgm:pt>
    <dgm:pt modelId="{464F63FF-3D46-47DA-BD59-9F4492406354}" type="pres">
      <dgm:prSet presAssocID="{666705C1-2E15-44F4-A219-6EE90FB76F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74062EB7-D96D-460E-9173-875DE4C62588}" type="pres">
      <dgm:prSet presAssocID="{666705C1-2E15-44F4-A219-6EE90FB76FE1}" presName="spaceRect" presStyleCnt="0"/>
      <dgm:spPr/>
    </dgm:pt>
    <dgm:pt modelId="{A00C4896-206C-453B-9C91-B9CDE583AA72}" type="pres">
      <dgm:prSet presAssocID="{666705C1-2E15-44F4-A219-6EE90FB76FE1}" presName="textRect" presStyleLbl="revTx" presStyleIdx="2" presStyleCnt="3">
        <dgm:presLayoutVars>
          <dgm:chMax val="1"/>
          <dgm:chPref val="1"/>
        </dgm:presLayoutVars>
      </dgm:prSet>
      <dgm:spPr/>
    </dgm:pt>
  </dgm:ptLst>
  <dgm:cxnLst>
    <dgm:cxn modelId="{ACA8942D-FCDC-4238-93C0-F091E171FBC3}" type="presOf" srcId="{064D62E0-5408-4891-BA66-72BF6F42C5FC}" destId="{2D78CDFE-4479-49A4-8330-F9696EBB26F5}" srcOrd="0" destOrd="0" presId="urn:microsoft.com/office/officeart/2018/2/layout/IconCircleList"/>
    <dgm:cxn modelId="{D4BD5F33-EBB6-43C7-98EF-3228FBCCE3D8}" srcId="{3A5EBF80-EFF6-4E4A-A022-0C2716FCF121}" destId="{B1144D86-E130-4E9B-86DA-3AFE14ADEE16}" srcOrd="1" destOrd="0" parTransId="{0222780C-4BB7-4526-8087-83CDE1404230}" sibTransId="{631E8A8C-FA40-412F-BD09-E063BF646DE8}"/>
    <dgm:cxn modelId="{B6863760-0142-4BDC-83B9-80EBF1AD8F78}" srcId="{3A5EBF80-EFF6-4E4A-A022-0C2716FCF121}" destId="{666705C1-2E15-44F4-A219-6EE90FB76FE1}" srcOrd="2" destOrd="0" parTransId="{D4D59D8C-6975-48FE-B0DE-3B03D89863CE}" sibTransId="{DC1E4773-5C2E-4B43-BBBD-8B6B4C210694}"/>
    <dgm:cxn modelId="{CD16E663-5943-46EE-83EF-435998A2E210}" srcId="{3A5EBF80-EFF6-4E4A-A022-0C2716FCF121}" destId="{D819E1CB-01F2-4DDE-93EB-2EC1D8FD560E}" srcOrd="0" destOrd="0" parTransId="{2ECCC957-E9B6-4432-9B7E-2C90264F4DB8}" sibTransId="{064D62E0-5408-4891-BA66-72BF6F42C5FC}"/>
    <dgm:cxn modelId="{AFB6637B-1532-4B6D-83A1-A4513C8C7D50}" type="presOf" srcId="{666705C1-2E15-44F4-A219-6EE90FB76FE1}" destId="{A00C4896-206C-453B-9C91-B9CDE583AA72}" srcOrd="0" destOrd="0" presId="urn:microsoft.com/office/officeart/2018/2/layout/IconCircleList"/>
    <dgm:cxn modelId="{EE17EC7D-E4AE-4589-9381-61FB72FE902C}" type="presOf" srcId="{631E8A8C-FA40-412F-BD09-E063BF646DE8}" destId="{2D1C4465-7F40-4E87-A7A6-FD6510929298}" srcOrd="0" destOrd="0" presId="urn:microsoft.com/office/officeart/2018/2/layout/IconCircleList"/>
    <dgm:cxn modelId="{5749AA82-1592-4D0B-9C37-42165E51D787}" type="presOf" srcId="{3A5EBF80-EFF6-4E4A-A022-0C2716FCF121}" destId="{3BFD19DB-4B1B-408C-8FA6-2C9FAA9E839A}" srcOrd="0" destOrd="0" presId="urn:microsoft.com/office/officeart/2018/2/layout/IconCircleList"/>
    <dgm:cxn modelId="{4CFC0ED7-7E7B-4E09-A41D-DACD8AD5DB6D}" type="presOf" srcId="{B1144D86-E130-4E9B-86DA-3AFE14ADEE16}" destId="{3F748751-0857-4923-BAB3-10AF8584446F}" srcOrd="0" destOrd="0" presId="urn:microsoft.com/office/officeart/2018/2/layout/IconCircleList"/>
    <dgm:cxn modelId="{F5B6F6E6-E39E-41D2-AB1F-297632DB1638}" type="presOf" srcId="{D819E1CB-01F2-4DDE-93EB-2EC1D8FD560E}" destId="{0261A017-8E45-484D-91DE-2FF6AEBD6861}" srcOrd="0" destOrd="0" presId="urn:microsoft.com/office/officeart/2018/2/layout/IconCircleList"/>
    <dgm:cxn modelId="{ED1BADAA-5480-4A2D-97FA-1294A7CD13B1}" type="presParOf" srcId="{3BFD19DB-4B1B-408C-8FA6-2C9FAA9E839A}" destId="{18040F50-826F-4065-839B-0DE2EE868A9B}" srcOrd="0" destOrd="0" presId="urn:microsoft.com/office/officeart/2018/2/layout/IconCircleList"/>
    <dgm:cxn modelId="{6A9DE1FE-D10C-431D-80CD-EEB02A493531}" type="presParOf" srcId="{18040F50-826F-4065-839B-0DE2EE868A9B}" destId="{9A412BDB-6666-4E61-9B87-94F00C32C629}" srcOrd="0" destOrd="0" presId="urn:microsoft.com/office/officeart/2018/2/layout/IconCircleList"/>
    <dgm:cxn modelId="{CB52A4F0-E5AE-456D-8091-C117B699E533}" type="presParOf" srcId="{9A412BDB-6666-4E61-9B87-94F00C32C629}" destId="{10DFE889-C109-41D2-B784-522F2DEC1AA8}" srcOrd="0" destOrd="0" presId="urn:microsoft.com/office/officeart/2018/2/layout/IconCircleList"/>
    <dgm:cxn modelId="{F5D1E465-571D-4B8C-A3D6-9284AA8CFD96}" type="presParOf" srcId="{9A412BDB-6666-4E61-9B87-94F00C32C629}" destId="{1144B324-617F-4959-89B9-FB082647BF7F}" srcOrd="1" destOrd="0" presId="urn:microsoft.com/office/officeart/2018/2/layout/IconCircleList"/>
    <dgm:cxn modelId="{83F2A2D9-F447-4218-BBFE-840C836F0995}" type="presParOf" srcId="{9A412BDB-6666-4E61-9B87-94F00C32C629}" destId="{1FFB434B-603E-4785-8662-1249772998EA}" srcOrd="2" destOrd="0" presId="urn:microsoft.com/office/officeart/2018/2/layout/IconCircleList"/>
    <dgm:cxn modelId="{C1DBBE91-9F20-4F84-BF3F-70C01AE87723}" type="presParOf" srcId="{9A412BDB-6666-4E61-9B87-94F00C32C629}" destId="{0261A017-8E45-484D-91DE-2FF6AEBD6861}" srcOrd="3" destOrd="0" presId="urn:microsoft.com/office/officeart/2018/2/layout/IconCircleList"/>
    <dgm:cxn modelId="{9D0EE04F-2CE5-4B2F-8D74-F47E531432A1}" type="presParOf" srcId="{18040F50-826F-4065-839B-0DE2EE868A9B}" destId="{2D78CDFE-4479-49A4-8330-F9696EBB26F5}" srcOrd="1" destOrd="0" presId="urn:microsoft.com/office/officeart/2018/2/layout/IconCircleList"/>
    <dgm:cxn modelId="{5A2D5D3B-9C8A-4DF1-BBA7-6AFF84C9799D}" type="presParOf" srcId="{18040F50-826F-4065-839B-0DE2EE868A9B}" destId="{CD6F7919-63C3-4F98-95BC-3E0E3767B187}" srcOrd="2" destOrd="0" presId="urn:microsoft.com/office/officeart/2018/2/layout/IconCircleList"/>
    <dgm:cxn modelId="{152379FA-5323-4874-A160-DB3F13A4F64A}" type="presParOf" srcId="{CD6F7919-63C3-4F98-95BC-3E0E3767B187}" destId="{D63448B0-50F7-4CFA-AB0A-2ADBA0B78CDC}" srcOrd="0" destOrd="0" presId="urn:microsoft.com/office/officeart/2018/2/layout/IconCircleList"/>
    <dgm:cxn modelId="{3BBA09D5-6413-4369-B037-2E73852ABC68}" type="presParOf" srcId="{CD6F7919-63C3-4F98-95BC-3E0E3767B187}" destId="{B9AA3EAB-26F8-4C16-B2E0-D5E4BBBCA5F9}" srcOrd="1" destOrd="0" presId="urn:microsoft.com/office/officeart/2018/2/layout/IconCircleList"/>
    <dgm:cxn modelId="{81E49628-0125-490A-81FF-B34943936216}" type="presParOf" srcId="{CD6F7919-63C3-4F98-95BC-3E0E3767B187}" destId="{2D0BD431-B74C-4A9D-9C72-6810D46A2D54}" srcOrd="2" destOrd="0" presId="urn:microsoft.com/office/officeart/2018/2/layout/IconCircleList"/>
    <dgm:cxn modelId="{20AAC307-D0DC-4FC1-BCFC-0C4965F458C6}" type="presParOf" srcId="{CD6F7919-63C3-4F98-95BC-3E0E3767B187}" destId="{3F748751-0857-4923-BAB3-10AF8584446F}" srcOrd="3" destOrd="0" presId="urn:microsoft.com/office/officeart/2018/2/layout/IconCircleList"/>
    <dgm:cxn modelId="{4A9C8BD9-F2B4-49AC-84AA-FCB3E10E31D4}" type="presParOf" srcId="{18040F50-826F-4065-839B-0DE2EE868A9B}" destId="{2D1C4465-7F40-4E87-A7A6-FD6510929298}" srcOrd="3" destOrd="0" presId="urn:microsoft.com/office/officeart/2018/2/layout/IconCircleList"/>
    <dgm:cxn modelId="{F270FB62-12D7-4799-9620-4617C676B8B9}" type="presParOf" srcId="{18040F50-826F-4065-839B-0DE2EE868A9B}" destId="{B3220E70-B577-4254-AC49-C3AA8C80188C}" srcOrd="4" destOrd="0" presId="urn:microsoft.com/office/officeart/2018/2/layout/IconCircleList"/>
    <dgm:cxn modelId="{3B2385C6-AEE3-4F14-A046-6A1EEDF59811}" type="presParOf" srcId="{B3220E70-B577-4254-AC49-C3AA8C80188C}" destId="{39E6752E-3B12-45A8-BF13-3D1D206A064D}" srcOrd="0" destOrd="0" presId="urn:microsoft.com/office/officeart/2018/2/layout/IconCircleList"/>
    <dgm:cxn modelId="{C1420209-1005-442E-ADE5-B0EAA64BA237}" type="presParOf" srcId="{B3220E70-B577-4254-AC49-C3AA8C80188C}" destId="{464F63FF-3D46-47DA-BD59-9F4492406354}" srcOrd="1" destOrd="0" presId="urn:microsoft.com/office/officeart/2018/2/layout/IconCircleList"/>
    <dgm:cxn modelId="{7A678E88-88A9-4D96-BD3F-36F1CE2C5A4E}" type="presParOf" srcId="{B3220E70-B577-4254-AC49-C3AA8C80188C}" destId="{74062EB7-D96D-460E-9173-875DE4C62588}" srcOrd="2" destOrd="0" presId="urn:microsoft.com/office/officeart/2018/2/layout/IconCircleList"/>
    <dgm:cxn modelId="{E8D36727-0E76-42A3-9555-2BA95701E08B}" type="presParOf" srcId="{B3220E70-B577-4254-AC49-C3AA8C80188C}" destId="{A00C4896-206C-453B-9C91-B9CDE583AA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96EDC7A-DFA1-483D-BD01-9DAEF1B110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8C9C618-FD8E-40B0-A7DC-6C09E8A0E7F4}">
      <dgm:prSet/>
      <dgm:spPr/>
      <dgm:t>
        <a:bodyPr/>
        <a:lstStyle/>
        <a:p>
          <a:pPr>
            <a:lnSpc>
              <a:spcPct val="100000"/>
            </a:lnSpc>
          </a:pPr>
          <a:r>
            <a:rPr lang="en-US" b="1" dirty="0"/>
            <a:t>Manual Data Collection and Management: </a:t>
          </a:r>
          <a:r>
            <a:rPr lang="en-US" dirty="0"/>
            <a:t>Involving the collection of data through manual processes or basic computer applications. Data was often stored in simple databases or even in physical formats.</a:t>
          </a:r>
        </a:p>
      </dgm:t>
    </dgm:pt>
    <dgm:pt modelId="{A0705D9D-6B80-4B53-91B3-66691F8521E4}" type="parTrans" cxnId="{C18137EE-E0E3-4655-8827-FDE38ACC0915}">
      <dgm:prSet/>
      <dgm:spPr/>
      <dgm:t>
        <a:bodyPr/>
        <a:lstStyle/>
        <a:p>
          <a:endParaRPr lang="en-US"/>
        </a:p>
      </dgm:t>
    </dgm:pt>
    <dgm:pt modelId="{3A067286-538B-4803-B64C-6CEDBA0AFBA9}" type="sibTrans" cxnId="{C18137EE-E0E3-4655-8827-FDE38ACC0915}">
      <dgm:prSet/>
      <dgm:spPr/>
      <dgm:t>
        <a:bodyPr/>
        <a:lstStyle/>
        <a:p>
          <a:endParaRPr lang="en-US"/>
        </a:p>
      </dgm:t>
    </dgm:pt>
    <dgm:pt modelId="{8AA79189-E7DA-4888-A32B-0A9D1DFD5B6B}">
      <dgm:prSet/>
      <dgm:spPr/>
      <dgm:t>
        <a:bodyPr/>
        <a:lstStyle/>
        <a:p>
          <a:pPr>
            <a:lnSpc>
              <a:spcPct val="100000"/>
            </a:lnSpc>
          </a:pPr>
          <a:r>
            <a:rPr lang="en-US" b="1" dirty="0"/>
            <a:t>Basic Database Systems: </a:t>
          </a:r>
          <a:r>
            <a:rPr lang="en-US" dirty="0"/>
            <a:t>Utilizing simple database systems like Oracle Database for data storage. These systems provided basic functionalities for data management but lacked advanced analytical tools.</a:t>
          </a:r>
        </a:p>
      </dgm:t>
    </dgm:pt>
    <dgm:pt modelId="{FA85D073-A824-40A7-9B76-F1C31541E62C}" type="parTrans" cxnId="{96CCDC12-A7D8-4A0D-BEB2-7F0ABA88DF26}">
      <dgm:prSet/>
      <dgm:spPr/>
      <dgm:t>
        <a:bodyPr/>
        <a:lstStyle/>
        <a:p>
          <a:endParaRPr lang="en-US"/>
        </a:p>
      </dgm:t>
    </dgm:pt>
    <dgm:pt modelId="{51A5EBA0-AE7D-44C0-9B31-F778D12405A0}" type="sibTrans" cxnId="{96CCDC12-A7D8-4A0D-BEB2-7F0ABA88DF26}">
      <dgm:prSet/>
      <dgm:spPr/>
      <dgm:t>
        <a:bodyPr/>
        <a:lstStyle/>
        <a:p>
          <a:endParaRPr lang="en-US"/>
        </a:p>
      </dgm:t>
    </dgm:pt>
    <dgm:pt modelId="{ED820384-CA76-4D7E-9293-8195FE5EAF2A}">
      <dgm:prSet/>
      <dgm:spPr/>
      <dgm:t>
        <a:bodyPr/>
        <a:lstStyle/>
        <a:p>
          <a:pPr>
            <a:lnSpc>
              <a:spcPct val="100000"/>
            </a:lnSpc>
          </a:pPr>
          <a:r>
            <a:rPr lang="en-US" b="1" dirty="0"/>
            <a:t>Manual Report Generation: </a:t>
          </a:r>
          <a:r>
            <a:rPr lang="en-US" dirty="0"/>
            <a:t>Reports were manually created by accessing databases, extracting relevant data, and then compiling it in tools like Excel. This process was time-consuming and prone to errors.</a:t>
          </a:r>
        </a:p>
      </dgm:t>
    </dgm:pt>
    <dgm:pt modelId="{5A931673-D720-4DB7-B8AA-BE5DA6B72AFE}" type="parTrans" cxnId="{FA9532FC-FF4D-4091-A105-5788405D1890}">
      <dgm:prSet/>
      <dgm:spPr/>
      <dgm:t>
        <a:bodyPr/>
        <a:lstStyle/>
        <a:p>
          <a:endParaRPr lang="en-US"/>
        </a:p>
      </dgm:t>
    </dgm:pt>
    <dgm:pt modelId="{3A4101D4-9F23-415C-A34E-878211EFF1FD}" type="sibTrans" cxnId="{FA9532FC-FF4D-4091-A105-5788405D1890}">
      <dgm:prSet/>
      <dgm:spPr/>
      <dgm:t>
        <a:bodyPr/>
        <a:lstStyle/>
        <a:p>
          <a:endParaRPr lang="en-US"/>
        </a:p>
      </dgm:t>
    </dgm:pt>
    <dgm:pt modelId="{DD62920F-2E42-412D-96B9-805909D4ADD9}">
      <dgm:prSet/>
      <dgm:spPr/>
      <dgm:t>
        <a:bodyPr/>
        <a:lstStyle/>
        <a:p>
          <a:pPr>
            <a:lnSpc>
              <a:spcPct val="100000"/>
            </a:lnSpc>
          </a:pPr>
          <a:r>
            <a:rPr lang="en-US" b="1" dirty="0"/>
            <a:t>Limited Data Integration: </a:t>
          </a:r>
          <a:r>
            <a:rPr lang="en-US" dirty="0"/>
            <a:t>Data from various sources (like HRMS, Time Attendance Systems) were not fully integrated, leading to challenges in obtaining a holistic view of operations.</a:t>
          </a:r>
        </a:p>
      </dgm:t>
    </dgm:pt>
    <dgm:pt modelId="{4E942A0D-6B7C-44B4-9C2E-1574416FC260}" type="parTrans" cxnId="{C4B67723-CBF5-47ED-90A8-4DB14B160C9A}">
      <dgm:prSet/>
      <dgm:spPr/>
      <dgm:t>
        <a:bodyPr/>
        <a:lstStyle/>
        <a:p>
          <a:endParaRPr lang="en-US"/>
        </a:p>
      </dgm:t>
    </dgm:pt>
    <dgm:pt modelId="{F8EB15CC-0E66-4D49-A35A-DD7C548C371A}" type="sibTrans" cxnId="{C4B67723-CBF5-47ED-90A8-4DB14B160C9A}">
      <dgm:prSet/>
      <dgm:spPr/>
      <dgm:t>
        <a:bodyPr/>
        <a:lstStyle/>
        <a:p>
          <a:endParaRPr lang="en-US"/>
        </a:p>
      </dgm:t>
    </dgm:pt>
    <dgm:pt modelId="{7D91C8C8-7C27-457B-8DCA-2F2E4847470B}">
      <dgm:prSet/>
      <dgm:spPr/>
      <dgm:t>
        <a:bodyPr/>
        <a:lstStyle/>
        <a:p>
          <a:pPr>
            <a:lnSpc>
              <a:spcPct val="100000"/>
            </a:lnSpc>
          </a:pPr>
          <a:r>
            <a:rPr lang="en-US" b="1" dirty="0"/>
            <a:t>Basic Data Analysis: </a:t>
          </a:r>
          <a:r>
            <a:rPr lang="en-US" dirty="0"/>
            <a:t>The focus was primarily on generating reports for management, often centered around key performance metrics like labor hours and material costs. Advanced analytics was minimal or non-existent.</a:t>
          </a:r>
        </a:p>
      </dgm:t>
    </dgm:pt>
    <dgm:pt modelId="{07B236BD-63B4-41C5-AE14-6199623EF41D}" type="parTrans" cxnId="{6B22FCB7-F178-4B10-9B1A-8AF610CDE233}">
      <dgm:prSet/>
      <dgm:spPr/>
      <dgm:t>
        <a:bodyPr/>
        <a:lstStyle/>
        <a:p>
          <a:endParaRPr lang="en-US"/>
        </a:p>
      </dgm:t>
    </dgm:pt>
    <dgm:pt modelId="{5EF8BE81-FCF0-42C3-95E2-2425F04B9F33}" type="sibTrans" cxnId="{6B22FCB7-F178-4B10-9B1A-8AF610CDE233}">
      <dgm:prSet/>
      <dgm:spPr/>
      <dgm:t>
        <a:bodyPr/>
        <a:lstStyle/>
        <a:p>
          <a:endParaRPr lang="en-US"/>
        </a:p>
      </dgm:t>
    </dgm:pt>
    <dgm:pt modelId="{F2BBB441-6DB7-477D-AF54-B01BEDEB3258}" type="pres">
      <dgm:prSet presAssocID="{E96EDC7A-DFA1-483D-BD01-9DAEF1B1104F}" presName="root" presStyleCnt="0">
        <dgm:presLayoutVars>
          <dgm:dir/>
          <dgm:resizeHandles val="exact"/>
        </dgm:presLayoutVars>
      </dgm:prSet>
      <dgm:spPr/>
    </dgm:pt>
    <dgm:pt modelId="{03D00688-A0DE-4AE3-A561-CDA38A7493FC}" type="pres">
      <dgm:prSet presAssocID="{48C9C618-FD8E-40B0-A7DC-6C09E8A0E7F4}" presName="compNode" presStyleCnt="0"/>
      <dgm:spPr/>
    </dgm:pt>
    <dgm:pt modelId="{5206EBB0-86D8-48A3-8F81-135762108FDA}" type="pres">
      <dgm:prSet presAssocID="{48C9C618-FD8E-40B0-A7DC-6C09E8A0E7F4}" presName="bgRect" presStyleLbl="bgShp" presStyleIdx="0" presStyleCnt="5"/>
      <dgm:spPr/>
    </dgm:pt>
    <dgm:pt modelId="{86FFADB4-C4DB-4D89-9639-017838F34BCD}" type="pres">
      <dgm:prSet presAssocID="{48C9C618-FD8E-40B0-A7DC-6C09E8A0E7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CC05316-C3C6-453E-A5A7-0A75E0F94D31}" type="pres">
      <dgm:prSet presAssocID="{48C9C618-FD8E-40B0-A7DC-6C09E8A0E7F4}" presName="spaceRect" presStyleCnt="0"/>
      <dgm:spPr/>
    </dgm:pt>
    <dgm:pt modelId="{E63A9579-8875-468F-9401-CEF3CF84CD65}" type="pres">
      <dgm:prSet presAssocID="{48C9C618-FD8E-40B0-A7DC-6C09E8A0E7F4}" presName="parTx" presStyleLbl="revTx" presStyleIdx="0" presStyleCnt="5">
        <dgm:presLayoutVars>
          <dgm:chMax val="0"/>
          <dgm:chPref val="0"/>
        </dgm:presLayoutVars>
      </dgm:prSet>
      <dgm:spPr/>
    </dgm:pt>
    <dgm:pt modelId="{A58AEDD0-B285-4E40-A655-FAF97B59757F}" type="pres">
      <dgm:prSet presAssocID="{3A067286-538B-4803-B64C-6CEDBA0AFBA9}" presName="sibTrans" presStyleCnt="0"/>
      <dgm:spPr/>
    </dgm:pt>
    <dgm:pt modelId="{B07E9133-DF5C-414A-B1B4-2E7E1DD6A2BA}" type="pres">
      <dgm:prSet presAssocID="{8AA79189-E7DA-4888-A32B-0A9D1DFD5B6B}" presName="compNode" presStyleCnt="0"/>
      <dgm:spPr/>
    </dgm:pt>
    <dgm:pt modelId="{85C3EFCF-CA62-4E17-9F1D-878F4012618F}" type="pres">
      <dgm:prSet presAssocID="{8AA79189-E7DA-4888-A32B-0A9D1DFD5B6B}" presName="bgRect" presStyleLbl="bgShp" presStyleIdx="1" presStyleCnt="5"/>
      <dgm:spPr/>
    </dgm:pt>
    <dgm:pt modelId="{5EC87B9F-DC10-4933-95A7-A9D7D7731054}" type="pres">
      <dgm:prSet presAssocID="{8AA79189-E7DA-4888-A32B-0A9D1DFD5B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AF3C889-89EF-4ACB-893E-03819C0E9EF5}" type="pres">
      <dgm:prSet presAssocID="{8AA79189-E7DA-4888-A32B-0A9D1DFD5B6B}" presName="spaceRect" presStyleCnt="0"/>
      <dgm:spPr/>
    </dgm:pt>
    <dgm:pt modelId="{E07F0DC2-3098-4707-A0E5-45F8898BF8F5}" type="pres">
      <dgm:prSet presAssocID="{8AA79189-E7DA-4888-A32B-0A9D1DFD5B6B}" presName="parTx" presStyleLbl="revTx" presStyleIdx="1" presStyleCnt="5">
        <dgm:presLayoutVars>
          <dgm:chMax val="0"/>
          <dgm:chPref val="0"/>
        </dgm:presLayoutVars>
      </dgm:prSet>
      <dgm:spPr/>
    </dgm:pt>
    <dgm:pt modelId="{6F9ACF1C-D2B5-4C82-A6CE-4A2FDB13172D}" type="pres">
      <dgm:prSet presAssocID="{51A5EBA0-AE7D-44C0-9B31-F778D12405A0}" presName="sibTrans" presStyleCnt="0"/>
      <dgm:spPr/>
    </dgm:pt>
    <dgm:pt modelId="{A4B00E04-D197-4A7D-B39B-F0C1E2553284}" type="pres">
      <dgm:prSet presAssocID="{ED820384-CA76-4D7E-9293-8195FE5EAF2A}" presName="compNode" presStyleCnt="0"/>
      <dgm:spPr/>
    </dgm:pt>
    <dgm:pt modelId="{AEBC1194-93B9-4D14-A5B2-34A31773E006}" type="pres">
      <dgm:prSet presAssocID="{ED820384-CA76-4D7E-9293-8195FE5EAF2A}" presName="bgRect" presStyleLbl="bgShp" presStyleIdx="2" presStyleCnt="5"/>
      <dgm:spPr/>
    </dgm:pt>
    <dgm:pt modelId="{B4A982E8-7FB9-401C-A376-82092597851E}" type="pres">
      <dgm:prSet presAssocID="{ED820384-CA76-4D7E-9293-8195FE5EAF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667E413F-84E3-4AC3-9896-93DD18E63DFE}" type="pres">
      <dgm:prSet presAssocID="{ED820384-CA76-4D7E-9293-8195FE5EAF2A}" presName="spaceRect" presStyleCnt="0"/>
      <dgm:spPr/>
    </dgm:pt>
    <dgm:pt modelId="{0BE120B7-CDCF-4DA3-A597-01FA296B8813}" type="pres">
      <dgm:prSet presAssocID="{ED820384-CA76-4D7E-9293-8195FE5EAF2A}" presName="parTx" presStyleLbl="revTx" presStyleIdx="2" presStyleCnt="5">
        <dgm:presLayoutVars>
          <dgm:chMax val="0"/>
          <dgm:chPref val="0"/>
        </dgm:presLayoutVars>
      </dgm:prSet>
      <dgm:spPr/>
    </dgm:pt>
    <dgm:pt modelId="{DCB9F3FC-396B-429A-87A8-9B751CBC0A97}" type="pres">
      <dgm:prSet presAssocID="{3A4101D4-9F23-415C-A34E-878211EFF1FD}" presName="sibTrans" presStyleCnt="0"/>
      <dgm:spPr/>
    </dgm:pt>
    <dgm:pt modelId="{850838FF-1074-4A22-9920-9447F7F8E318}" type="pres">
      <dgm:prSet presAssocID="{DD62920F-2E42-412D-96B9-805909D4ADD9}" presName="compNode" presStyleCnt="0"/>
      <dgm:spPr/>
    </dgm:pt>
    <dgm:pt modelId="{DD7FD558-3488-4137-A124-899F68D03C76}" type="pres">
      <dgm:prSet presAssocID="{DD62920F-2E42-412D-96B9-805909D4ADD9}" presName="bgRect" presStyleLbl="bgShp" presStyleIdx="3" presStyleCnt="5"/>
      <dgm:spPr/>
    </dgm:pt>
    <dgm:pt modelId="{4A98BFE5-FA84-4516-8954-F603DEFA3C19}" type="pres">
      <dgm:prSet presAssocID="{DD62920F-2E42-412D-96B9-805909D4AD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0CC08F15-DB33-4862-929C-BCA390DDAD8F}" type="pres">
      <dgm:prSet presAssocID="{DD62920F-2E42-412D-96B9-805909D4ADD9}" presName="spaceRect" presStyleCnt="0"/>
      <dgm:spPr/>
    </dgm:pt>
    <dgm:pt modelId="{80078B07-F0A2-4D87-B0BB-DE4EC8761582}" type="pres">
      <dgm:prSet presAssocID="{DD62920F-2E42-412D-96B9-805909D4ADD9}" presName="parTx" presStyleLbl="revTx" presStyleIdx="3" presStyleCnt="5">
        <dgm:presLayoutVars>
          <dgm:chMax val="0"/>
          <dgm:chPref val="0"/>
        </dgm:presLayoutVars>
      </dgm:prSet>
      <dgm:spPr/>
    </dgm:pt>
    <dgm:pt modelId="{E1A6CE16-68BD-4BB7-98F3-DB9F49C01292}" type="pres">
      <dgm:prSet presAssocID="{F8EB15CC-0E66-4D49-A35A-DD7C548C371A}" presName="sibTrans" presStyleCnt="0"/>
      <dgm:spPr/>
    </dgm:pt>
    <dgm:pt modelId="{0B11529C-01FD-4139-A46F-4E17AE24AA02}" type="pres">
      <dgm:prSet presAssocID="{7D91C8C8-7C27-457B-8DCA-2F2E4847470B}" presName="compNode" presStyleCnt="0"/>
      <dgm:spPr/>
    </dgm:pt>
    <dgm:pt modelId="{527292EB-A764-40F9-AB3A-FAFE2B9575AD}" type="pres">
      <dgm:prSet presAssocID="{7D91C8C8-7C27-457B-8DCA-2F2E4847470B}" presName="bgRect" presStyleLbl="bgShp" presStyleIdx="4" presStyleCnt="5"/>
      <dgm:spPr/>
    </dgm:pt>
    <dgm:pt modelId="{1C8B53AD-1838-4CE1-9E86-BB21B52E32A0}" type="pres">
      <dgm:prSet presAssocID="{7D91C8C8-7C27-457B-8DCA-2F2E484747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AF099CC1-F506-469E-A35B-6B173F861E44}" type="pres">
      <dgm:prSet presAssocID="{7D91C8C8-7C27-457B-8DCA-2F2E4847470B}" presName="spaceRect" presStyleCnt="0"/>
      <dgm:spPr/>
    </dgm:pt>
    <dgm:pt modelId="{7D0232F1-3F3B-4F87-B68E-615185629CF4}" type="pres">
      <dgm:prSet presAssocID="{7D91C8C8-7C27-457B-8DCA-2F2E4847470B}" presName="parTx" presStyleLbl="revTx" presStyleIdx="4" presStyleCnt="5">
        <dgm:presLayoutVars>
          <dgm:chMax val="0"/>
          <dgm:chPref val="0"/>
        </dgm:presLayoutVars>
      </dgm:prSet>
      <dgm:spPr/>
    </dgm:pt>
  </dgm:ptLst>
  <dgm:cxnLst>
    <dgm:cxn modelId="{C66A7500-6533-46CE-ACE1-95C47D770C16}" type="presOf" srcId="{8AA79189-E7DA-4888-A32B-0A9D1DFD5B6B}" destId="{E07F0DC2-3098-4707-A0E5-45F8898BF8F5}" srcOrd="0" destOrd="0" presId="urn:microsoft.com/office/officeart/2018/2/layout/IconVerticalSolidList"/>
    <dgm:cxn modelId="{96CCDC12-A7D8-4A0D-BEB2-7F0ABA88DF26}" srcId="{E96EDC7A-DFA1-483D-BD01-9DAEF1B1104F}" destId="{8AA79189-E7DA-4888-A32B-0A9D1DFD5B6B}" srcOrd="1" destOrd="0" parTransId="{FA85D073-A824-40A7-9B76-F1C31541E62C}" sibTransId="{51A5EBA0-AE7D-44C0-9B31-F778D12405A0}"/>
    <dgm:cxn modelId="{0B37F222-97D0-4955-BB86-2C225AF69E9E}" type="presOf" srcId="{ED820384-CA76-4D7E-9293-8195FE5EAF2A}" destId="{0BE120B7-CDCF-4DA3-A597-01FA296B8813}" srcOrd="0" destOrd="0" presId="urn:microsoft.com/office/officeart/2018/2/layout/IconVerticalSolidList"/>
    <dgm:cxn modelId="{C4B67723-CBF5-47ED-90A8-4DB14B160C9A}" srcId="{E96EDC7A-DFA1-483D-BD01-9DAEF1B1104F}" destId="{DD62920F-2E42-412D-96B9-805909D4ADD9}" srcOrd="3" destOrd="0" parTransId="{4E942A0D-6B7C-44B4-9C2E-1574416FC260}" sibTransId="{F8EB15CC-0E66-4D49-A35A-DD7C548C371A}"/>
    <dgm:cxn modelId="{C18DE529-3251-457D-8434-9C020E342E27}" type="presOf" srcId="{E96EDC7A-DFA1-483D-BD01-9DAEF1B1104F}" destId="{F2BBB441-6DB7-477D-AF54-B01BEDEB3258}" srcOrd="0" destOrd="0" presId="urn:microsoft.com/office/officeart/2018/2/layout/IconVerticalSolidList"/>
    <dgm:cxn modelId="{6B22FCB7-F178-4B10-9B1A-8AF610CDE233}" srcId="{E96EDC7A-DFA1-483D-BD01-9DAEF1B1104F}" destId="{7D91C8C8-7C27-457B-8DCA-2F2E4847470B}" srcOrd="4" destOrd="0" parTransId="{07B236BD-63B4-41C5-AE14-6199623EF41D}" sibTransId="{5EF8BE81-FCF0-42C3-95E2-2425F04B9F33}"/>
    <dgm:cxn modelId="{78564CC2-3675-4E3D-AD95-4DB3E258BDC1}" type="presOf" srcId="{7D91C8C8-7C27-457B-8DCA-2F2E4847470B}" destId="{7D0232F1-3F3B-4F87-B68E-615185629CF4}" srcOrd="0" destOrd="0" presId="urn:microsoft.com/office/officeart/2018/2/layout/IconVerticalSolidList"/>
    <dgm:cxn modelId="{AD46B0CA-341C-4C90-BA02-B79DDCD49BCC}" type="presOf" srcId="{DD62920F-2E42-412D-96B9-805909D4ADD9}" destId="{80078B07-F0A2-4D87-B0BB-DE4EC8761582}" srcOrd="0" destOrd="0" presId="urn:microsoft.com/office/officeart/2018/2/layout/IconVerticalSolidList"/>
    <dgm:cxn modelId="{ADBE35D4-C9F0-48A7-9450-5FC2EEB5C286}" type="presOf" srcId="{48C9C618-FD8E-40B0-A7DC-6C09E8A0E7F4}" destId="{E63A9579-8875-468F-9401-CEF3CF84CD65}" srcOrd="0" destOrd="0" presId="urn:microsoft.com/office/officeart/2018/2/layout/IconVerticalSolidList"/>
    <dgm:cxn modelId="{C18137EE-E0E3-4655-8827-FDE38ACC0915}" srcId="{E96EDC7A-DFA1-483D-BD01-9DAEF1B1104F}" destId="{48C9C618-FD8E-40B0-A7DC-6C09E8A0E7F4}" srcOrd="0" destOrd="0" parTransId="{A0705D9D-6B80-4B53-91B3-66691F8521E4}" sibTransId="{3A067286-538B-4803-B64C-6CEDBA0AFBA9}"/>
    <dgm:cxn modelId="{FA9532FC-FF4D-4091-A105-5788405D1890}" srcId="{E96EDC7A-DFA1-483D-BD01-9DAEF1B1104F}" destId="{ED820384-CA76-4D7E-9293-8195FE5EAF2A}" srcOrd="2" destOrd="0" parTransId="{5A931673-D720-4DB7-B8AA-BE5DA6B72AFE}" sibTransId="{3A4101D4-9F23-415C-A34E-878211EFF1FD}"/>
    <dgm:cxn modelId="{E8B73BA5-37EF-44F8-BC52-9FBB5D8FAED3}" type="presParOf" srcId="{F2BBB441-6DB7-477D-AF54-B01BEDEB3258}" destId="{03D00688-A0DE-4AE3-A561-CDA38A7493FC}" srcOrd="0" destOrd="0" presId="urn:microsoft.com/office/officeart/2018/2/layout/IconVerticalSolidList"/>
    <dgm:cxn modelId="{7600C2E5-8F2F-49B3-AFD3-CF6EC4CE5B13}" type="presParOf" srcId="{03D00688-A0DE-4AE3-A561-CDA38A7493FC}" destId="{5206EBB0-86D8-48A3-8F81-135762108FDA}" srcOrd="0" destOrd="0" presId="urn:microsoft.com/office/officeart/2018/2/layout/IconVerticalSolidList"/>
    <dgm:cxn modelId="{5B5F0E66-7D83-48BF-BBC1-9BCBD8F30FC7}" type="presParOf" srcId="{03D00688-A0DE-4AE3-A561-CDA38A7493FC}" destId="{86FFADB4-C4DB-4D89-9639-017838F34BCD}" srcOrd="1" destOrd="0" presId="urn:microsoft.com/office/officeart/2018/2/layout/IconVerticalSolidList"/>
    <dgm:cxn modelId="{5CF4824A-2D1D-41F2-8855-F257D1C70E74}" type="presParOf" srcId="{03D00688-A0DE-4AE3-A561-CDA38A7493FC}" destId="{2CC05316-C3C6-453E-A5A7-0A75E0F94D31}" srcOrd="2" destOrd="0" presId="urn:microsoft.com/office/officeart/2018/2/layout/IconVerticalSolidList"/>
    <dgm:cxn modelId="{8405DDBD-E047-46C3-B266-73A2208127F9}" type="presParOf" srcId="{03D00688-A0DE-4AE3-A561-CDA38A7493FC}" destId="{E63A9579-8875-468F-9401-CEF3CF84CD65}" srcOrd="3" destOrd="0" presId="urn:microsoft.com/office/officeart/2018/2/layout/IconVerticalSolidList"/>
    <dgm:cxn modelId="{84315C1A-84C2-42F0-A517-B11DEA6E1BEC}" type="presParOf" srcId="{F2BBB441-6DB7-477D-AF54-B01BEDEB3258}" destId="{A58AEDD0-B285-4E40-A655-FAF97B59757F}" srcOrd="1" destOrd="0" presId="urn:microsoft.com/office/officeart/2018/2/layout/IconVerticalSolidList"/>
    <dgm:cxn modelId="{D195D755-8419-4764-AADA-EA3628E620BA}" type="presParOf" srcId="{F2BBB441-6DB7-477D-AF54-B01BEDEB3258}" destId="{B07E9133-DF5C-414A-B1B4-2E7E1DD6A2BA}" srcOrd="2" destOrd="0" presId="urn:microsoft.com/office/officeart/2018/2/layout/IconVerticalSolidList"/>
    <dgm:cxn modelId="{E7181D75-E404-486C-986D-EB28F1EB67EB}" type="presParOf" srcId="{B07E9133-DF5C-414A-B1B4-2E7E1DD6A2BA}" destId="{85C3EFCF-CA62-4E17-9F1D-878F4012618F}" srcOrd="0" destOrd="0" presId="urn:microsoft.com/office/officeart/2018/2/layout/IconVerticalSolidList"/>
    <dgm:cxn modelId="{574CFDAC-B0A8-484C-BE05-11CC836AD777}" type="presParOf" srcId="{B07E9133-DF5C-414A-B1B4-2E7E1DD6A2BA}" destId="{5EC87B9F-DC10-4933-95A7-A9D7D7731054}" srcOrd="1" destOrd="0" presId="urn:microsoft.com/office/officeart/2018/2/layout/IconVerticalSolidList"/>
    <dgm:cxn modelId="{B7959729-0F1B-46B6-B33D-B3DD00CBF1F3}" type="presParOf" srcId="{B07E9133-DF5C-414A-B1B4-2E7E1DD6A2BA}" destId="{AAF3C889-89EF-4ACB-893E-03819C0E9EF5}" srcOrd="2" destOrd="0" presId="urn:microsoft.com/office/officeart/2018/2/layout/IconVerticalSolidList"/>
    <dgm:cxn modelId="{8ED52D59-FF82-4635-BD52-560907323473}" type="presParOf" srcId="{B07E9133-DF5C-414A-B1B4-2E7E1DD6A2BA}" destId="{E07F0DC2-3098-4707-A0E5-45F8898BF8F5}" srcOrd="3" destOrd="0" presId="urn:microsoft.com/office/officeart/2018/2/layout/IconVerticalSolidList"/>
    <dgm:cxn modelId="{A83E20D7-594B-439F-B1E1-86A6D71B6148}" type="presParOf" srcId="{F2BBB441-6DB7-477D-AF54-B01BEDEB3258}" destId="{6F9ACF1C-D2B5-4C82-A6CE-4A2FDB13172D}" srcOrd="3" destOrd="0" presId="urn:microsoft.com/office/officeart/2018/2/layout/IconVerticalSolidList"/>
    <dgm:cxn modelId="{8EE6221C-0B9E-4013-B3F1-E9AC52153D22}" type="presParOf" srcId="{F2BBB441-6DB7-477D-AF54-B01BEDEB3258}" destId="{A4B00E04-D197-4A7D-B39B-F0C1E2553284}" srcOrd="4" destOrd="0" presId="urn:microsoft.com/office/officeart/2018/2/layout/IconVerticalSolidList"/>
    <dgm:cxn modelId="{348664E7-7F9B-43DB-A709-823ED1C427EC}" type="presParOf" srcId="{A4B00E04-D197-4A7D-B39B-F0C1E2553284}" destId="{AEBC1194-93B9-4D14-A5B2-34A31773E006}" srcOrd="0" destOrd="0" presId="urn:microsoft.com/office/officeart/2018/2/layout/IconVerticalSolidList"/>
    <dgm:cxn modelId="{DF908F80-9E02-42A3-813A-FF32D064FDB0}" type="presParOf" srcId="{A4B00E04-D197-4A7D-B39B-F0C1E2553284}" destId="{B4A982E8-7FB9-401C-A376-82092597851E}" srcOrd="1" destOrd="0" presId="urn:microsoft.com/office/officeart/2018/2/layout/IconVerticalSolidList"/>
    <dgm:cxn modelId="{3B1C6F7D-69F7-40A9-9043-D1DD11F07A6D}" type="presParOf" srcId="{A4B00E04-D197-4A7D-B39B-F0C1E2553284}" destId="{667E413F-84E3-4AC3-9896-93DD18E63DFE}" srcOrd="2" destOrd="0" presId="urn:microsoft.com/office/officeart/2018/2/layout/IconVerticalSolidList"/>
    <dgm:cxn modelId="{D99B8025-7EBB-43F3-B0A3-497051D71D27}" type="presParOf" srcId="{A4B00E04-D197-4A7D-B39B-F0C1E2553284}" destId="{0BE120B7-CDCF-4DA3-A597-01FA296B8813}" srcOrd="3" destOrd="0" presId="urn:microsoft.com/office/officeart/2018/2/layout/IconVerticalSolidList"/>
    <dgm:cxn modelId="{EF60D9E5-68C1-4E6F-89BC-0E15FA564433}" type="presParOf" srcId="{F2BBB441-6DB7-477D-AF54-B01BEDEB3258}" destId="{DCB9F3FC-396B-429A-87A8-9B751CBC0A97}" srcOrd="5" destOrd="0" presId="urn:microsoft.com/office/officeart/2018/2/layout/IconVerticalSolidList"/>
    <dgm:cxn modelId="{B2B9AE99-BBB8-4F64-B964-E8101841ECC9}" type="presParOf" srcId="{F2BBB441-6DB7-477D-AF54-B01BEDEB3258}" destId="{850838FF-1074-4A22-9920-9447F7F8E318}" srcOrd="6" destOrd="0" presId="urn:microsoft.com/office/officeart/2018/2/layout/IconVerticalSolidList"/>
    <dgm:cxn modelId="{2F0DBBF4-A132-4A17-9A56-F3109FDFBF44}" type="presParOf" srcId="{850838FF-1074-4A22-9920-9447F7F8E318}" destId="{DD7FD558-3488-4137-A124-899F68D03C76}" srcOrd="0" destOrd="0" presId="urn:microsoft.com/office/officeart/2018/2/layout/IconVerticalSolidList"/>
    <dgm:cxn modelId="{24DCBD0D-3843-412E-9283-B11F60E4EB47}" type="presParOf" srcId="{850838FF-1074-4A22-9920-9447F7F8E318}" destId="{4A98BFE5-FA84-4516-8954-F603DEFA3C19}" srcOrd="1" destOrd="0" presId="urn:microsoft.com/office/officeart/2018/2/layout/IconVerticalSolidList"/>
    <dgm:cxn modelId="{FD92E5C7-96A7-4BF5-9F48-CAAC5CBEE9DE}" type="presParOf" srcId="{850838FF-1074-4A22-9920-9447F7F8E318}" destId="{0CC08F15-DB33-4862-929C-BCA390DDAD8F}" srcOrd="2" destOrd="0" presId="urn:microsoft.com/office/officeart/2018/2/layout/IconVerticalSolidList"/>
    <dgm:cxn modelId="{6EA69CE7-4C54-4548-B1F2-60B0F2514E3B}" type="presParOf" srcId="{850838FF-1074-4A22-9920-9447F7F8E318}" destId="{80078B07-F0A2-4D87-B0BB-DE4EC8761582}" srcOrd="3" destOrd="0" presId="urn:microsoft.com/office/officeart/2018/2/layout/IconVerticalSolidList"/>
    <dgm:cxn modelId="{E492F568-FE5F-4843-AA69-B3280F635E72}" type="presParOf" srcId="{F2BBB441-6DB7-477D-AF54-B01BEDEB3258}" destId="{E1A6CE16-68BD-4BB7-98F3-DB9F49C01292}" srcOrd="7" destOrd="0" presId="urn:microsoft.com/office/officeart/2018/2/layout/IconVerticalSolidList"/>
    <dgm:cxn modelId="{DC341FA1-4DE1-4CAD-8E7C-5EA451223888}" type="presParOf" srcId="{F2BBB441-6DB7-477D-AF54-B01BEDEB3258}" destId="{0B11529C-01FD-4139-A46F-4E17AE24AA02}" srcOrd="8" destOrd="0" presId="urn:microsoft.com/office/officeart/2018/2/layout/IconVerticalSolidList"/>
    <dgm:cxn modelId="{9CE9FF6D-16E4-4C8B-AF58-2C3ABC649657}" type="presParOf" srcId="{0B11529C-01FD-4139-A46F-4E17AE24AA02}" destId="{527292EB-A764-40F9-AB3A-FAFE2B9575AD}" srcOrd="0" destOrd="0" presId="urn:microsoft.com/office/officeart/2018/2/layout/IconVerticalSolidList"/>
    <dgm:cxn modelId="{7A80A9D1-9D8C-4A2F-A1E4-3B19452F0A14}" type="presParOf" srcId="{0B11529C-01FD-4139-A46F-4E17AE24AA02}" destId="{1C8B53AD-1838-4CE1-9E86-BB21B52E32A0}" srcOrd="1" destOrd="0" presId="urn:microsoft.com/office/officeart/2018/2/layout/IconVerticalSolidList"/>
    <dgm:cxn modelId="{5ADABEFA-3075-4323-B674-705861064683}" type="presParOf" srcId="{0B11529C-01FD-4139-A46F-4E17AE24AA02}" destId="{AF099CC1-F506-469E-A35B-6B173F861E44}" srcOrd="2" destOrd="0" presId="urn:microsoft.com/office/officeart/2018/2/layout/IconVerticalSolidList"/>
    <dgm:cxn modelId="{57FFAA09-BA4E-4F00-90DA-8AAE0F5BC481}" type="presParOf" srcId="{0B11529C-01FD-4139-A46F-4E17AE24AA02}" destId="{7D0232F1-3F3B-4F87-B68E-615185629C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9ABE8A0-B0EF-4A71-9C00-3AE33F117B0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7F6F2D0-8DF6-4933-A17E-48B7D553F50D}">
      <dgm:prSet custT="1"/>
      <dgm:spPr/>
      <dgm:t>
        <a:bodyPr/>
        <a:lstStyle/>
        <a:p>
          <a:pPr>
            <a:lnSpc>
              <a:spcPct val="100000"/>
            </a:lnSpc>
          </a:pPr>
          <a:r>
            <a:rPr lang="en-US" sz="1600" dirty="0"/>
            <a:t>The evolution towards a more sophisticated data mining approach began with the integration of SQL Server Reporting Services. This tool marked a significant shift by automating several processes that were previously manual.</a:t>
          </a:r>
        </a:p>
      </dgm:t>
    </dgm:pt>
    <dgm:pt modelId="{A47D49B1-3A36-4C2B-950A-91827C0D7293}" type="parTrans" cxnId="{E6BFEAF9-5C1C-4FFA-B94A-D6DF443C8222}">
      <dgm:prSet/>
      <dgm:spPr/>
      <dgm:t>
        <a:bodyPr/>
        <a:lstStyle/>
        <a:p>
          <a:endParaRPr lang="en-US" sz="2800"/>
        </a:p>
      </dgm:t>
    </dgm:pt>
    <dgm:pt modelId="{3F1A7174-AE0F-41DB-A2EF-174618478D09}" type="sibTrans" cxnId="{E6BFEAF9-5C1C-4FFA-B94A-D6DF443C8222}">
      <dgm:prSet/>
      <dgm:spPr/>
      <dgm:t>
        <a:bodyPr/>
        <a:lstStyle/>
        <a:p>
          <a:pPr>
            <a:lnSpc>
              <a:spcPct val="100000"/>
            </a:lnSpc>
          </a:pPr>
          <a:endParaRPr lang="en-US" sz="2800"/>
        </a:p>
      </dgm:t>
    </dgm:pt>
    <dgm:pt modelId="{198DF031-D801-4BB1-A3E5-D33BADC9CB6D}">
      <dgm:prSet custT="1"/>
      <dgm:spPr/>
      <dgm:t>
        <a:bodyPr/>
        <a:lstStyle/>
        <a:p>
          <a:pPr>
            <a:lnSpc>
              <a:spcPct val="100000"/>
            </a:lnSpc>
          </a:pPr>
          <a:r>
            <a:rPr lang="en-US" sz="1600" dirty="0"/>
            <a:t>Automation in report generation and data extraction processes marked a significant improvement in efficiency as departments were provided with customized access to reports through live dashboards, enhancing real-time data availability. This period also saw the initial steps towards integrating various systems into a more cohesive data structure.</a:t>
          </a:r>
        </a:p>
      </dgm:t>
    </dgm:pt>
    <dgm:pt modelId="{F79C3CDF-142B-49A1-B51E-A52C9B6A7CBE}" type="parTrans" cxnId="{BB09019A-E585-4E2E-A5FD-A46AF63A0E9F}">
      <dgm:prSet/>
      <dgm:spPr/>
      <dgm:t>
        <a:bodyPr/>
        <a:lstStyle/>
        <a:p>
          <a:endParaRPr lang="en-US" sz="2800"/>
        </a:p>
      </dgm:t>
    </dgm:pt>
    <dgm:pt modelId="{6A4E5D6A-75D9-4DB7-8086-101EB07AC5CF}" type="sibTrans" cxnId="{BB09019A-E585-4E2E-A5FD-A46AF63A0E9F}">
      <dgm:prSet/>
      <dgm:spPr/>
      <dgm:t>
        <a:bodyPr/>
        <a:lstStyle/>
        <a:p>
          <a:endParaRPr lang="en-US" sz="2800"/>
        </a:p>
      </dgm:t>
    </dgm:pt>
    <dgm:pt modelId="{D617E27C-079B-4672-9067-E94882888577}" type="pres">
      <dgm:prSet presAssocID="{E9ABE8A0-B0EF-4A71-9C00-3AE33F117B01}" presName="root" presStyleCnt="0">
        <dgm:presLayoutVars>
          <dgm:dir/>
          <dgm:resizeHandles val="exact"/>
        </dgm:presLayoutVars>
      </dgm:prSet>
      <dgm:spPr/>
    </dgm:pt>
    <dgm:pt modelId="{AE517794-F54A-4416-A535-5A169482C1AC}" type="pres">
      <dgm:prSet presAssocID="{E9ABE8A0-B0EF-4A71-9C00-3AE33F117B01}" presName="container" presStyleCnt="0">
        <dgm:presLayoutVars>
          <dgm:dir/>
          <dgm:resizeHandles val="exact"/>
        </dgm:presLayoutVars>
      </dgm:prSet>
      <dgm:spPr/>
    </dgm:pt>
    <dgm:pt modelId="{1A1018A3-D04B-4D6E-96E7-3622026B2872}" type="pres">
      <dgm:prSet presAssocID="{97F6F2D0-8DF6-4933-A17E-48B7D553F50D}" presName="compNode" presStyleCnt="0"/>
      <dgm:spPr/>
    </dgm:pt>
    <dgm:pt modelId="{E8BDAED7-747B-4B8F-A11C-A9F761AFAFFB}" type="pres">
      <dgm:prSet presAssocID="{97F6F2D0-8DF6-4933-A17E-48B7D553F50D}" presName="iconBgRect" presStyleLbl="bgShp" presStyleIdx="0" presStyleCnt="2"/>
      <dgm:spPr/>
    </dgm:pt>
    <dgm:pt modelId="{CFDBAAD4-D503-402E-9162-B89B7C4DB845}" type="pres">
      <dgm:prSet presAssocID="{97F6F2D0-8DF6-4933-A17E-48B7D553F5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19A79FF-CDE8-496E-A1DC-4482815820D3}" type="pres">
      <dgm:prSet presAssocID="{97F6F2D0-8DF6-4933-A17E-48B7D553F50D}" presName="spaceRect" presStyleCnt="0"/>
      <dgm:spPr/>
    </dgm:pt>
    <dgm:pt modelId="{602A1F24-C730-4ABC-9E3F-EF8F56A6BECD}" type="pres">
      <dgm:prSet presAssocID="{97F6F2D0-8DF6-4933-A17E-48B7D553F50D}" presName="textRect" presStyleLbl="revTx" presStyleIdx="0" presStyleCnt="2">
        <dgm:presLayoutVars>
          <dgm:chMax val="1"/>
          <dgm:chPref val="1"/>
        </dgm:presLayoutVars>
      </dgm:prSet>
      <dgm:spPr/>
    </dgm:pt>
    <dgm:pt modelId="{9F97D92E-25F8-4D87-BFF4-1D350AD97859}" type="pres">
      <dgm:prSet presAssocID="{3F1A7174-AE0F-41DB-A2EF-174618478D09}" presName="sibTrans" presStyleLbl="sibTrans2D1" presStyleIdx="0" presStyleCnt="0"/>
      <dgm:spPr/>
    </dgm:pt>
    <dgm:pt modelId="{DD9A452C-DB32-4F99-B8CD-91E6884D094F}" type="pres">
      <dgm:prSet presAssocID="{198DF031-D801-4BB1-A3E5-D33BADC9CB6D}" presName="compNode" presStyleCnt="0"/>
      <dgm:spPr/>
    </dgm:pt>
    <dgm:pt modelId="{E856CA59-A49D-4524-B8A7-AD04B5378EC6}" type="pres">
      <dgm:prSet presAssocID="{198DF031-D801-4BB1-A3E5-D33BADC9CB6D}" presName="iconBgRect" presStyleLbl="bgShp" presStyleIdx="1" presStyleCnt="2"/>
      <dgm:spPr/>
    </dgm:pt>
    <dgm:pt modelId="{28D0B822-F2E9-499D-8AF3-EBBE949794CD}" type="pres">
      <dgm:prSet presAssocID="{198DF031-D801-4BB1-A3E5-D33BADC9CB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76C3D90-3E66-422C-B294-F21AC8397D7A}" type="pres">
      <dgm:prSet presAssocID="{198DF031-D801-4BB1-A3E5-D33BADC9CB6D}" presName="spaceRect" presStyleCnt="0"/>
      <dgm:spPr/>
    </dgm:pt>
    <dgm:pt modelId="{E94B4A06-E59A-4C84-AAA6-976A04734F05}" type="pres">
      <dgm:prSet presAssocID="{198DF031-D801-4BB1-A3E5-D33BADC9CB6D}" presName="textRect" presStyleLbl="revTx" presStyleIdx="1" presStyleCnt="2">
        <dgm:presLayoutVars>
          <dgm:chMax val="1"/>
          <dgm:chPref val="1"/>
        </dgm:presLayoutVars>
      </dgm:prSet>
      <dgm:spPr/>
    </dgm:pt>
  </dgm:ptLst>
  <dgm:cxnLst>
    <dgm:cxn modelId="{5732F810-883C-4EB7-99F2-F39724284D5A}" type="presOf" srcId="{E9ABE8A0-B0EF-4A71-9C00-3AE33F117B01}" destId="{D617E27C-079B-4672-9067-E94882888577}" srcOrd="0" destOrd="0" presId="urn:microsoft.com/office/officeart/2018/2/layout/IconCircleList"/>
    <dgm:cxn modelId="{0C8C8560-0BC9-48A9-B7A9-7BE639593759}" type="presOf" srcId="{3F1A7174-AE0F-41DB-A2EF-174618478D09}" destId="{9F97D92E-25F8-4D87-BFF4-1D350AD97859}" srcOrd="0" destOrd="0" presId="urn:microsoft.com/office/officeart/2018/2/layout/IconCircleList"/>
    <dgm:cxn modelId="{4063D763-7B99-4837-8C31-BB1D05B97621}" type="presOf" srcId="{97F6F2D0-8DF6-4933-A17E-48B7D553F50D}" destId="{602A1F24-C730-4ABC-9E3F-EF8F56A6BECD}" srcOrd="0" destOrd="0" presId="urn:microsoft.com/office/officeart/2018/2/layout/IconCircleList"/>
    <dgm:cxn modelId="{BB09019A-E585-4E2E-A5FD-A46AF63A0E9F}" srcId="{E9ABE8A0-B0EF-4A71-9C00-3AE33F117B01}" destId="{198DF031-D801-4BB1-A3E5-D33BADC9CB6D}" srcOrd="1" destOrd="0" parTransId="{F79C3CDF-142B-49A1-B51E-A52C9B6A7CBE}" sibTransId="{6A4E5D6A-75D9-4DB7-8086-101EB07AC5CF}"/>
    <dgm:cxn modelId="{0EC15FDE-733C-440D-9137-445BABB9FBD5}" type="presOf" srcId="{198DF031-D801-4BB1-A3E5-D33BADC9CB6D}" destId="{E94B4A06-E59A-4C84-AAA6-976A04734F05}" srcOrd="0" destOrd="0" presId="urn:microsoft.com/office/officeart/2018/2/layout/IconCircleList"/>
    <dgm:cxn modelId="{E6BFEAF9-5C1C-4FFA-B94A-D6DF443C8222}" srcId="{E9ABE8A0-B0EF-4A71-9C00-3AE33F117B01}" destId="{97F6F2D0-8DF6-4933-A17E-48B7D553F50D}" srcOrd="0" destOrd="0" parTransId="{A47D49B1-3A36-4C2B-950A-91827C0D7293}" sibTransId="{3F1A7174-AE0F-41DB-A2EF-174618478D09}"/>
    <dgm:cxn modelId="{7223A76C-6686-4115-A230-E1B6E4B2D992}" type="presParOf" srcId="{D617E27C-079B-4672-9067-E94882888577}" destId="{AE517794-F54A-4416-A535-5A169482C1AC}" srcOrd="0" destOrd="0" presId="urn:microsoft.com/office/officeart/2018/2/layout/IconCircleList"/>
    <dgm:cxn modelId="{0775BF18-DD4A-4953-B54F-DDB6F1ABAD78}" type="presParOf" srcId="{AE517794-F54A-4416-A535-5A169482C1AC}" destId="{1A1018A3-D04B-4D6E-96E7-3622026B2872}" srcOrd="0" destOrd="0" presId="urn:microsoft.com/office/officeart/2018/2/layout/IconCircleList"/>
    <dgm:cxn modelId="{B86E0806-68F9-49F0-BB19-13EB72B72306}" type="presParOf" srcId="{1A1018A3-D04B-4D6E-96E7-3622026B2872}" destId="{E8BDAED7-747B-4B8F-A11C-A9F761AFAFFB}" srcOrd="0" destOrd="0" presId="urn:microsoft.com/office/officeart/2018/2/layout/IconCircleList"/>
    <dgm:cxn modelId="{6694C957-4915-441C-9E79-31624F2E7F75}" type="presParOf" srcId="{1A1018A3-D04B-4D6E-96E7-3622026B2872}" destId="{CFDBAAD4-D503-402E-9162-B89B7C4DB845}" srcOrd="1" destOrd="0" presId="urn:microsoft.com/office/officeart/2018/2/layout/IconCircleList"/>
    <dgm:cxn modelId="{4C8B60CC-C81D-41F6-93CD-180CF593E8F5}" type="presParOf" srcId="{1A1018A3-D04B-4D6E-96E7-3622026B2872}" destId="{C19A79FF-CDE8-496E-A1DC-4482815820D3}" srcOrd="2" destOrd="0" presId="urn:microsoft.com/office/officeart/2018/2/layout/IconCircleList"/>
    <dgm:cxn modelId="{6273DEB9-AA12-4420-8DE5-D4BB4511827C}" type="presParOf" srcId="{1A1018A3-D04B-4D6E-96E7-3622026B2872}" destId="{602A1F24-C730-4ABC-9E3F-EF8F56A6BECD}" srcOrd="3" destOrd="0" presId="urn:microsoft.com/office/officeart/2018/2/layout/IconCircleList"/>
    <dgm:cxn modelId="{AF98886A-1B70-4DC0-929C-5D8481E75EC3}" type="presParOf" srcId="{AE517794-F54A-4416-A535-5A169482C1AC}" destId="{9F97D92E-25F8-4D87-BFF4-1D350AD97859}" srcOrd="1" destOrd="0" presId="urn:microsoft.com/office/officeart/2018/2/layout/IconCircleList"/>
    <dgm:cxn modelId="{3D7A2A08-186A-4D14-9CD3-F26DF9324AD9}" type="presParOf" srcId="{AE517794-F54A-4416-A535-5A169482C1AC}" destId="{DD9A452C-DB32-4F99-B8CD-91E6884D094F}" srcOrd="2" destOrd="0" presId="urn:microsoft.com/office/officeart/2018/2/layout/IconCircleList"/>
    <dgm:cxn modelId="{CFC48993-49DD-46CD-8A68-F427888AF742}" type="presParOf" srcId="{DD9A452C-DB32-4F99-B8CD-91E6884D094F}" destId="{E856CA59-A49D-4524-B8A7-AD04B5378EC6}" srcOrd="0" destOrd="0" presId="urn:microsoft.com/office/officeart/2018/2/layout/IconCircleList"/>
    <dgm:cxn modelId="{B8ED74B6-6FD2-42B3-BC8E-C4DAE30EC7FD}" type="presParOf" srcId="{DD9A452C-DB32-4F99-B8CD-91E6884D094F}" destId="{28D0B822-F2E9-499D-8AF3-EBBE949794CD}" srcOrd="1" destOrd="0" presId="urn:microsoft.com/office/officeart/2018/2/layout/IconCircleList"/>
    <dgm:cxn modelId="{CC2E39AD-4392-49BD-A95D-AE0A1F11598F}" type="presParOf" srcId="{DD9A452C-DB32-4F99-B8CD-91E6884D094F}" destId="{A76C3D90-3E66-422C-B294-F21AC8397D7A}" srcOrd="2" destOrd="0" presId="urn:microsoft.com/office/officeart/2018/2/layout/IconCircleList"/>
    <dgm:cxn modelId="{E8D4A45E-CB15-4716-9CBA-3CBA7D96E711}" type="presParOf" srcId="{DD9A452C-DB32-4F99-B8CD-91E6884D094F}" destId="{E94B4A06-E59A-4C84-AAA6-976A04734F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66B02E8-48A9-4EAD-819A-F7BE08A3F34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7FA6C66-0E19-4211-B277-D5535E77C7A2}">
      <dgm:prSet/>
      <dgm:spPr/>
      <dgm:t>
        <a:bodyPr/>
        <a:lstStyle/>
        <a:p>
          <a:pPr>
            <a:lnSpc>
              <a:spcPct val="100000"/>
            </a:lnSpc>
          </a:pPr>
          <a:r>
            <a:rPr lang="en-US" dirty="0" err="1"/>
            <a:t>Joramco’s</a:t>
          </a:r>
          <a:r>
            <a:rPr lang="en-US" dirty="0"/>
            <a:t> current data mining landscape is characterized by the use of advanced tools like Tableau and Microsoft Power BI, highlighting a significant leap in data handling capabilities.</a:t>
          </a:r>
        </a:p>
      </dgm:t>
    </dgm:pt>
    <dgm:pt modelId="{11C69688-E2D5-4E82-B57A-CD34704382BE}" type="parTrans" cxnId="{1DC326E1-E654-4AC5-A4BE-6487AE8B4577}">
      <dgm:prSet/>
      <dgm:spPr/>
      <dgm:t>
        <a:bodyPr/>
        <a:lstStyle/>
        <a:p>
          <a:endParaRPr lang="en-US"/>
        </a:p>
      </dgm:t>
    </dgm:pt>
    <dgm:pt modelId="{13AE8ABE-411C-4B53-AF28-DED94EE2272F}" type="sibTrans" cxnId="{1DC326E1-E654-4AC5-A4BE-6487AE8B4577}">
      <dgm:prSet/>
      <dgm:spPr/>
      <dgm:t>
        <a:bodyPr/>
        <a:lstStyle/>
        <a:p>
          <a:pPr>
            <a:lnSpc>
              <a:spcPct val="100000"/>
            </a:lnSpc>
          </a:pPr>
          <a:endParaRPr lang="en-US"/>
        </a:p>
      </dgm:t>
    </dgm:pt>
    <dgm:pt modelId="{6E42F3B4-8E58-4FD0-9B69-19A28436E23E}">
      <dgm:prSet/>
      <dgm:spPr/>
      <dgm:t>
        <a:bodyPr/>
        <a:lstStyle/>
        <a:p>
          <a:pPr>
            <a:lnSpc>
              <a:spcPct val="100000"/>
            </a:lnSpc>
          </a:pPr>
          <a:r>
            <a:rPr lang="en-US"/>
            <a:t>The use of Tableau and Power BI for data visualization and business intelligence has enabled deeper insights and more complex data analysis. </a:t>
          </a:r>
        </a:p>
      </dgm:t>
    </dgm:pt>
    <dgm:pt modelId="{0F79DA6C-B6F1-4B7F-B1B9-FA7D3552BE06}" type="parTrans" cxnId="{4F696DA2-FE0D-4CD2-9B7D-634340A741B8}">
      <dgm:prSet/>
      <dgm:spPr/>
      <dgm:t>
        <a:bodyPr/>
        <a:lstStyle/>
        <a:p>
          <a:endParaRPr lang="en-US"/>
        </a:p>
      </dgm:t>
    </dgm:pt>
    <dgm:pt modelId="{82F2158E-5D29-425A-A2D2-DCA7715B9477}" type="sibTrans" cxnId="{4F696DA2-FE0D-4CD2-9B7D-634340A741B8}">
      <dgm:prSet/>
      <dgm:spPr/>
      <dgm:t>
        <a:bodyPr/>
        <a:lstStyle/>
        <a:p>
          <a:pPr>
            <a:lnSpc>
              <a:spcPct val="100000"/>
            </a:lnSpc>
          </a:pPr>
          <a:endParaRPr lang="en-US"/>
        </a:p>
      </dgm:t>
    </dgm:pt>
    <dgm:pt modelId="{BEDCE224-9574-4CEC-9413-64F142417AC9}">
      <dgm:prSet/>
      <dgm:spPr/>
      <dgm:t>
        <a:bodyPr/>
        <a:lstStyle/>
        <a:p>
          <a:pPr>
            <a:lnSpc>
              <a:spcPct val="100000"/>
            </a:lnSpc>
          </a:pPr>
          <a:r>
            <a:rPr lang="en-US"/>
            <a:t>The development of a data warehouse using SQL Server Integration Service and Analysis Service has allowed for more integrated and sophisticated data analysis.</a:t>
          </a:r>
        </a:p>
      </dgm:t>
    </dgm:pt>
    <dgm:pt modelId="{603CE5D0-A8EB-4B26-A4DD-DD8F058790C4}" type="parTrans" cxnId="{FA899DD4-EBD0-4A53-BCC6-8137A123D1D6}">
      <dgm:prSet/>
      <dgm:spPr/>
      <dgm:t>
        <a:bodyPr/>
        <a:lstStyle/>
        <a:p>
          <a:endParaRPr lang="en-US"/>
        </a:p>
      </dgm:t>
    </dgm:pt>
    <dgm:pt modelId="{9C9A6826-E0B9-45DB-BFC4-AA6B94A17E5D}" type="sibTrans" cxnId="{FA899DD4-EBD0-4A53-BCC6-8137A123D1D6}">
      <dgm:prSet/>
      <dgm:spPr/>
      <dgm:t>
        <a:bodyPr/>
        <a:lstStyle/>
        <a:p>
          <a:pPr>
            <a:lnSpc>
              <a:spcPct val="100000"/>
            </a:lnSpc>
          </a:pPr>
          <a:endParaRPr lang="en-US"/>
        </a:p>
      </dgm:t>
    </dgm:pt>
    <dgm:pt modelId="{A4A529CF-AB7D-42C2-87D0-3361F4031852}">
      <dgm:prSet/>
      <dgm:spPr/>
      <dgm:t>
        <a:bodyPr/>
        <a:lstStyle/>
        <a:p>
          <a:pPr>
            <a:lnSpc>
              <a:spcPct val="100000"/>
            </a:lnSpc>
          </a:pPr>
          <a:r>
            <a:rPr lang="en-US" dirty="0"/>
            <a:t>Modern data mining at </a:t>
          </a:r>
          <a:r>
            <a:rPr lang="en-US" dirty="0" err="1"/>
            <a:t>Joramco</a:t>
          </a:r>
          <a:r>
            <a:rPr lang="en-US" dirty="0"/>
            <a:t> is now more aligned with specific business needs, focusing on optimizing operational efficiency in MRO activities.</a:t>
          </a:r>
        </a:p>
      </dgm:t>
    </dgm:pt>
    <dgm:pt modelId="{3A324A04-D553-4B66-A425-AB27BA4CDEE7}" type="parTrans" cxnId="{9D51BC92-6AE2-46B4-9D29-22C29B55B38B}">
      <dgm:prSet/>
      <dgm:spPr/>
      <dgm:t>
        <a:bodyPr/>
        <a:lstStyle/>
        <a:p>
          <a:endParaRPr lang="en-US"/>
        </a:p>
      </dgm:t>
    </dgm:pt>
    <dgm:pt modelId="{F79492FB-4F03-4832-A332-A6F565842B5C}" type="sibTrans" cxnId="{9D51BC92-6AE2-46B4-9D29-22C29B55B38B}">
      <dgm:prSet/>
      <dgm:spPr/>
      <dgm:t>
        <a:bodyPr/>
        <a:lstStyle/>
        <a:p>
          <a:endParaRPr lang="en-US"/>
        </a:p>
      </dgm:t>
    </dgm:pt>
    <dgm:pt modelId="{EF5709C5-0274-47C0-AF76-9BC3892B96A6}" type="pres">
      <dgm:prSet presAssocID="{466B02E8-48A9-4EAD-819A-F7BE08A3F34E}" presName="root" presStyleCnt="0">
        <dgm:presLayoutVars>
          <dgm:dir/>
          <dgm:resizeHandles val="exact"/>
        </dgm:presLayoutVars>
      </dgm:prSet>
      <dgm:spPr/>
    </dgm:pt>
    <dgm:pt modelId="{9D21C68A-3A13-4E2C-9669-F864E57A1AF5}" type="pres">
      <dgm:prSet presAssocID="{466B02E8-48A9-4EAD-819A-F7BE08A3F34E}" presName="container" presStyleCnt="0">
        <dgm:presLayoutVars>
          <dgm:dir/>
          <dgm:resizeHandles val="exact"/>
        </dgm:presLayoutVars>
      </dgm:prSet>
      <dgm:spPr/>
    </dgm:pt>
    <dgm:pt modelId="{8F51276B-A677-4AD2-A70E-73BE89B1D677}" type="pres">
      <dgm:prSet presAssocID="{E7FA6C66-0E19-4211-B277-D5535E77C7A2}" presName="compNode" presStyleCnt="0"/>
      <dgm:spPr/>
    </dgm:pt>
    <dgm:pt modelId="{025533EF-1204-4ADF-B7FB-A0388BAB81A4}" type="pres">
      <dgm:prSet presAssocID="{E7FA6C66-0E19-4211-B277-D5535E77C7A2}" presName="iconBgRect" presStyleLbl="bgShp" presStyleIdx="0" presStyleCnt="4"/>
      <dgm:spPr/>
    </dgm:pt>
    <dgm:pt modelId="{9F0EB200-0FD1-47F0-A80D-EBA1C3B5DBDB}" type="pres">
      <dgm:prSet presAssocID="{E7FA6C66-0E19-4211-B277-D5535E77C7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04E16B4-3410-4325-AFE5-142BD0B3A46B}" type="pres">
      <dgm:prSet presAssocID="{E7FA6C66-0E19-4211-B277-D5535E77C7A2}" presName="spaceRect" presStyleCnt="0"/>
      <dgm:spPr/>
    </dgm:pt>
    <dgm:pt modelId="{27D8EE9E-4164-41A4-AEFB-DE45F050258A}" type="pres">
      <dgm:prSet presAssocID="{E7FA6C66-0E19-4211-B277-D5535E77C7A2}" presName="textRect" presStyleLbl="revTx" presStyleIdx="0" presStyleCnt="4">
        <dgm:presLayoutVars>
          <dgm:chMax val="1"/>
          <dgm:chPref val="1"/>
        </dgm:presLayoutVars>
      </dgm:prSet>
      <dgm:spPr/>
    </dgm:pt>
    <dgm:pt modelId="{D8220156-0D3E-47D4-9AA0-E6DE8A979E9D}" type="pres">
      <dgm:prSet presAssocID="{13AE8ABE-411C-4B53-AF28-DED94EE2272F}" presName="sibTrans" presStyleLbl="sibTrans2D1" presStyleIdx="0" presStyleCnt="0"/>
      <dgm:spPr/>
    </dgm:pt>
    <dgm:pt modelId="{195C7CB9-7D2A-402F-8BED-71B4E071D318}" type="pres">
      <dgm:prSet presAssocID="{6E42F3B4-8E58-4FD0-9B69-19A28436E23E}" presName="compNode" presStyleCnt="0"/>
      <dgm:spPr/>
    </dgm:pt>
    <dgm:pt modelId="{814A549A-BF52-41AC-BD25-E8102A6DB678}" type="pres">
      <dgm:prSet presAssocID="{6E42F3B4-8E58-4FD0-9B69-19A28436E23E}" presName="iconBgRect" presStyleLbl="bgShp" presStyleIdx="1" presStyleCnt="4"/>
      <dgm:spPr/>
    </dgm:pt>
    <dgm:pt modelId="{3F0B5AC0-1E87-40CD-B80D-787269EDE03D}" type="pres">
      <dgm:prSet presAssocID="{6E42F3B4-8E58-4FD0-9B69-19A28436E2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1BDDF0D-177E-4141-861C-D18C3297BC02}" type="pres">
      <dgm:prSet presAssocID="{6E42F3B4-8E58-4FD0-9B69-19A28436E23E}" presName="spaceRect" presStyleCnt="0"/>
      <dgm:spPr/>
    </dgm:pt>
    <dgm:pt modelId="{BE4C7266-9A2B-4139-B74B-D7548FD594CD}" type="pres">
      <dgm:prSet presAssocID="{6E42F3B4-8E58-4FD0-9B69-19A28436E23E}" presName="textRect" presStyleLbl="revTx" presStyleIdx="1" presStyleCnt="4">
        <dgm:presLayoutVars>
          <dgm:chMax val="1"/>
          <dgm:chPref val="1"/>
        </dgm:presLayoutVars>
      </dgm:prSet>
      <dgm:spPr/>
    </dgm:pt>
    <dgm:pt modelId="{6E2A2280-059A-46D1-BE88-BAC51C647BB8}" type="pres">
      <dgm:prSet presAssocID="{82F2158E-5D29-425A-A2D2-DCA7715B9477}" presName="sibTrans" presStyleLbl="sibTrans2D1" presStyleIdx="0" presStyleCnt="0"/>
      <dgm:spPr/>
    </dgm:pt>
    <dgm:pt modelId="{F3BB8374-BFD4-4C1C-8D2E-A7AB12158DFA}" type="pres">
      <dgm:prSet presAssocID="{BEDCE224-9574-4CEC-9413-64F142417AC9}" presName="compNode" presStyleCnt="0"/>
      <dgm:spPr/>
    </dgm:pt>
    <dgm:pt modelId="{17819B14-6AA4-456D-8C52-FF519FFD726F}" type="pres">
      <dgm:prSet presAssocID="{BEDCE224-9574-4CEC-9413-64F142417AC9}" presName="iconBgRect" presStyleLbl="bgShp" presStyleIdx="2" presStyleCnt="4"/>
      <dgm:spPr/>
    </dgm:pt>
    <dgm:pt modelId="{20181B54-2279-479D-8CA7-83C732FF0C6E}" type="pres">
      <dgm:prSet presAssocID="{BEDCE224-9574-4CEC-9413-64F142417A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90BDD81-0019-46DD-914F-63452CAA7EDA}" type="pres">
      <dgm:prSet presAssocID="{BEDCE224-9574-4CEC-9413-64F142417AC9}" presName="spaceRect" presStyleCnt="0"/>
      <dgm:spPr/>
    </dgm:pt>
    <dgm:pt modelId="{5CC8403A-3BB5-4784-A072-819EFF98E93A}" type="pres">
      <dgm:prSet presAssocID="{BEDCE224-9574-4CEC-9413-64F142417AC9}" presName="textRect" presStyleLbl="revTx" presStyleIdx="2" presStyleCnt="4">
        <dgm:presLayoutVars>
          <dgm:chMax val="1"/>
          <dgm:chPref val="1"/>
        </dgm:presLayoutVars>
      </dgm:prSet>
      <dgm:spPr/>
    </dgm:pt>
    <dgm:pt modelId="{00284342-C4CE-422E-9D52-F8DB400CC18A}" type="pres">
      <dgm:prSet presAssocID="{9C9A6826-E0B9-45DB-BFC4-AA6B94A17E5D}" presName="sibTrans" presStyleLbl="sibTrans2D1" presStyleIdx="0" presStyleCnt="0"/>
      <dgm:spPr/>
    </dgm:pt>
    <dgm:pt modelId="{37B6706B-ACD2-4306-81B6-7C4FBD8B5916}" type="pres">
      <dgm:prSet presAssocID="{A4A529CF-AB7D-42C2-87D0-3361F4031852}" presName="compNode" presStyleCnt="0"/>
      <dgm:spPr/>
    </dgm:pt>
    <dgm:pt modelId="{DA22C71F-0935-4D2F-85E3-AFC6CAA90D47}" type="pres">
      <dgm:prSet presAssocID="{A4A529CF-AB7D-42C2-87D0-3361F4031852}" presName="iconBgRect" presStyleLbl="bgShp" presStyleIdx="3" presStyleCnt="4"/>
      <dgm:spPr/>
    </dgm:pt>
    <dgm:pt modelId="{6295ADA9-9FA1-4966-9BD0-EE5B00004E38}" type="pres">
      <dgm:prSet presAssocID="{A4A529CF-AB7D-42C2-87D0-3361F40318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ning Tools"/>
        </a:ext>
      </dgm:extLst>
    </dgm:pt>
    <dgm:pt modelId="{AE633EEA-D671-498D-8935-45868D285029}" type="pres">
      <dgm:prSet presAssocID="{A4A529CF-AB7D-42C2-87D0-3361F4031852}" presName="spaceRect" presStyleCnt="0"/>
      <dgm:spPr/>
    </dgm:pt>
    <dgm:pt modelId="{6A3CD2FE-3899-49AC-95A3-81FE2A3F4646}" type="pres">
      <dgm:prSet presAssocID="{A4A529CF-AB7D-42C2-87D0-3361F4031852}" presName="textRect" presStyleLbl="revTx" presStyleIdx="3" presStyleCnt="4">
        <dgm:presLayoutVars>
          <dgm:chMax val="1"/>
          <dgm:chPref val="1"/>
        </dgm:presLayoutVars>
      </dgm:prSet>
      <dgm:spPr/>
    </dgm:pt>
  </dgm:ptLst>
  <dgm:cxnLst>
    <dgm:cxn modelId="{64BE641E-C113-43BE-8665-451FC8693646}" type="presOf" srcId="{6E42F3B4-8E58-4FD0-9B69-19A28436E23E}" destId="{BE4C7266-9A2B-4139-B74B-D7548FD594CD}" srcOrd="0" destOrd="0" presId="urn:microsoft.com/office/officeart/2018/2/layout/IconCircleList"/>
    <dgm:cxn modelId="{07DB7329-376B-4894-A238-4F3038690663}" type="presOf" srcId="{E7FA6C66-0E19-4211-B277-D5535E77C7A2}" destId="{27D8EE9E-4164-41A4-AEFB-DE45F050258A}" srcOrd="0" destOrd="0" presId="urn:microsoft.com/office/officeart/2018/2/layout/IconCircleList"/>
    <dgm:cxn modelId="{2EEEA22B-685C-4F9E-8976-408A89C51125}" type="presOf" srcId="{13AE8ABE-411C-4B53-AF28-DED94EE2272F}" destId="{D8220156-0D3E-47D4-9AA0-E6DE8A979E9D}" srcOrd="0" destOrd="0" presId="urn:microsoft.com/office/officeart/2018/2/layout/IconCircleList"/>
    <dgm:cxn modelId="{F934DA49-A37B-4068-B2E1-C8BC775AB1D8}" type="presOf" srcId="{A4A529CF-AB7D-42C2-87D0-3361F4031852}" destId="{6A3CD2FE-3899-49AC-95A3-81FE2A3F4646}" srcOrd="0" destOrd="0" presId="urn:microsoft.com/office/officeart/2018/2/layout/IconCircleList"/>
    <dgm:cxn modelId="{8959795A-FF9A-4A41-B2EF-495264D58594}" type="presOf" srcId="{82F2158E-5D29-425A-A2D2-DCA7715B9477}" destId="{6E2A2280-059A-46D1-BE88-BAC51C647BB8}" srcOrd="0" destOrd="0" presId="urn:microsoft.com/office/officeart/2018/2/layout/IconCircleList"/>
    <dgm:cxn modelId="{7244DC8C-2C57-4668-9322-74A504D41EDB}" type="presOf" srcId="{466B02E8-48A9-4EAD-819A-F7BE08A3F34E}" destId="{EF5709C5-0274-47C0-AF76-9BC3892B96A6}" srcOrd="0" destOrd="0" presId="urn:microsoft.com/office/officeart/2018/2/layout/IconCircleList"/>
    <dgm:cxn modelId="{9D51BC92-6AE2-46B4-9D29-22C29B55B38B}" srcId="{466B02E8-48A9-4EAD-819A-F7BE08A3F34E}" destId="{A4A529CF-AB7D-42C2-87D0-3361F4031852}" srcOrd="3" destOrd="0" parTransId="{3A324A04-D553-4B66-A425-AB27BA4CDEE7}" sibTransId="{F79492FB-4F03-4832-A332-A6F565842B5C}"/>
    <dgm:cxn modelId="{8DBA3DA0-EE02-4447-9CA4-EFB47B6596E1}" type="presOf" srcId="{BEDCE224-9574-4CEC-9413-64F142417AC9}" destId="{5CC8403A-3BB5-4784-A072-819EFF98E93A}" srcOrd="0" destOrd="0" presId="urn:microsoft.com/office/officeart/2018/2/layout/IconCircleList"/>
    <dgm:cxn modelId="{4F696DA2-FE0D-4CD2-9B7D-634340A741B8}" srcId="{466B02E8-48A9-4EAD-819A-F7BE08A3F34E}" destId="{6E42F3B4-8E58-4FD0-9B69-19A28436E23E}" srcOrd="1" destOrd="0" parTransId="{0F79DA6C-B6F1-4B7F-B1B9-FA7D3552BE06}" sibTransId="{82F2158E-5D29-425A-A2D2-DCA7715B9477}"/>
    <dgm:cxn modelId="{FA899DD4-EBD0-4A53-BCC6-8137A123D1D6}" srcId="{466B02E8-48A9-4EAD-819A-F7BE08A3F34E}" destId="{BEDCE224-9574-4CEC-9413-64F142417AC9}" srcOrd="2" destOrd="0" parTransId="{603CE5D0-A8EB-4B26-A4DD-DD8F058790C4}" sibTransId="{9C9A6826-E0B9-45DB-BFC4-AA6B94A17E5D}"/>
    <dgm:cxn modelId="{1DC326E1-E654-4AC5-A4BE-6487AE8B4577}" srcId="{466B02E8-48A9-4EAD-819A-F7BE08A3F34E}" destId="{E7FA6C66-0E19-4211-B277-D5535E77C7A2}" srcOrd="0" destOrd="0" parTransId="{11C69688-E2D5-4E82-B57A-CD34704382BE}" sibTransId="{13AE8ABE-411C-4B53-AF28-DED94EE2272F}"/>
    <dgm:cxn modelId="{09E2C5E1-2222-452C-9D27-12B4AF646427}" type="presOf" srcId="{9C9A6826-E0B9-45DB-BFC4-AA6B94A17E5D}" destId="{00284342-C4CE-422E-9D52-F8DB400CC18A}" srcOrd="0" destOrd="0" presId="urn:microsoft.com/office/officeart/2018/2/layout/IconCircleList"/>
    <dgm:cxn modelId="{96FE3035-62C3-400B-A604-C6EE448A3244}" type="presParOf" srcId="{EF5709C5-0274-47C0-AF76-9BC3892B96A6}" destId="{9D21C68A-3A13-4E2C-9669-F864E57A1AF5}" srcOrd="0" destOrd="0" presId="urn:microsoft.com/office/officeart/2018/2/layout/IconCircleList"/>
    <dgm:cxn modelId="{1070429A-200C-493F-ADD0-20E36FF7E7DF}" type="presParOf" srcId="{9D21C68A-3A13-4E2C-9669-F864E57A1AF5}" destId="{8F51276B-A677-4AD2-A70E-73BE89B1D677}" srcOrd="0" destOrd="0" presId="urn:microsoft.com/office/officeart/2018/2/layout/IconCircleList"/>
    <dgm:cxn modelId="{8328E9EE-CC57-4C60-8888-BF12946A82BD}" type="presParOf" srcId="{8F51276B-A677-4AD2-A70E-73BE89B1D677}" destId="{025533EF-1204-4ADF-B7FB-A0388BAB81A4}" srcOrd="0" destOrd="0" presId="urn:microsoft.com/office/officeart/2018/2/layout/IconCircleList"/>
    <dgm:cxn modelId="{1DE16C75-E0FE-48D1-9184-5F5181032139}" type="presParOf" srcId="{8F51276B-A677-4AD2-A70E-73BE89B1D677}" destId="{9F0EB200-0FD1-47F0-A80D-EBA1C3B5DBDB}" srcOrd="1" destOrd="0" presId="urn:microsoft.com/office/officeart/2018/2/layout/IconCircleList"/>
    <dgm:cxn modelId="{D8B83BD7-CED8-42E6-951D-83DF3864EA1D}" type="presParOf" srcId="{8F51276B-A677-4AD2-A70E-73BE89B1D677}" destId="{304E16B4-3410-4325-AFE5-142BD0B3A46B}" srcOrd="2" destOrd="0" presId="urn:microsoft.com/office/officeart/2018/2/layout/IconCircleList"/>
    <dgm:cxn modelId="{D3A196C3-C009-442B-BE7E-A924CC86F13B}" type="presParOf" srcId="{8F51276B-A677-4AD2-A70E-73BE89B1D677}" destId="{27D8EE9E-4164-41A4-AEFB-DE45F050258A}" srcOrd="3" destOrd="0" presId="urn:microsoft.com/office/officeart/2018/2/layout/IconCircleList"/>
    <dgm:cxn modelId="{C3685DC6-E8F0-41DE-9788-D854C50BC582}" type="presParOf" srcId="{9D21C68A-3A13-4E2C-9669-F864E57A1AF5}" destId="{D8220156-0D3E-47D4-9AA0-E6DE8A979E9D}" srcOrd="1" destOrd="0" presId="urn:microsoft.com/office/officeart/2018/2/layout/IconCircleList"/>
    <dgm:cxn modelId="{BBFF9CD4-5C70-469B-A220-93D3A7E3940A}" type="presParOf" srcId="{9D21C68A-3A13-4E2C-9669-F864E57A1AF5}" destId="{195C7CB9-7D2A-402F-8BED-71B4E071D318}" srcOrd="2" destOrd="0" presId="urn:microsoft.com/office/officeart/2018/2/layout/IconCircleList"/>
    <dgm:cxn modelId="{672E8866-683A-45D0-9C43-F0568897BADD}" type="presParOf" srcId="{195C7CB9-7D2A-402F-8BED-71B4E071D318}" destId="{814A549A-BF52-41AC-BD25-E8102A6DB678}" srcOrd="0" destOrd="0" presId="urn:microsoft.com/office/officeart/2018/2/layout/IconCircleList"/>
    <dgm:cxn modelId="{0D878BD8-5BDB-42B0-9095-A31FB1BB1931}" type="presParOf" srcId="{195C7CB9-7D2A-402F-8BED-71B4E071D318}" destId="{3F0B5AC0-1E87-40CD-B80D-787269EDE03D}" srcOrd="1" destOrd="0" presId="urn:microsoft.com/office/officeart/2018/2/layout/IconCircleList"/>
    <dgm:cxn modelId="{A66E93D0-ACBA-4E5D-A7D0-AAB0356E3B69}" type="presParOf" srcId="{195C7CB9-7D2A-402F-8BED-71B4E071D318}" destId="{71BDDF0D-177E-4141-861C-D18C3297BC02}" srcOrd="2" destOrd="0" presId="urn:microsoft.com/office/officeart/2018/2/layout/IconCircleList"/>
    <dgm:cxn modelId="{18D64ADC-7826-4679-9632-E2C6FD396DDE}" type="presParOf" srcId="{195C7CB9-7D2A-402F-8BED-71B4E071D318}" destId="{BE4C7266-9A2B-4139-B74B-D7548FD594CD}" srcOrd="3" destOrd="0" presId="urn:microsoft.com/office/officeart/2018/2/layout/IconCircleList"/>
    <dgm:cxn modelId="{D40D8C28-E3BB-4FFF-B34B-6C0B992FD637}" type="presParOf" srcId="{9D21C68A-3A13-4E2C-9669-F864E57A1AF5}" destId="{6E2A2280-059A-46D1-BE88-BAC51C647BB8}" srcOrd="3" destOrd="0" presId="urn:microsoft.com/office/officeart/2018/2/layout/IconCircleList"/>
    <dgm:cxn modelId="{4542AD46-2B69-4D1B-9942-4874217E90E5}" type="presParOf" srcId="{9D21C68A-3A13-4E2C-9669-F864E57A1AF5}" destId="{F3BB8374-BFD4-4C1C-8D2E-A7AB12158DFA}" srcOrd="4" destOrd="0" presId="urn:microsoft.com/office/officeart/2018/2/layout/IconCircleList"/>
    <dgm:cxn modelId="{EA919B95-0DAF-4643-B0F8-A83408EB46CB}" type="presParOf" srcId="{F3BB8374-BFD4-4C1C-8D2E-A7AB12158DFA}" destId="{17819B14-6AA4-456D-8C52-FF519FFD726F}" srcOrd="0" destOrd="0" presId="urn:microsoft.com/office/officeart/2018/2/layout/IconCircleList"/>
    <dgm:cxn modelId="{C06BCD9C-A580-487B-BDF0-DD4411C14082}" type="presParOf" srcId="{F3BB8374-BFD4-4C1C-8D2E-A7AB12158DFA}" destId="{20181B54-2279-479D-8CA7-83C732FF0C6E}" srcOrd="1" destOrd="0" presId="urn:microsoft.com/office/officeart/2018/2/layout/IconCircleList"/>
    <dgm:cxn modelId="{45A7605D-4684-4BDC-8FA5-64047B972DDB}" type="presParOf" srcId="{F3BB8374-BFD4-4C1C-8D2E-A7AB12158DFA}" destId="{190BDD81-0019-46DD-914F-63452CAA7EDA}" srcOrd="2" destOrd="0" presId="urn:microsoft.com/office/officeart/2018/2/layout/IconCircleList"/>
    <dgm:cxn modelId="{E131A0FD-348F-45F9-9B19-A7EFE2449808}" type="presParOf" srcId="{F3BB8374-BFD4-4C1C-8D2E-A7AB12158DFA}" destId="{5CC8403A-3BB5-4784-A072-819EFF98E93A}" srcOrd="3" destOrd="0" presId="urn:microsoft.com/office/officeart/2018/2/layout/IconCircleList"/>
    <dgm:cxn modelId="{FE471389-A0A6-44F9-A2DC-774F017DB556}" type="presParOf" srcId="{9D21C68A-3A13-4E2C-9669-F864E57A1AF5}" destId="{00284342-C4CE-422E-9D52-F8DB400CC18A}" srcOrd="5" destOrd="0" presId="urn:microsoft.com/office/officeart/2018/2/layout/IconCircleList"/>
    <dgm:cxn modelId="{4E175F7A-8B97-4CAD-99F2-8E9AE7ACD621}" type="presParOf" srcId="{9D21C68A-3A13-4E2C-9669-F864E57A1AF5}" destId="{37B6706B-ACD2-4306-81B6-7C4FBD8B5916}" srcOrd="6" destOrd="0" presId="urn:microsoft.com/office/officeart/2018/2/layout/IconCircleList"/>
    <dgm:cxn modelId="{470BD69E-E09B-40D2-9578-4904A4862C38}" type="presParOf" srcId="{37B6706B-ACD2-4306-81B6-7C4FBD8B5916}" destId="{DA22C71F-0935-4D2F-85E3-AFC6CAA90D47}" srcOrd="0" destOrd="0" presId="urn:microsoft.com/office/officeart/2018/2/layout/IconCircleList"/>
    <dgm:cxn modelId="{79C6468D-D0EF-417D-8907-5946A34CBEE2}" type="presParOf" srcId="{37B6706B-ACD2-4306-81B6-7C4FBD8B5916}" destId="{6295ADA9-9FA1-4966-9BD0-EE5B00004E38}" srcOrd="1" destOrd="0" presId="urn:microsoft.com/office/officeart/2018/2/layout/IconCircleList"/>
    <dgm:cxn modelId="{1073454E-151C-46A7-AB05-5088C59DA72D}" type="presParOf" srcId="{37B6706B-ACD2-4306-81B6-7C4FBD8B5916}" destId="{AE633EEA-D671-498D-8935-45868D285029}" srcOrd="2" destOrd="0" presId="urn:microsoft.com/office/officeart/2018/2/layout/IconCircleList"/>
    <dgm:cxn modelId="{966FC4C5-7A7D-4580-9593-AD1C9CE223FC}" type="presParOf" srcId="{37B6706B-ACD2-4306-81B6-7C4FBD8B5916}" destId="{6A3CD2FE-3899-49AC-95A3-81FE2A3F464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4B1BD3D-041A-4547-8B25-DBB1EDB46F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6CA3869-5F45-4434-875D-AAF69C45A997}">
      <dgm:prSet custT="1"/>
      <dgm:spPr/>
      <dgm:t>
        <a:bodyPr/>
        <a:lstStyle/>
        <a:p>
          <a:pPr>
            <a:lnSpc>
              <a:spcPct val="100000"/>
            </a:lnSpc>
          </a:pPr>
          <a:r>
            <a:rPr lang="en-US" sz="1400" dirty="0"/>
            <a:t>The modern approach allows for a more nuanced understanding of data, supporting strategic decision-making.</a:t>
          </a:r>
        </a:p>
      </dgm:t>
    </dgm:pt>
    <dgm:pt modelId="{DB79BF4D-3AAB-4A29-9EAE-95BE440CC8F9}" type="parTrans" cxnId="{2693F301-9FD7-4900-AF92-00CE89C5D621}">
      <dgm:prSet/>
      <dgm:spPr/>
      <dgm:t>
        <a:bodyPr/>
        <a:lstStyle/>
        <a:p>
          <a:endParaRPr lang="en-US" sz="2000"/>
        </a:p>
      </dgm:t>
    </dgm:pt>
    <dgm:pt modelId="{24EDBD13-65CF-4BF1-8044-5FCC0B226C1E}" type="sibTrans" cxnId="{2693F301-9FD7-4900-AF92-00CE89C5D621}">
      <dgm:prSet/>
      <dgm:spPr/>
      <dgm:t>
        <a:bodyPr/>
        <a:lstStyle/>
        <a:p>
          <a:pPr>
            <a:lnSpc>
              <a:spcPct val="100000"/>
            </a:lnSpc>
          </a:pPr>
          <a:endParaRPr lang="en-US" sz="2000"/>
        </a:p>
      </dgm:t>
    </dgm:pt>
    <dgm:pt modelId="{4BF24041-36DC-41EC-BE6A-AE7711A12BDA}">
      <dgm:prSet custT="1"/>
      <dgm:spPr/>
      <dgm:t>
        <a:bodyPr/>
        <a:lstStyle/>
        <a:p>
          <a:pPr>
            <a:lnSpc>
              <a:spcPct val="100000"/>
            </a:lnSpc>
          </a:pPr>
          <a:r>
            <a:rPr lang="en-US" sz="1400"/>
            <a:t>The ability to integrate and analyze data from various sources provides a more holistic view of operations.</a:t>
          </a:r>
        </a:p>
      </dgm:t>
    </dgm:pt>
    <dgm:pt modelId="{BA8DAC92-61A6-42D5-BF44-30AD1C0B9199}" type="parTrans" cxnId="{EA1EB773-5888-4A37-A51E-51B4CAFDDF8F}">
      <dgm:prSet/>
      <dgm:spPr/>
      <dgm:t>
        <a:bodyPr/>
        <a:lstStyle/>
        <a:p>
          <a:endParaRPr lang="en-US" sz="2000"/>
        </a:p>
      </dgm:t>
    </dgm:pt>
    <dgm:pt modelId="{7068ED58-1753-4EBD-820B-AA8CD9DC7BCC}" type="sibTrans" cxnId="{EA1EB773-5888-4A37-A51E-51B4CAFDDF8F}">
      <dgm:prSet/>
      <dgm:spPr/>
      <dgm:t>
        <a:bodyPr/>
        <a:lstStyle/>
        <a:p>
          <a:pPr>
            <a:lnSpc>
              <a:spcPct val="100000"/>
            </a:lnSpc>
          </a:pPr>
          <a:endParaRPr lang="en-US" sz="2000"/>
        </a:p>
      </dgm:t>
    </dgm:pt>
    <dgm:pt modelId="{68169013-55EB-4684-A323-C70AF530F451}">
      <dgm:prSet custT="1"/>
      <dgm:spPr/>
      <dgm:t>
        <a:bodyPr/>
        <a:lstStyle/>
        <a:p>
          <a:pPr>
            <a:lnSpc>
              <a:spcPct val="100000"/>
            </a:lnSpc>
          </a:pPr>
          <a:r>
            <a:rPr lang="en-US" sz="1400"/>
            <a:t>Modern tools offer scalability and flexibility, accommodating the growing and changing needs of the organization.</a:t>
          </a:r>
        </a:p>
      </dgm:t>
    </dgm:pt>
    <dgm:pt modelId="{9F3C99E2-B259-487D-9A68-E7ECE7F425B4}" type="parTrans" cxnId="{CEDB71A5-21F7-422C-8542-5E3555F62EBC}">
      <dgm:prSet/>
      <dgm:spPr/>
      <dgm:t>
        <a:bodyPr/>
        <a:lstStyle/>
        <a:p>
          <a:endParaRPr lang="en-US" sz="2000"/>
        </a:p>
      </dgm:t>
    </dgm:pt>
    <dgm:pt modelId="{ED4609A4-79BD-4309-8455-1462D487151A}" type="sibTrans" cxnId="{CEDB71A5-21F7-422C-8542-5E3555F62EBC}">
      <dgm:prSet/>
      <dgm:spPr/>
      <dgm:t>
        <a:bodyPr/>
        <a:lstStyle/>
        <a:p>
          <a:pPr>
            <a:lnSpc>
              <a:spcPct val="100000"/>
            </a:lnSpc>
          </a:pPr>
          <a:endParaRPr lang="en-US" sz="2000"/>
        </a:p>
      </dgm:t>
    </dgm:pt>
    <dgm:pt modelId="{C7E7513F-F5C9-4B87-BDA5-DC8AD7A5F92A}">
      <dgm:prSet custT="1"/>
      <dgm:spPr/>
      <dgm:t>
        <a:bodyPr/>
        <a:lstStyle/>
        <a:p>
          <a:pPr>
            <a:lnSpc>
              <a:spcPct val="100000"/>
            </a:lnSpc>
          </a:pPr>
          <a:r>
            <a:rPr lang="en-US" sz="1400"/>
            <a:t>The advanced systems require more sophisticated skills for data management and analysis.</a:t>
          </a:r>
        </a:p>
      </dgm:t>
    </dgm:pt>
    <dgm:pt modelId="{4DDA778F-70BD-4B96-A206-F8CCBD7FD5C7}" type="parTrans" cxnId="{5FA8E040-1D14-4C74-9751-048F3F584CA7}">
      <dgm:prSet/>
      <dgm:spPr/>
      <dgm:t>
        <a:bodyPr/>
        <a:lstStyle/>
        <a:p>
          <a:endParaRPr lang="en-US" sz="2000"/>
        </a:p>
      </dgm:t>
    </dgm:pt>
    <dgm:pt modelId="{AAD44F43-2397-42C4-9BB4-2B639206438A}" type="sibTrans" cxnId="{5FA8E040-1D14-4C74-9751-048F3F584CA7}">
      <dgm:prSet/>
      <dgm:spPr/>
      <dgm:t>
        <a:bodyPr/>
        <a:lstStyle/>
        <a:p>
          <a:pPr>
            <a:lnSpc>
              <a:spcPct val="100000"/>
            </a:lnSpc>
          </a:pPr>
          <a:endParaRPr lang="en-US" sz="2000"/>
        </a:p>
      </dgm:t>
    </dgm:pt>
    <dgm:pt modelId="{5A04DB48-9947-46EC-9E3A-D7630BB20480}">
      <dgm:prSet custT="1"/>
      <dgm:spPr/>
      <dgm:t>
        <a:bodyPr/>
        <a:lstStyle/>
        <a:p>
          <a:pPr>
            <a:lnSpc>
              <a:spcPct val="100000"/>
            </a:lnSpc>
          </a:pPr>
          <a:r>
            <a:rPr lang="en-US" sz="1400" dirty="0"/>
            <a:t>As the complexity of data integration increases, maintaining data quality and consistency becomes more challenging.</a:t>
          </a:r>
        </a:p>
      </dgm:t>
    </dgm:pt>
    <dgm:pt modelId="{0690BAD2-9326-44E2-8F16-315BF1787248}" type="parTrans" cxnId="{0B1931BA-F76F-4DD7-A0D0-2997576B4C6B}">
      <dgm:prSet/>
      <dgm:spPr/>
      <dgm:t>
        <a:bodyPr/>
        <a:lstStyle/>
        <a:p>
          <a:endParaRPr lang="en-US" sz="2000"/>
        </a:p>
      </dgm:t>
    </dgm:pt>
    <dgm:pt modelId="{69F2EFCA-4C8C-4155-82D2-06B84CBD88C7}" type="sibTrans" cxnId="{0B1931BA-F76F-4DD7-A0D0-2997576B4C6B}">
      <dgm:prSet/>
      <dgm:spPr/>
      <dgm:t>
        <a:bodyPr/>
        <a:lstStyle/>
        <a:p>
          <a:endParaRPr lang="en-US" sz="2000"/>
        </a:p>
      </dgm:t>
    </dgm:pt>
    <dgm:pt modelId="{A90384DE-4987-48B5-A0CE-B5D749DDAFE8}" type="pres">
      <dgm:prSet presAssocID="{54B1BD3D-041A-4547-8B25-DBB1EDB46F21}" presName="root" presStyleCnt="0">
        <dgm:presLayoutVars>
          <dgm:dir/>
          <dgm:resizeHandles val="exact"/>
        </dgm:presLayoutVars>
      </dgm:prSet>
      <dgm:spPr/>
    </dgm:pt>
    <dgm:pt modelId="{FD298ECE-1984-42CA-81B7-7AB212C7D220}" type="pres">
      <dgm:prSet presAssocID="{54B1BD3D-041A-4547-8B25-DBB1EDB46F21}" presName="container" presStyleCnt="0">
        <dgm:presLayoutVars>
          <dgm:dir/>
          <dgm:resizeHandles val="exact"/>
        </dgm:presLayoutVars>
      </dgm:prSet>
      <dgm:spPr/>
    </dgm:pt>
    <dgm:pt modelId="{059B3BB7-CFBC-4E56-8EB6-436B244E2EC8}" type="pres">
      <dgm:prSet presAssocID="{16CA3869-5F45-4434-875D-AAF69C45A997}" presName="compNode" presStyleCnt="0"/>
      <dgm:spPr/>
    </dgm:pt>
    <dgm:pt modelId="{8C0B843F-035E-4703-918A-326EBE83065E}" type="pres">
      <dgm:prSet presAssocID="{16CA3869-5F45-4434-875D-AAF69C45A997}" presName="iconBgRect" presStyleLbl="bgShp" presStyleIdx="0" presStyleCnt="5"/>
      <dgm:spPr/>
    </dgm:pt>
    <dgm:pt modelId="{9E9A24B5-012E-4A7E-A96D-C599CEF31EFD}" type="pres">
      <dgm:prSet presAssocID="{16CA3869-5F45-4434-875D-AAF69C45A99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779B667-904E-4245-B14E-F22DA4DED396}" type="pres">
      <dgm:prSet presAssocID="{16CA3869-5F45-4434-875D-AAF69C45A997}" presName="spaceRect" presStyleCnt="0"/>
      <dgm:spPr/>
    </dgm:pt>
    <dgm:pt modelId="{95AEEED3-C353-4080-AA25-C966F5549402}" type="pres">
      <dgm:prSet presAssocID="{16CA3869-5F45-4434-875D-AAF69C45A997}" presName="textRect" presStyleLbl="revTx" presStyleIdx="0" presStyleCnt="5">
        <dgm:presLayoutVars>
          <dgm:chMax val="1"/>
          <dgm:chPref val="1"/>
        </dgm:presLayoutVars>
      </dgm:prSet>
      <dgm:spPr/>
    </dgm:pt>
    <dgm:pt modelId="{5E06F276-F2FD-4312-BC00-B7A9030AE268}" type="pres">
      <dgm:prSet presAssocID="{24EDBD13-65CF-4BF1-8044-5FCC0B226C1E}" presName="sibTrans" presStyleLbl="sibTrans2D1" presStyleIdx="0" presStyleCnt="0"/>
      <dgm:spPr/>
    </dgm:pt>
    <dgm:pt modelId="{E0025835-DE4E-4892-85F9-318437761A43}" type="pres">
      <dgm:prSet presAssocID="{4BF24041-36DC-41EC-BE6A-AE7711A12BDA}" presName="compNode" presStyleCnt="0"/>
      <dgm:spPr/>
    </dgm:pt>
    <dgm:pt modelId="{921D9760-4610-4C08-985F-236BCAB191A0}" type="pres">
      <dgm:prSet presAssocID="{4BF24041-36DC-41EC-BE6A-AE7711A12BDA}" presName="iconBgRect" presStyleLbl="bgShp" presStyleIdx="1" presStyleCnt="5"/>
      <dgm:spPr/>
    </dgm:pt>
    <dgm:pt modelId="{9EB7B651-1163-41DF-AB63-907487A6382F}" type="pres">
      <dgm:prSet presAssocID="{4BF24041-36DC-41EC-BE6A-AE7711A12B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F4F4FBF-EFF1-42EB-A180-7E15C605903B}" type="pres">
      <dgm:prSet presAssocID="{4BF24041-36DC-41EC-BE6A-AE7711A12BDA}" presName="spaceRect" presStyleCnt="0"/>
      <dgm:spPr/>
    </dgm:pt>
    <dgm:pt modelId="{29000BB3-3689-4BFE-86B8-B65358A3CBE9}" type="pres">
      <dgm:prSet presAssocID="{4BF24041-36DC-41EC-BE6A-AE7711A12BDA}" presName="textRect" presStyleLbl="revTx" presStyleIdx="1" presStyleCnt="5">
        <dgm:presLayoutVars>
          <dgm:chMax val="1"/>
          <dgm:chPref val="1"/>
        </dgm:presLayoutVars>
      </dgm:prSet>
      <dgm:spPr/>
    </dgm:pt>
    <dgm:pt modelId="{B65EA2A3-2036-4317-A177-587ABA115FDE}" type="pres">
      <dgm:prSet presAssocID="{7068ED58-1753-4EBD-820B-AA8CD9DC7BCC}" presName="sibTrans" presStyleLbl="sibTrans2D1" presStyleIdx="0" presStyleCnt="0"/>
      <dgm:spPr/>
    </dgm:pt>
    <dgm:pt modelId="{10A6396D-24BB-47E6-8A20-CF220374DC04}" type="pres">
      <dgm:prSet presAssocID="{68169013-55EB-4684-A323-C70AF530F451}" presName="compNode" presStyleCnt="0"/>
      <dgm:spPr/>
    </dgm:pt>
    <dgm:pt modelId="{AAC7E12D-3875-4F93-91F7-853206B42368}" type="pres">
      <dgm:prSet presAssocID="{68169013-55EB-4684-A323-C70AF530F451}" presName="iconBgRect" presStyleLbl="bgShp" presStyleIdx="2" presStyleCnt="5"/>
      <dgm:spPr/>
    </dgm:pt>
    <dgm:pt modelId="{72EC8C65-288D-4523-BF57-8C83A7227AC0}" type="pres">
      <dgm:prSet presAssocID="{68169013-55EB-4684-A323-C70AF530F4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mize"/>
        </a:ext>
      </dgm:extLst>
    </dgm:pt>
    <dgm:pt modelId="{12E1FAEF-337E-4CC8-A3B0-D57033E1DD19}" type="pres">
      <dgm:prSet presAssocID="{68169013-55EB-4684-A323-C70AF530F451}" presName="spaceRect" presStyleCnt="0"/>
      <dgm:spPr/>
    </dgm:pt>
    <dgm:pt modelId="{FDA98696-6F36-4946-9E16-1E22AF5A9DF7}" type="pres">
      <dgm:prSet presAssocID="{68169013-55EB-4684-A323-C70AF530F451}" presName="textRect" presStyleLbl="revTx" presStyleIdx="2" presStyleCnt="5">
        <dgm:presLayoutVars>
          <dgm:chMax val="1"/>
          <dgm:chPref val="1"/>
        </dgm:presLayoutVars>
      </dgm:prSet>
      <dgm:spPr/>
    </dgm:pt>
    <dgm:pt modelId="{71D10000-E80D-4DFE-B397-046EA492F558}" type="pres">
      <dgm:prSet presAssocID="{ED4609A4-79BD-4309-8455-1462D487151A}" presName="sibTrans" presStyleLbl="sibTrans2D1" presStyleIdx="0" presStyleCnt="0"/>
      <dgm:spPr/>
    </dgm:pt>
    <dgm:pt modelId="{7CF9F6BA-ED85-4A6B-B795-026359FDFC1B}" type="pres">
      <dgm:prSet presAssocID="{C7E7513F-F5C9-4B87-BDA5-DC8AD7A5F92A}" presName="compNode" presStyleCnt="0"/>
      <dgm:spPr/>
    </dgm:pt>
    <dgm:pt modelId="{2B7E4987-12C2-48A1-80BE-19E75AA3E6A2}" type="pres">
      <dgm:prSet presAssocID="{C7E7513F-F5C9-4B87-BDA5-DC8AD7A5F92A}" presName="iconBgRect" presStyleLbl="bgShp" presStyleIdx="3" presStyleCnt="5"/>
      <dgm:spPr/>
    </dgm:pt>
    <dgm:pt modelId="{D412D331-50C6-48E6-8F9D-F733792DCDF4}" type="pres">
      <dgm:prSet presAssocID="{C7E7513F-F5C9-4B87-BDA5-DC8AD7A5F9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F9494ACF-8040-440B-8E93-58CDEDC865C1}" type="pres">
      <dgm:prSet presAssocID="{C7E7513F-F5C9-4B87-BDA5-DC8AD7A5F92A}" presName="spaceRect" presStyleCnt="0"/>
      <dgm:spPr/>
    </dgm:pt>
    <dgm:pt modelId="{5B6CB998-C7F7-41E1-A387-A051B842B390}" type="pres">
      <dgm:prSet presAssocID="{C7E7513F-F5C9-4B87-BDA5-DC8AD7A5F92A}" presName="textRect" presStyleLbl="revTx" presStyleIdx="3" presStyleCnt="5">
        <dgm:presLayoutVars>
          <dgm:chMax val="1"/>
          <dgm:chPref val="1"/>
        </dgm:presLayoutVars>
      </dgm:prSet>
      <dgm:spPr/>
    </dgm:pt>
    <dgm:pt modelId="{61123D6B-10D6-4D5A-BF41-64BF7DF17036}" type="pres">
      <dgm:prSet presAssocID="{AAD44F43-2397-42C4-9BB4-2B639206438A}" presName="sibTrans" presStyleLbl="sibTrans2D1" presStyleIdx="0" presStyleCnt="0"/>
      <dgm:spPr/>
    </dgm:pt>
    <dgm:pt modelId="{8A24F54C-DFBC-4DCB-95DC-7CBD26609F05}" type="pres">
      <dgm:prSet presAssocID="{5A04DB48-9947-46EC-9E3A-D7630BB20480}" presName="compNode" presStyleCnt="0"/>
      <dgm:spPr/>
    </dgm:pt>
    <dgm:pt modelId="{CDECD327-6D05-4FA8-88C3-62114F172958}" type="pres">
      <dgm:prSet presAssocID="{5A04DB48-9947-46EC-9E3A-D7630BB20480}" presName="iconBgRect" presStyleLbl="bgShp" presStyleIdx="4" presStyleCnt="5"/>
      <dgm:spPr/>
    </dgm:pt>
    <dgm:pt modelId="{1B19E8FE-C173-4D7E-90B7-D7722BED6788}" type="pres">
      <dgm:prSet presAssocID="{5A04DB48-9947-46EC-9E3A-D7630BB204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76FD76E6-72A8-4FDE-9FE7-0EA7C464EF32}" type="pres">
      <dgm:prSet presAssocID="{5A04DB48-9947-46EC-9E3A-D7630BB20480}" presName="spaceRect" presStyleCnt="0"/>
      <dgm:spPr/>
    </dgm:pt>
    <dgm:pt modelId="{6979EDA4-4CF9-4F23-A597-D4BBF98BECE2}" type="pres">
      <dgm:prSet presAssocID="{5A04DB48-9947-46EC-9E3A-D7630BB20480}" presName="textRect" presStyleLbl="revTx" presStyleIdx="4" presStyleCnt="5">
        <dgm:presLayoutVars>
          <dgm:chMax val="1"/>
          <dgm:chPref val="1"/>
        </dgm:presLayoutVars>
      </dgm:prSet>
      <dgm:spPr/>
    </dgm:pt>
  </dgm:ptLst>
  <dgm:cxnLst>
    <dgm:cxn modelId="{2693F301-9FD7-4900-AF92-00CE89C5D621}" srcId="{54B1BD3D-041A-4547-8B25-DBB1EDB46F21}" destId="{16CA3869-5F45-4434-875D-AAF69C45A997}" srcOrd="0" destOrd="0" parTransId="{DB79BF4D-3AAB-4A29-9EAE-95BE440CC8F9}" sibTransId="{24EDBD13-65CF-4BF1-8044-5FCC0B226C1E}"/>
    <dgm:cxn modelId="{9D49370A-EFB1-45AA-B5F6-81417FB97252}" type="presOf" srcId="{16CA3869-5F45-4434-875D-AAF69C45A997}" destId="{95AEEED3-C353-4080-AA25-C966F5549402}" srcOrd="0" destOrd="0" presId="urn:microsoft.com/office/officeart/2018/2/layout/IconCircleList"/>
    <dgm:cxn modelId="{47C99315-663D-4327-B501-2FECC2F48B90}" type="presOf" srcId="{7068ED58-1753-4EBD-820B-AA8CD9DC7BCC}" destId="{B65EA2A3-2036-4317-A177-587ABA115FDE}" srcOrd="0" destOrd="0" presId="urn:microsoft.com/office/officeart/2018/2/layout/IconCircleList"/>
    <dgm:cxn modelId="{5FA8E040-1D14-4C74-9751-048F3F584CA7}" srcId="{54B1BD3D-041A-4547-8B25-DBB1EDB46F21}" destId="{C7E7513F-F5C9-4B87-BDA5-DC8AD7A5F92A}" srcOrd="3" destOrd="0" parTransId="{4DDA778F-70BD-4B96-A206-F8CCBD7FD5C7}" sibTransId="{AAD44F43-2397-42C4-9BB4-2B639206438A}"/>
    <dgm:cxn modelId="{7E0B2B4E-520B-4AC6-9198-A3F4667EC67D}" type="presOf" srcId="{24EDBD13-65CF-4BF1-8044-5FCC0B226C1E}" destId="{5E06F276-F2FD-4312-BC00-B7A9030AE268}" srcOrd="0" destOrd="0" presId="urn:microsoft.com/office/officeart/2018/2/layout/IconCircleList"/>
    <dgm:cxn modelId="{963A1C51-CB65-4480-A790-44441DAB3E7B}" type="presOf" srcId="{5A04DB48-9947-46EC-9E3A-D7630BB20480}" destId="{6979EDA4-4CF9-4F23-A597-D4BBF98BECE2}" srcOrd="0" destOrd="0" presId="urn:microsoft.com/office/officeart/2018/2/layout/IconCircleList"/>
    <dgm:cxn modelId="{A8644073-F0AC-4D2A-85AA-9BE9D2F5FA9D}" type="presOf" srcId="{AAD44F43-2397-42C4-9BB4-2B639206438A}" destId="{61123D6B-10D6-4D5A-BF41-64BF7DF17036}" srcOrd="0" destOrd="0" presId="urn:microsoft.com/office/officeart/2018/2/layout/IconCircleList"/>
    <dgm:cxn modelId="{EA1EB773-5888-4A37-A51E-51B4CAFDDF8F}" srcId="{54B1BD3D-041A-4547-8B25-DBB1EDB46F21}" destId="{4BF24041-36DC-41EC-BE6A-AE7711A12BDA}" srcOrd="1" destOrd="0" parTransId="{BA8DAC92-61A6-42D5-BF44-30AD1C0B9199}" sibTransId="{7068ED58-1753-4EBD-820B-AA8CD9DC7BCC}"/>
    <dgm:cxn modelId="{79EBB08E-7FD1-48A7-AB82-CC35DD72ED28}" type="presOf" srcId="{4BF24041-36DC-41EC-BE6A-AE7711A12BDA}" destId="{29000BB3-3689-4BFE-86B8-B65358A3CBE9}" srcOrd="0" destOrd="0" presId="urn:microsoft.com/office/officeart/2018/2/layout/IconCircleList"/>
    <dgm:cxn modelId="{D556C499-63A5-4F95-B7E2-AF0F344C6990}" type="presOf" srcId="{68169013-55EB-4684-A323-C70AF530F451}" destId="{FDA98696-6F36-4946-9E16-1E22AF5A9DF7}" srcOrd="0" destOrd="0" presId="urn:microsoft.com/office/officeart/2018/2/layout/IconCircleList"/>
    <dgm:cxn modelId="{CEDB71A5-21F7-422C-8542-5E3555F62EBC}" srcId="{54B1BD3D-041A-4547-8B25-DBB1EDB46F21}" destId="{68169013-55EB-4684-A323-C70AF530F451}" srcOrd="2" destOrd="0" parTransId="{9F3C99E2-B259-487D-9A68-E7ECE7F425B4}" sibTransId="{ED4609A4-79BD-4309-8455-1462D487151A}"/>
    <dgm:cxn modelId="{DA75C8A8-7395-4C18-8E9F-35128BD000CC}" type="presOf" srcId="{54B1BD3D-041A-4547-8B25-DBB1EDB46F21}" destId="{A90384DE-4987-48B5-A0CE-B5D749DDAFE8}" srcOrd="0" destOrd="0" presId="urn:microsoft.com/office/officeart/2018/2/layout/IconCircleList"/>
    <dgm:cxn modelId="{0B1931BA-F76F-4DD7-A0D0-2997576B4C6B}" srcId="{54B1BD3D-041A-4547-8B25-DBB1EDB46F21}" destId="{5A04DB48-9947-46EC-9E3A-D7630BB20480}" srcOrd="4" destOrd="0" parTransId="{0690BAD2-9326-44E2-8F16-315BF1787248}" sibTransId="{69F2EFCA-4C8C-4155-82D2-06B84CBD88C7}"/>
    <dgm:cxn modelId="{BE658CBA-5DEC-465A-90F9-1465075543F0}" type="presOf" srcId="{ED4609A4-79BD-4309-8455-1462D487151A}" destId="{71D10000-E80D-4DFE-B397-046EA492F558}" srcOrd="0" destOrd="0" presId="urn:microsoft.com/office/officeart/2018/2/layout/IconCircleList"/>
    <dgm:cxn modelId="{989878FE-892F-454B-A2E6-C3BD75050487}" type="presOf" srcId="{C7E7513F-F5C9-4B87-BDA5-DC8AD7A5F92A}" destId="{5B6CB998-C7F7-41E1-A387-A051B842B390}" srcOrd="0" destOrd="0" presId="urn:microsoft.com/office/officeart/2018/2/layout/IconCircleList"/>
    <dgm:cxn modelId="{C48F805E-B89C-48F7-B9B7-5B1F381256C7}" type="presParOf" srcId="{A90384DE-4987-48B5-A0CE-B5D749DDAFE8}" destId="{FD298ECE-1984-42CA-81B7-7AB212C7D220}" srcOrd="0" destOrd="0" presId="urn:microsoft.com/office/officeart/2018/2/layout/IconCircleList"/>
    <dgm:cxn modelId="{78E8642E-BCAE-4E28-B43D-2692D2955B6C}" type="presParOf" srcId="{FD298ECE-1984-42CA-81B7-7AB212C7D220}" destId="{059B3BB7-CFBC-4E56-8EB6-436B244E2EC8}" srcOrd="0" destOrd="0" presId="urn:microsoft.com/office/officeart/2018/2/layout/IconCircleList"/>
    <dgm:cxn modelId="{5C4E1358-7F1F-43C2-900E-EBE39DC2EF0E}" type="presParOf" srcId="{059B3BB7-CFBC-4E56-8EB6-436B244E2EC8}" destId="{8C0B843F-035E-4703-918A-326EBE83065E}" srcOrd="0" destOrd="0" presId="urn:microsoft.com/office/officeart/2018/2/layout/IconCircleList"/>
    <dgm:cxn modelId="{5B5365E3-AEAC-449B-B33E-9EF9CD691028}" type="presParOf" srcId="{059B3BB7-CFBC-4E56-8EB6-436B244E2EC8}" destId="{9E9A24B5-012E-4A7E-A96D-C599CEF31EFD}" srcOrd="1" destOrd="0" presId="urn:microsoft.com/office/officeart/2018/2/layout/IconCircleList"/>
    <dgm:cxn modelId="{7B5147C5-C81B-4BAD-A044-40C5669FB04A}" type="presParOf" srcId="{059B3BB7-CFBC-4E56-8EB6-436B244E2EC8}" destId="{A779B667-904E-4245-B14E-F22DA4DED396}" srcOrd="2" destOrd="0" presId="urn:microsoft.com/office/officeart/2018/2/layout/IconCircleList"/>
    <dgm:cxn modelId="{9704B3D5-51D3-44E1-A17F-A33BF36D3C19}" type="presParOf" srcId="{059B3BB7-CFBC-4E56-8EB6-436B244E2EC8}" destId="{95AEEED3-C353-4080-AA25-C966F5549402}" srcOrd="3" destOrd="0" presId="urn:microsoft.com/office/officeart/2018/2/layout/IconCircleList"/>
    <dgm:cxn modelId="{4F0B3C0A-2D32-48E9-BFA0-B3B4130E6CFF}" type="presParOf" srcId="{FD298ECE-1984-42CA-81B7-7AB212C7D220}" destId="{5E06F276-F2FD-4312-BC00-B7A9030AE268}" srcOrd="1" destOrd="0" presId="urn:microsoft.com/office/officeart/2018/2/layout/IconCircleList"/>
    <dgm:cxn modelId="{4FF46B04-8995-4D18-8A61-F4BE9BC1A81E}" type="presParOf" srcId="{FD298ECE-1984-42CA-81B7-7AB212C7D220}" destId="{E0025835-DE4E-4892-85F9-318437761A43}" srcOrd="2" destOrd="0" presId="urn:microsoft.com/office/officeart/2018/2/layout/IconCircleList"/>
    <dgm:cxn modelId="{2AB82521-07E8-422C-AD07-62CEC3ED840A}" type="presParOf" srcId="{E0025835-DE4E-4892-85F9-318437761A43}" destId="{921D9760-4610-4C08-985F-236BCAB191A0}" srcOrd="0" destOrd="0" presId="urn:microsoft.com/office/officeart/2018/2/layout/IconCircleList"/>
    <dgm:cxn modelId="{D6DC0DE2-0349-42CC-BDCB-FDD07388B002}" type="presParOf" srcId="{E0025835-DE4E-4892-85F9-318437761A43}" destId="{9EB7B651-1163-41DF-AB63-907487A6382F}" srcOrd="1" destOrd="0" presId="urn:microsoft.com/office/officeart/2018/2/layout/IconCircleList"/>
    <dgm:cxn modelId="{52D66182-836D-4E11-8855-65DF6592D698}" type="presParOf" srcId="{E0025835-DE4E-4892-85F9-318437761A43}" destId="{6F4F4FBF-EFF1-42EB-A180-7E15C605903B}" srcOrd="2" destOrd="0" presId="urn:microsoft.com/office/officeart/2018/2/layout/IconCircleList"/>
    <dgm:cxn modelId="{60EA71F7-C293-4C93-9871-8E58934C556B}" type="presParOf" srcId="{E0025835-DE4E-4892-85F9-318437761A43}" destId="{29000BB3-3689-4BFE-86B8-B65358A3CBE9}" srcOrd="3" destOrd="0" presId="urn:microsoft.com/office/officeart/2018/2/layout/IconCircleList"/>
    <dgm:cxn modelId="{8BEFD7DE-C0A5-4F49-8E40-660C7CAABC6B}" type="presParOf" srcId="{FD298ECE-1984-42CA-81B7-7AB212C7D220}" destId="{B65EA2A3-2036-4317-A177-587ABA115FDE}" srcOrd="3" destOrd="0" presId="urn:microsoft.com/office/officeart/2018/2/layout/IconCircleList"/>
    <dgm:cxn modelId="{E9ACC2E3-445D-4111-9503-32B8050D82BD}" type="presParOf" srcId="{FD298ECE-1984-42CA-81B7-7AB212C7D220}" destId="{10A6396D-24BB-47E6-8A20-CF220374DC04}" srcOrd="4" destOrd="0" presId="urn:microsoft.com/office/officeart/2018/2/layout/IconCircleList"/>
    <dgm:cxn modelId="{2AA050B6-FB8D-4B24-8F8C-017A629B664E}" type="presParOf" srcId="{10A6396D-24BB-47E6-8A20-CF220374DC04}" destId="{AAC7E12D-3875-4F93-91F7-853206B42368}" srcOrd="0" destOrd="0" presId="urn:microsoft.com/office/officeart/2018/2/layout/IconCircleList"/>
    <dgm:cxn modelId="{9A131699-8356-4F2E-BF75-AC8D7D439889}" type="presParOf" srcId="{10A6396D-24BB-47E6-8A20-CF220374DC04}" destId="{72EC8C65-288D-4523-BF57-8C83A7227AC0}" srcOrd="1" destOrd="0" presId="urn:microsoft.com/office/officeart/2018/2/layout/IconCircleList"/>
    <dgm:cxn modelId="{A0888CF2-43D4-492C-8A16-2E98F729A2DC}" type="presParOf" srcId="{10A6396D-24BB-47E6-8A20-CF220374DC04}" destId="{12E1FAEF-337E-4CC8-A3B0-D57033E1DD19}" srcOrd="2" destOrd="0" presId="urn:microsoft.com/office/officeart/2018/2/layout/IconCircleList"/>
    <dgm:cxn modelId="{5EB32657-B41D-4ADC-BDE6-3AEE5A42B3AC}" type="presParOf" srcId="{10A6396D-24BB-47E6-8A20-CF220374DC04}" destId="{FDA98696-6F36-4946-9E16-1E22AF5A9DF7}" srcOrd="3" destOrd="0" presId="urn:microsoft.com/office/officeart/2018/2/layout/IconCircleList"/>
    <dgm:cxn modelId="{9144F758-E9BB-444F-999E-5AD63DD323BC}" type="presParOf" srcId="{FD298ECE-1984-42CA-81B7-7AB212C7D220}" destId="{71D10000-E80D-4DFE-B397-046EA492F558}" srcOrd="5" destOrd="0" presId="urn:microsoft.com/office/officeart/2018/2/layout/IconCircleList"/>
    <dgm:cxn modelId="{228FB9C3-114C-47BF-87EA-9E361EB6EE2C}" type="presParOf" srcId="{FD298ECE-1984-42CA-81B7-7AB212C7D220}" destId="{7CF9F6BA-ED85-4A6B-B795-026359FDFC1B}" srcOrd="6" destOrd="0" presId="urn:microsoft.com/office/officeart/2018/2/layout/IconCircleList"/>
    <dgm:cxn modelId="{7E0B54D2-5F3F-4836-B4B2-0175520C1E7B}" type="presParOf" srcId="{7CF9F6BA-ED85-4A6B-B795-026359FDFC1B}" destId="{2B7E4987-12C2-48A1-80BE-19E75AA3E6A2}" srcOrd="0" destOrd="0" presId="urn:microsoft.com/office/officeart/2018/2/layout/IconCircleList"/>
    <dgm:cxn modelId="{C032A4D3-5EA5-4AD7-98B8-4AEA26642FF4}" type="presParOf" srcId="{7CF9F6BA-ED85-4A6B-B795-026359FDFC1B}" destId="{D412D331-50C6-48E6-8F9D-F733792DCDF4}" srcOrd="1" destOrd="0" presId="urn:microsoft.com/office/officeart/2018/2/layout/IconCircleList"/>
    <dgm:cxn modelId="{BFDB8A48-1201-4EDC-A861-BCB89A228B50}" type="presParOf" srcId="{7CF9F6BA-ED85-4A6B-B795-026359FDFC1B}" destId="{F9494ACF-8040-440B-8E93-58CDEDC865C1}" srcOrd="2" destOrd="0" presId="urn:microsoft.com/office/officeart/2018/2/layout/IconCircleList"/>
    <dgm:cxn modelId="{AEE89676-7990-493B-98A3-049AFDF6A0CD}" type="presParOf" srcId="{7CF9F6BA-ED85-4A6B-B795-026359FDFC1B}" destId="{5B6CB998-C7F7-41E1-A387-A051B842B390}" srcOrd="3" destOrd="0" presId="urn:microsoft.com/office/officeart/2018/2/layout/IconCircleList"/>
    <dgm:cxn modelId="{E35D3984-BD30-4F4D-9744-74BCCD0919C1}" type="presParOf" srcId="{FD298ECE-1984-42CA-81B7-7AB212C7D220}" destId="{61123D6B-10D6-4D5A-BF41-64BF7DF17036}" srcOrd="7" destOrd="0" presId="urn:microsoft.com/office/officeart/2018/2/layout/IconCircleList"/>
    <dgm:cxn modelId="{FC7ED1A4-22F4-44B5-8D00-E510686A4332}" type="presParOf" srcId="{FD298ECE-1984-42CA-81B7-7AB212C7D220}" destId="{8A24F54C-DFBC-4DCB-95DC-7CBD26609F05}" srcOrd="8" destOrd="0" presId="urn:microsoft.com/office/officeart/2018/2/layout/IconCircleList"/>
    <dgm:cxn modelId="{5532F99D-D83D-4962-8245-EDA6732C2FB3}" type="presParOf" srcId="{8A24F54C-DFBC-4DCB-95DC-7CBD26609F05}" destId="{CDECD327-6D05-4FA8-88C3-62114F172958}" srcOrd="0" destOrd="0" presId="urn:microsoft.com/office/officeart/2018/2/layout/IconCircleList"/>
    <dgm:cxn modelId="{B80F83AC-6708-401A-9C0C-25F9A56460D5}" type="presParOf" srcId="{8A24F54C-DFBC-4DCB-95DC-7CBD26609F05}" destId="{1B19E8FE-C173-4D7E-90B7-D7722BED6788}" srcOrd="1" destOrd="0" presId="urn:microsoft.com/office/officeart/2018/2/layout/IconCircleList"/>
    <dgm:cxn modelId="{EB91999E-A195-4029-A78D-7A41976AC99F}" type="presParOf" srcId="{8A24F54C-DFBC-4DCB-95DC-7CBD26609F05}" destId="{76FD76E6-72A8-4FDE-9FE7-0EA7C464EF32}" srcOrd="2" destOrd="0" presId="urn:microsoft.com/office/officeart/2018/2/layout/IconCircleList"/>
    <dgm:cxn modelId="{3166F63E-8124-4EA9-82A8-1164387524A8}" type="presParOf" srcId="{8A24F54C-DFBC-4DCB-95DC-7CBD26609F05}" destId="{6979EDA4-4CF9-4F23-A597-D4BBF98BECE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FEFC6E-D6CD-4CBF-AA7A-47937A3E36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028850-4D4D-45AF-BBB1-06F022AF8128}">
      <dgm:prSet/>
      <dgm:spPr/>
      <dgm:t>
        <a:bodyPr/>
        <a:lstStyle/>
        <a:p>
          <a:pPr>
            <a:lnSpc>
              <a:spcPct val="100000"/>
            </a:lnSpc>
          </a:pPr>
          <a:r>
            <a:rPr lang="en-US" b="1" dirty="0"/>
            <a:t>Machine Learning Takes Root: </a:t>
          </a:r>
          <a:r>
            <a:rPr lang="en-US" dirty="0"/>
            <a:t>The field of machine learning emerged with pioneers like Frank Rosenblatt's Perceptron algorithm and Arthur Samuel's checkers-playing program. These early examples laid the foundation for machine learning algorithms used in modern data mining.</a:t>
          </a:r>
        </a:p>
      </dgm:t>
    </dgm:pt>
    <dgm:pt modelId="{544D403C-CB96-4E93-A96F-550D0B7F19DE}" type="parTrans" cxnId="{A1D939D2-B09F-4D89-ACB3-C5C66F34B76C}">
      <dgm:prSet/>
      <dgm:spPr/>
      <dgm:t>
        <a:bodyPr/>
        <a:lstStyle/>
        <a:p>
          <a:endParaRPr lang="en-US"/>
        </a:p>
      </dgm:t>
    </dgm:pt>
    <dgm:pt modelId="{ED409621-420C-490E-B5E0-872ABC9C567F}" type="sibTrans" cxnId="{A1D939D2-B09F-4D89-ACB3-C5C66F34B76C}">
      <dgm:prSet/>
      <dgm:spPr/>
      <dgm:t>
        <a:bodyPr/>
        <a:lstStyle/>
        <a:p>
          <a:endParaRPr lang="en-US"/>
        </a:p>
      </dgm:t>
    </dgm:pt>
    <dgm:pt modelId="{096F8714-9987-4ABF-B287-98D159E7865F}">
      <dgm:prSet/>
      <dgm:spPr/>
      <dgm:t>
        <a:bodyPr/>
        <a:lstStyle/>
        <a:p>
          <a:pPr>
            <a:lnSpc>
              <a:spcPct val="100000"/>
            </a:lnSpc>
          </a:pPr>
          <a:r>
            <a:rPr lang="en-US" b="1" dirty="0"/>
            <a:t>Database Management Systems (DBMS): </a:t>
          </a:r>
          <a:r>
            <a:rPr lang="en-US" dirty="0"/>
            <a:t>The development of DBMS like IBM's System R and Oracle Database facilitated efficient data storage and retrieval, making it easier to manage and analyze large datasets.</a:t>
          </a:r>
        </a:p>
      </dgm:t>
    </dgm:pt>
    <dgm:pt modelId="{ACFFDBB2-6C81-4DE6-B432-7605DB2252D0}" type="parTrans" cxnId="{40FB728D-D148-431E-A579-F5CC4D810FCC}">
      <dgm:prSet/>
      <dgm:spPr/>
      <dgm:t>
        <a:bodyPr/>
        <a:lstStyle/>
        <a:p>
          <a:endParaRPr lang="en-US"/>
        </a:p>
      </dgm:t>
    </dgm:pt>
    <dgm:pt modelId="{52EFA515-C5A2-4C39-9FDF-4F3162676B79}" type="sibTrans" cxnId="{40FB728D-D148-431E-A579-F5CC4D810FCC}">
      <dgm:prSet/>
      <dgm:spPr/>
      <dgm:t>
        <a:bodyPr/>
        <a:lstStyle/>
        <a:p>
          <a:endParaRPr lang="en-US"/>
        </a:p>
      </dgm:t>
    </dgm:pt>
    <dgm:pt modelId="{48AAD057-BB38-4C1B-9B2C-F5162D18BB8A}">
      <dgm:prSet/>
      <dgm:spPr/>
      <dgm:t>
        <a:bodyPr/>
        <a:lstStyle/>
        <a:p>
          <a:pPr>
            <a:lnSpc>
              <a:spcPct val="100000"/>
            </a:lnSpc>
          </a:pPr>
          <a:r>
            <a:rPr lang="en-US" b="1" dirty="0"/>
            <a:t>Statistical Techniques Advance: </a:t>
          </a:r>
          <a:r>
            <a:rPr lang="en-US" dirty="0"/>
            <a:t>New statistical methods like decision trees and linear discriminant analysis were developed, providing further tools for data exploration and prediction.</a:t>
          </a:r>
        </a:p>
      </dgm:t>
    </dgm:pt>
    <dgm:pt modelId="{63D712B4-C0CA-4A03-AF35-32F4585C6B4E}" type="parTrans" cxnId="{083A1160-36C9-4B80-88D2-9B7203581EAF}">
      <dgm:prSet/>
      <dgm:spPr/>
      <dgm:t>
        <a:bodyPr/>
        <a:lstStyle/>
        <a:p>
          <a:endParaRPr lang="en-US"/>
        </a:p>
      </dgm:t>
    </dgm:pt>
    <dgm:pt modelId="{48915169-B460-4798-BB65-A61BF5D56781}" type="sibTrans" cxnId="{083A1160-36C9-4B80-88D2-9B7203581EAF}">
      <dgm:prSet/>
      <dgm:spPr/>
      <dgm:t>
        <a:bodyPr/>
        <a:lstStyle/>
        <a:p>
          <a:endParaRPr lang="en-US"/>
        </a:p>
      </dgm:t>
    </dgm:pt>
    <dgm:pt modelId="{F2BBBF15-952E-4ABB-8518-7A429B100DEB}" type="pres">
      <dgm:prSet presAssocID="{43FEFC6E-D6CD-4CBF-AA7A-47937A3E36B2}" presName="root" presStyleCnt="0">
        <dgm:presLayoutVars>
          <dgm:dir/>
          <dgm:resizeHandles val="exact"/>
        </dgm:presLayoutVars>
      </dgm:prSet>
      <dgm:spPr/>
    </dgm:pt>
    <dgm:pt modelId="{AE510CEE-16F6-4926-8D56-29DE5591B782}" type="pres">
      <dgm:prSet presAssocID="{60028850-4D4D-45AF-BBB1-06F022AF8128}" presName="compNode" presStyleCnt="0"/>
      <dgm:spPr/>
    </dgm:pt>
    <dgm:pt modelId="{86BADA16-93FE-461B-86B9-4F34FD5F88AD}" type="pres">
      <dgm:prSet presAssocID="{60028850-4D4D-45AF-BBB1-06F022AF8128}" presName="bgRect" presStyleLbl="bgShp" presStyleIdx="0" presStyleCnt="3"/>
      <dgm:spPr/>
    </dgm:pt>
    <dgm:pt modelId="{FAD039D3-7C54-4267-A50F-613088660354}" type="pres">
      <dgm:prSet presAssocID="{60028850-4D4D-45AF-BBB1-06F022AF81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C8CEED2-55D4-4382-B460-36F5E6C13D15}" type="pres">
      <dgm:prSet presAssocID="{60028850-4D4D-45AF-BBB1-06F022AF8128}" presName="spaceRect" presStyleCnt="0"/>
      <dgm:spPr/>
    </dgm:pt>
    <dgm:pt modelId="{9F638546-C86A-4F44-982F-83733D7B2C46}" type="pres">
      <dgm:prSet presAssocID="{60028850-4D4D-45AF-BBB1-06F022AF8128}" presName="parTx" presStyleLbl="revTx" presStyleIdx="0" presStyleCnt="3">
        <dgm:presLayoutVars>
          <dgm:chMax val="0"/>
          <dgm:chPref val="0"/>
        </dgm:presLayoutVars>
      </dgm:prSet>
      <dgm:spPr/>
    </dgm:pt>
    <dgm:pt modelId="{CFF83FCA-EB87-434A-BA37-8A802DC2C797}" type="pres">
      <dgm:prSet presAssocID="{ED409621-420C-490E-B5E0-872ABC9C567F}" presName="sibTrans" presStyleCnt="0"/>
      <dgm:spPr/>
    </dgm:pt>
    <dgm:pt modelId="{94B14CF3-4DE4-4DDE-8E93-EF38CBE460F3}" type="pres">
      <dgm:prSet presAssocID="{096F8714-9987-4ABF-B287-98D159E7865F}" presName="compNode" presStyleCnt="0"/>
      <dgm:spPr/>
    </dgm:pt>
    <dgm:pt modelId="{9716A115-895F-493C-8B75-73C7F2A64648}" type="pres">
      <dgm:prSet presAssocID="{096F8714-9987-4ABF-B287-98D159E7865F}" presName="bgRect" presStyleLbl="bgShp" presStyleIdx="1" presStyleCnt="3"/>
      <dgm:spPr/>
    </dgm:pt>
    <dgm:pt modelId="{E62C89D3-8364-4A4F-B3BD-52FBD86A3C58}" type="pres">
      <dgm:prSet presAssocID="{096F8714-9987-4ABF-B287-98D159E786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B093E8F-FB19-4AC0-B328-5F74C377FA91}" type="pres">
      <dgm:prSet presAssocID="{096F8714-9987-4ABF-B287-98D159E7865F}" presName="spaceRect" presStyleCnt="0"/>
      <dgm:spPr/>
    </dgm:pt>
    <dgm:pt modelId="{D1C4FA0D-A65E-42CE-B004-8C8D026DF483}" type="pres">
      <dgm:prSet presAssocID="{096F8714-9987-4ABF-B287-98D159E7865F}" presName="parTx" presStyleLbl="revTx" presStyleIdx="1" presStyleCnt="3">
        <dgm:presLayoutVars>
          <dgm:chMax val="0"/>
          <dgm:chPref val="0"/>
        </dgm:presLayoutVars>
      </dgm:prSet>
      <dgm:spPr/>
    </dgm:pt>
    <dgm:pt modelId="{655BE2E4-7E45-4E15-928A-DC72ED824253}" type="pres">
      <dgm:prSet presAssocID="{52EFA515-C5A2-4C39-9FDF-4F3162676B79}" presName="sibTrans" presStyleCnt="0"/>
      <dgm:spPr/>
    </dgm:pt>
    <dgm:pt modelId="{2A051698-F830-4B45-BC6B-B859A1C354D4}" type="pres">
      <dgm:prSet presAssocID="{48AAD057-BB38-4C1B-9B2C-F5162D18BB8A}" presName="compNode" presStyleCnt="0"/>
      <dgm:spPr/>
    </dgm:pt>
    <dgm:pt modelId="{8823E3CA-41CC-4718-B665-E44480BDAB3B}" type="pres">
      <dgm:prSet presAssocID="{48AAD057-BB38-4C1B-9B2C-F5162D18BB8A}" presName="bgRect" presStyleLbl="bgShp" presStyleIdx="2" presStyleCnt="3"/>
      <dgm:spPr/>
    </dgm:pt>
    <dgm:pt modelId="{FF24D3FA-CFE7-4959-84ED-09079C117912}" type="pres">
      <dgm:prSet presAssocID="{48AAD057-BB38-4C1B-9B2C-F5162D18BB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40CC9FD-1BD2-4FBB-86A5-19AF1C2C4881}" type="pres">
      <dgm:prSet presAssocID="{48AAD057-BB38-4C1B-9B2C-F5162D18BB8A}" presName="spaceRect" presStyleCnt="0"/>
      <dgm:spPr/>
    </dgm:pt>
    <dgm:pt modelId="{78F9FB26-BC72-4FB3-977F-5AE459622E48}" type="pres">
      <dgm:prSet presAssocID="{48AAD057-BB38-4C1B-9B2C-F5162D18BB8A}" presName="parTx" presStyleLbl="revTx" presStyleIdx="2" presStyleCnt="3">
        <dgm:presLayoutVars>
          <dgm:chMax val="0"/>
          <dgm:chPref val="0"/>
        </dgm:presLayoutVars>
      </dgm:prSet>
      <dgm:spPr/>
    </dgm:pt>
  </dgm:ptLst>
  <dgm:cxnLst>
    <dgm:cxn modelId="{083A1160-36C9-4B80-88D2-9B7203581EAF}" srcId="{43FEFC6E-D6CD-4CBF-AA7A-47937A3E36B2}" destId="{48AAD057-BB38-4C1B-9B2C-F5162D18BB8A}" srcOrd="2" destOrd="0" parTransId="{63D712B4-C0CA-4A03-AF35-32F4585C6B4E}" sibTransId="{48915169-B460-4798-BB65-A61BF5D56781}"/>
    <dgm:cxn modelId="{443F4755-D888-472D-8480-CD3C289A208C}" type="presOf" srcId="{48AAD057-BB38-4C1B-9B2C-F5162D18BB8A}" destId="{78F9FB26-BC72-4FB3-977F-5AE459622E48}" srcOrd="0" destOrd="0" presId="urn:microsoft.com/office/officeart/2018/2/layout/IconVerticalSolidList"/>
    <dgm:cxn modelId="{40FB728D-D148-431E-A579-F5CC4D810FCC}" srcId="{43FEFC6E-D6CD-4CBF-AA7A-47937A3E36B2}" destId="{096F8714-9987-4ABF-B287-98D159E7865F}" srcOrd="1" destOrd="0" parTransId="{ACFFDBB2-6C81-4DE6-B432-7605DB2252D0}" sibTransId="{52EFA515-C5A2-4C39-9FDF-4F3162676B79}"/>
    <dgm:cxn modelId="{31EA1099-7D29-405A-81EB-4AF95CEA8D55}" type="presOf" srcId="{43FEFC6E-D6CD-4CBF-AA7A-47937A3E36B2}" destId="{F2BBBF15-952E-4ABB-8518-7A429B100DEB}" srcOrd="0" destOrd="0" presId="urn:microsoft.com/office/officeart/2018/2/layout/IconVerticalSolidList"/>
    <dgm:cxn modelId="{0B5281B8-294F-4189-8847-6D5AA15541CB}" type="presOf" srcId="{60028850-4D4D-45AF-BBB1-06F022AF8128}" destId="{9F638546-C86A-4F44-982F-83733D7B2C46}" srcOrd="0" destOrd="0" presId="urn:microsoft.com/office/officeart/2018/2/layout/IconVerticalSolidList"/>
    <dgm:cxn modelId="{A1D939D2-B09F-4D89-ACB3-C5C66F34B76C}" srcId="{43FEFC6E-D6CD-4CBF-AA7A-47937A3E36B2}" destId="{60028850-4D4D-45AF-BBB1-06F022AF8128}" srcOrd="0" destOrd="0" parTransId="{544D403C-CB96-4E93-A96F-550D0B7F19DE}" sibTransId="{ED409621-420C-490E-B5E0-872ABC9C567F}"/>
    <dgm:cxn modelId="{686A6FE7-2146-48AC-8DA9-2B2C64B52B69}" type="presOf" srcId="{096F8714-9987-4ABF-B287-98D159E7865F}" destId="{D1C4FA0D-A65E-42CE-B004-8C8D026DF483}" srcOrd="0" destOrd="0" presId="urn:microsoft.com/office/officeart/2018/2/layout/IconVerticalSolidList"/>
    <dgm:cxn modelId="{ADB7FE14-E27E-479B-BD7B-115A07E0544F}" type="presParOf" srcId="{F2BBBF15-952E-4ABB-8518-7A429B100DEB}" destId="{AE510CEE-16F6-4926-8D56-29DE5591B782}" srcOrd="0" destOrd="0" presId="urn:microsoft.com/office/officeart/2018/2/layout/IconVerticalSolidList"/>
    <dgm:cxn modelId="{DEEA1AE5-E15C-465D-8D01-1215752F093C}" type="presParOf" srcId="{AE510CEE-16F6-4926-8D56-29DE5591B782}" destId="{86BADA16-93FE-461B-86B9-4F34FD5F88AD}" srcOrd="0" destOrd="0" presId="urn:microsoft.com/office/officeart/2018/2/layout/IconVerticalSolidList"/>
    <dgm:cxn modelId="{99D1C668-0A4C-4061-AE01-15B4C8AAE06D}" type="presParOf" srcId="{AE510CEE-16F6-4926-8D56-29DE5591B782}" destId="{FAD039D3-7C54-4267-A50F-613088660354}" srcOrd="1" destOrd="0" presId="urn:microsoft.com/office/officeart/2018/2/layout/IconVerticalSolidList"/>
    <dgm:cxn modelId="{2F90DA3B-7B67-4C4E-BC08-F635F240403D}" type="presParOf" srcId="{AE510CEE-16F6-4926-8D56-29DE5591B782}" destId="{2C8CEED2-55D4-4382-B460-36F5E6C13D15}" srcOrd="2" destOrd="0" presId="urn:microsoft.com/office/officeart/2018/2/layout/IconVerticalSolidList"/>
    <dgm:cxn modelId="{8C5FA248-5A66-42F8-AAF5-C1DC97F44538}" type="presParOf" srcId="{AE510CEE-16F6-4926-8D56-29DE5591B782}" destId="{9F638546-C86A-4F44-982F-83733D7B2C46}" srcOrd="3" destOrd="0" presId="urn:microsoft.com/office/officeart/2018/2/layout/IconVerticalSolidList"/>
    <dgm:cxn modelId="{84CB9605-CC10-4580-8AF1-C6A7C9744D3B}" type="presParOf" srcId="{F2BBBF15-952E-4ABB-8518-7A429B100DEB}" destId="{CFF83FCA-EB87-434A-BA37-8A802DC2C797}" srcOrd="1" destOrd="0" presId="urn:microsoft.com/office/officeart/2018/2/layout/IconVerticalSolidList"/>
    <dgm:cxn modelId="{3732FB85-A7CC-4CE8-A107-74B4076CB9EF}" type="presParOf" srcId="{F2BBBF15-952E-4ABB-8518-7A429B100DEB}" destId="{94B14CF3-4DE4-4DDE-8E93-EF38CBE460F3}" srcOrd="2" destOrd="0" presId="urn:microsoft.com/office/officeart/2018/2/layout/IconVerticalSolidList"/>
    <dgm:cxn modelId="{D0A74AF2-9A32-4C47-A823-52DE4BF420FD}" type="presParOf" srcId="{94B14CF3-4DE4-4DDE-8E93-EF38CBE460F3}" destId="{9716A115-895F-493C-8B75-73C7F2A64648}" srcOrd="0" destOrd="0" presId="urn:microsoft.com/office/officeart/2018/2/layout/IconVerticalSolidList"/>
    <dgm:cxn modelId="{374C174C-79C0-4476-82FF-B9A5956B482D}" type="presParOf" srcId="{94B14CF3-4DE4-4DDE-8E93-EF38CBE460F3}" destId="{E62C89D3-8364-4A4F-B3BD-52FBD86A3C58}" srcOrd="1" destOrd="0" presId="urn:microsoft.com/office/officeart/2018/2/layout/IconVerticalSolidList"/>
    <dgm:cxn modelId="{56B2A3DB-911A-4273-B0E8-015603B661B1}" type="presParOf" srcId="{94B14CF3-4DE4-4DDE-8E93-EF38CBE460F3}" destId="{9B093E8F-FB19-4AC0-B328-5F74C377FA91}" srcOrd="2" destOrd="0" presId="urn:microsoft.com/office/officeart/2018/2/layout/IconVerticalSolidList"/>
    <dgm:cxn modelId="{0BCB7425-8ED5-4DAF-8D1F-91D71CD0B138}" type="presParOf" srcId="{94B14CF3-4DE4-4DDE-8E93-EF38CBE460F3}" destId="{D1C4FA0D-A65E-42CE-B004-8C8D026DF483}" srcOrd="3" destOrd="0" presId="urn:microsoft.com/office/officeart/2018/2/layout/IconVerticalSolidList"/>
    <dgm:cxn modelId="{1B0A7184-9632-48F9-A6FE-352BC1BC43BC}" type="presParOf" srcId="{F2BBBF15-952E-4ABB-8518-7A429B100DEB}" destId="{655BE2E4-7E45-4E15-928A-DC72ED824253}" srcOrd="3" destOrd="0" presId="urn:microsoft.com/office/officeart/2018/2/layout/IconVerticalSolidList"/>
    <dgm:cxn modelId="{8B9668AF-6C35-4157-90FD-6CBE508E0DBA}" type="presParOf" srcId="{F2BBBF15-952E-4ABB-8518-7A429B100DEB}" destId="{2A051698-F830-4B45-BC6B-B859A1C354D4}" srcOrd="4" destOrd="0" presId="urn:microsoft.com/office/officeart/2018/2/layout/IconVerticalSolidList"/>
    <dgm:cxn modelId="{81AB4DEA-E832-4243-8806-027DB9F3BCF5}" type="presParOf" srcId="{2A051698-F830-4B45-BC6B-B859A1C354D4}" destId="{8823E3CA-41CC-4718-B665-E44480BDAB3B}" srcOrd="0" destOrd="0" presId="urn:microsoft.com/office/officeart/2018/2/layout/IconVerticalSolidList"/>
    <dgm:cxn modelId="{F85FB9D9-53C3-4997-BCC5-65D7A20C7D96}" type="presParOf" srcId="{2A051698-F830-4B45-BC6B-B859A1C354D4}" destId="{FF24D3FA-CFE7-4959-84ED-09079C117912}" srcOrd="1" destOrd="0" presId="urn:microsoft.com/office/officeart/2018/2/layout/IconVerticalSolidList"/>
    <dgm:cxn modelId="{AF433D57-D281-4C2C-B663-FBB33C9094D3}" type="presParOf" srcId="{2A051698-F830-4B45-BC6B-B859A1C354D4}" destId="{840CC9FD-1BD2-4FBB-86A5-19AF1C2C4881}" srcOrd="2" destOrd="0" presId="urn:microsoft.com/office/officeart/2018/2/layout/IconVerticalSolidList"/>
    <dgm:cxn modelId="{05A26598-71C5-4367-8242-CD77E65C0DDE}" type="presParOf" srcId="{2A051698-F830-4B45-BC6B-B859A1C354D4}" destId="{78F9FB26-BC72-4FB3-977F-5AE459622E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62956EC-EDBC-4204-8127-10E25BE9DDF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0E0F06A-505B-4200-A07E-D85194B77EA5}">
      <dgm:prSet custT="1"/>
      <dgm:spPr/>
      <dgm:t>
        <a:bodyPr/>
        <a:lstStyle/>
        <a:p>
          <a:r>
            <a:rPr lang="en-US" sz="1000" b="1" dirty="0"/>
            <a:t>Automated Data Collection: </a:t>
          </a:r>
          <a:r>
            <a:rPr lang="en-US" sz="1000" dirty="0"/>
            <a:t>Utilizing automated systems for collecting data directly from various sources, including sophisticated software applications. This increases the accuracy and speed of data collection.</a:t>
          </a:r>
        </a:p>
      </dgm:t>
    </dgm:pt>
    <dgm:pt modelId="{656A1115-4813-4054-A0B5-2B32ABECB7C9}" type="parTrans" cxnId="{1838AEEC-8E71-459D-964C-24603754507A}">
      <dgm:prSet/>
      <dgm:spPr/>
      <dgm:t>
        <a:bodyPr/>
        <a:lstStyle/>
        <a:p>
          <a:endParaRPr lang="en-US" sz="2000"/>
        </a:p>
      </dgm:t>
    </dgm:pt>
    <dgm:pt modelId="{5BBDA024-CC54-4C09-8B4C-CCC591B4DAE5}" type="sibTrans" cxnId="{1838AEEC-8E71-459D-964C-24603754507A}">
      <dgm:prSet/>
      <dgm:spPr/>
      <dgm:t>
        <a:bodyPr/>
        <a:lstStyle/>
        <a:p>
          <a:endParaRPr lang="en-US" sz="2000"/>
        </a:p>
      </dgm:t>
    </dgm:pt>
    <dgm:pt modelId="{D6AFA1DD-BB9F-4065-B0D0-4011BFF03744}">
      <dgm:prSet custT="1"/>
      <dgm:spPr/>
      <dgm:t>
        <a:bodyPr/>
        <a:lstStyle/>
        <a:p>
          <a:r>
            <a:rPr lang="en-US" sz="1000" b="1" dirty="0"/>
            <a:t>Advanced Database Systems: </a:t>
          </a:r>
          <a:r>
            <a:rPr lang="en-US" sz="1000" dirty="0"/>
            <a:t>Transitioning to more advanced systems like SQL Server, which offer better performance, security, and scalability compared to traditional databases.</a:t>
          </a:r>
        </a:p>
      </dgm:t>
    </dgm:pt>
    <dgm:pt modelId="{F1545861-BAAD-4FD0-9FAC-9B10636A8603}" type="parTrans" cxnId="{D464DDA1-2123-4FD5-BCE0-0673C3AD9CCB}">
      <dgm:prSet/>
      <dgm:spPr/>
      <dgm:t>
        <a:bodyPr/>
        <a:lstStyle/>
        <a:p>
          <a:endParaRPr lang="en-US" sz="2000"/>
        </a:p>
      </dgm:t>
    </dgm:pt>
    <dgm:pt modelId="{E159FB64-07AF-4853-B843-8C0E203D90A8}" type="sibTrans" cxnId="{D464DDA1-2123-4FD5-BCE0-0673C3AD9CCB}">
      <dgm:prSet/>
      <dgm:spPr/>
      <dgm:t>
        <a:bodyPr/>
        <a:lstStyle/>
        <a:p>
          <a:endParaRPr lang="en-US" sz="2000"/>
        </a:p>
      </dgm:t>
    </dgm:pt>
    <dgm:pt modelId="{7EC2B155-BC7C-4F06-93CE-FF53417F9A7D}">
      <dgm:prSet custT="1"/>
      <dgm:spPr/>
      <dgm:t>
        <a:bodyPr/>
        <a:lstStyle/>
        <a:p>
          <a:r>
            <a:rPr lang="en-US" sz="1000" b="1" dirty="0"/>
            <a:t>SQL Server Reporting Services (SSRS): </a:t>
          </a:r>
          <a:r>
            <a:rPr lang="en-US" sz="1000" dirty="0"/>
            <a:t>This tool allowed for the automated generation of reports. It could connect to various data sources and enabled users to write code, build reports, and publish them on dashboards for easy access.</a:t>
          </a:r>
        </a:p>
      </dgm:t>
    </dgm:pt>
    <dgm:pt modelId="{F2E3EF75-F326-40E9-ACB8-9A0D9FDA641A}" type="parTrans" cxnId="{739D7030-28D5-462C-A86D-ABF0CA37FD9C}">
      <dgm:prSet/>
      <dgm:spPr/>
      <dgm:t>
        <a:bodyPr/>
        <a:lstStyle/>
        <a:p>
          <a:endParaRPr lang="en-US" sz="2000"/>
        </a:p>
      </dgm:t>
    </dgm:pt>
    <dgm:pt modelId="{438C05F1-30DB-4DAF-B553-398F40AD3A64}" type="sibTrans" cxnId="{739D7030-28D5-462C-A86D-ABF0CA37FD9C}">
      <dgm:prSet/>
      <dgm:spPr/>
      <dgm:t>
        <a:bodyPr/>
        <a:lstStyle/>
        <a:p>
          <a:endParaRPr lang="en-US" sz="2000"/>
        </a:p>
      </dgm:t>
    </dgm:pt>
    <dgm:pt modelId="{62D0D95E-47C1-471C-B4B7-6DDB5C3E056D}">
      <dgm:prSet custT="1"/>
      <dgm:spPr/>
      <dgm:t>
        <a:bodyPr/>
        <a:lstStyle/>
        <a:p>
          <a:r>
            <a:rPr lang="en-US" sz="1000" b="1" dirty="0"/>
            <a:t>Data Warehousing: </a:t>
          </a:r>
          <a:r>
            <a:rPr lang="en-US" sz="1000" dirty="0"/>
            <a:t>Implementing a data warehouse to integrate data from multiple sources into a single repository. This facilitates better data management and analysis.</a:t>
          </a:r>
        </a:p>
      </dgm:t>
    </dgm:pt>
    <dgm:pt modelId="{7D5D4327-3F75-4337-9F15-96C632BA44E0}" type="parTrans" cxnId="{A3C5958F-0AE3-42D3-A44D-D9854DCFE6C4}">
      <dgm:prSet/>
      <dgm:spPr/>
      <dgm:t>
        <a:bodyPr/>
        <a:lstStyle/>
        <a:p>
          <a:endParaRPr lang="en-US" sz="2000"/>
        </a:p>
      </dgm:t>
    </dgm:pt>
    <dgm:pt modelId="{AA17A680-E8B9-49A0-9040-D29501F10204}" type="sibTrans" cxnId="{A3C5958F-0AE3-42D3-A44D-D9854DCFE6C4}">
      <dgm:prSet/>
      <dgm:spPr/>
      <dgm:t>
        <a:bodyPr/>
        <a:lstStyle/>
        <a:p>
          <a:endParaRPr lang="en-US" sz="2000"/>
        </a:p>
      </dgm:t>
    </dgm:pt>
    <dgm:pt modelId="{DDD7FED8-F935-41A2-BC13-0CB5A360C8D8}">
      <dgm:prSet custT="1"/>
      <dgm:spPr/>
      <dgm:t>
        <a:bodyPr/>
        <a:lstStyle/>
        <a:p>
          <a:r>
            <a:rPr lang="en-US" sz="1000" b="1" dirty="0"/>
            <a:t>Data Visualization Tools: </a:t>
          </a:r>
          <a:r>
            <a:rPr lang="en-US" sz="1000" dirty="0"/>
            <a:t>Adopting tools like Tableau and Microsoft Power BI for advanced data visualization and business intelligence. These tools help in transforming complex data sets into understandable and actionable insights.</a:t>
          </a:r>
        </a:p>
      </dgm:t>
    </dgm:pt>
    <dgm:pt modelId="{0C8E15D1-6055-4D4B-9A19-80B4217B195A}" type="parTrans" cxnId="{F200FB6A-E371-43B2-997C-52E8EEDC5F70}">
      <dgm:prSet/>
      <dgm:spPr/>
      <dgm:t>
        <a:bodyPr/>
        <a:lstStyle/>
        <a:p>
          <a:endParaRPr lang="en-US" sz="2000"/>
        </a:p>
      </dgm:t>
    </dgm:pt>
    <dgm:pt modelId="{5ADED609-3C15-4E25-8F37-CD2F3B56EDBB}" type="sibTrans" cxnId="{F200FB6A-E371-43B2-997C-52E8EEDC5F70}">
      <dgm:prSet/>
      <dgm:spPr/>
      <dgm:t>
        <a:bodyPr/>
        <a:lstStyle/>
        <a:p>
          <a:endParaRPr lang="en-US" sz="2000"/>
        </a:p>
      </dgm:t>
    </dgm:pt>
    <dgm:pt modelId="{D9CDD6FE-0FF4-4570-803C-C4725B1A00C0}">
      <dgm:prSet custT="1"/>
      <dgm:spPr/>
      <dgm:t>
        <a:bodyPr/>
        <a:lstStyle/>
        <a:p>
          <a:r>
            <a:rPr lang="en-US" sz="1100" b="1" dirty="0"/>
            <a:t>Enhanced</a:t>
          </a:r>
          <a:r>
            <a:rPr lang="en-US" sz="1000" b="1" dirty="0"/>
            <a:t> Decision Making: </a:t>
          </a:r>
          <a:r>
            <a:rPr lang="en-US" sz="1000" dirty="0"/>
            <a:t>Using the insights obtained from advanced data analysis to make informed decisions, improve efficiency, and reduce costs.</a:t>
          </a:r>
        </a:p>
      </dgm:t>
    </dgm:pt>
    <dgm:pt modelId="{0B4C63EB-235E-4BFD-872C-2DA8D0B82D8C}" type="parTrans" cxnId="{DACBA8F4-05F2-4C2C-8D46-98E19B0E4D3D}">
      <dgm:prSet/>
      <dgm:spPr/>
      <dgm:t>
        <a:bodyPr/>
        <a:lstStyle/>
        <a:p>
          <a:endParaRPr lang="en-US" sz="2000"/>
        </a:p>
      </dgm:t>
    </dgm:pt>
    <dgm:pt modelId="{6D8319EB-128C-4BCA-9924-19B69906C508}" type="sibTrans" cxnId="{DACBA8F4-05F2-4C2C-8D46-98E19B0E4D3D}">
      <dgm:prSet/>
      <dgm:spPr/>
      <dgm:t>
        <a:bodyPr/>
        <a:lstStyle/>
        <a:p>
          <a:endParaRPr lang="en-US" sz="2000"/>
        </a:p>
      </dgm:t>
    </dgm:pt>
    <dgm:pt modelId="{B4EBE6C7-033C-4736-B844-AE0528300A5C}">
      <dgm:prSet custT="1"/>
      <dgm:spPr/>
      <dgm:t>
        <a:bodyPr/>
        <a:lstStyle/>
        <a:p>
          <a:r>
            <a:rPr lang="en-US" sz="1000" b="1" dirty="0"/>
            <a:t>Continuous Evolution: </a:t>
          </a:r>
          <a:r>
            <a:rPr lang="en-US" sz="1000" dirty="0"/>
            <a:t>Keeping up with the latest trends and technologies in data analytics to ensure the best possible outcomes for the organization.</a:t>
          </a:r>
        </a:p>
      </dgm:t>
    </dgm:pt>
    <dgm:pt modelId="{17048903-5248-47D6-ADB2-E4495134AFA8}" type="parTrans" cxnId="{088E423D-ACF8-4965-97E3-37FE8277CFE8}">
      <dgm:prSet/>
      <dgm:spPr/>
      <dgm:t>
        <a:bodyPr/>
        <a:lstStyle/>
        <a:p>
          <a:endParaRPr lang="en-US" sz="2000"/>
        </a:p>
      </dgm:t>
    </dgm:pt>
    <dgm:pt modelId="{DBBB7485-2037-4300-9F53-A62CE747402C}" type="sibTrans" cxnId="{088E423D-ACF8-4965-97E3-37FE8277CFE8}">
      <dgm:prSet/>
      <dgm:spPr/>
      <dgm:t>
        <a:bodyPr/>
        <a:lstStyle/>
        <a:p>
          <a:endParaRPr lang="en-US" sz="2000"/>
        </a:p>
      </dgm:t>
    </dgm:pt>
    <dgm:pt modelId="{7DE1F822-B48B-4F87-B6E4-0887E9EF520B}">
      <dgm:prSet custT="1"/>
      <dgm:spPr/>
      <dgm:t>
        <a:bodyPr/>
        <a:lstStyle/>
        <a:p>
          <a:r>
            <a:rPr lang="en-US" sz="1000" b="1" dirty="0"/>
            <a:t>ETL Processes: </a:t>
          </a:r>
          <a:r>
            <a:rPr lang="en-US" sz="1000" dirty="0"/>
            <a:t>Utilizing Extract, Transform, Load (ETL) processes to efficiently move and process data from various sources into the data warehouse.</a:t>
          </a:r>
        </a:p>
      </dgm:t>
    </dgm:pt>
    <dgm:pt modelId="{E6AD919E-3F54-4240-B0B4-D6EF4CE72BCC}" type="parTrans" cxnId="{9FA62404-A8CE-443D-A6CE-2358174A2C01}">
      <dgm:prSet/>
      <dgm:spPr/>
      <dgm:t>
        <a:bodyPr/>
        <a:lstStyle/>
        <a:p>
          <a:endParaRPr lang="en-US" sz="2000"/>
        </a:p>
      </dgm:t>
    </dgm:pt>
    <dgm:pt modelId="{E2DEC6BB-0392-4E19-87D2-F13E41278FEF}" type="sibTrans" cxnId="{9FA62404-A8CE-443D-A6CE-2358174A2C01}">
      <dgm:prSet/>
      <dgm:spPr/>
      <dgm:t>
        <a:bodyPr/>
        <a:lstStyle/>
        <a:p>
          <a:endParaRPr lang="en-US" sz="2000"/>
        </a:p>
      </dgm:t>
    </dgm:pt>
    <dgm:pt modelId="{4779BFE2-D805-4BF4-8E69-6AA2D3A4D832}">
      <dgm:prSet custT="1"/>
      <dgm:spPr/>
      <dgm:t>
        <a:bodyPr/>
        <a:lstStyle/>
        <a:p>
          <a:r>
            <a:rPr lang="en-US" sz="1000" b="1" dirty="0"/>
            <a:t>Business-Specific Analytics: </a:t>
          </a:r>
          <a:r>
            <a:rPr lang="en-US" sz="1000" dirty="0"/>
            <a:t>Focusing on analytics that are tailored to specific business needs, such as optimizing planned and actual hours in MRO operations.</a:t>
          </a:r>
        </a:p>
      </dgm:t>
    </dgm:pt>
    <dgm:pt modelId="{13A1BADA-3ECF-45D8-B33A-AF4C7E0D2F84}" type="parTrans" cxnId="{47263898-5CF8-44AA-AEC1-623B9CE43A4B}">
      <dgm:prSet/>
      <dgm:spPr/>
      <dgm:t>
        <a:bodyPr/>
        <a:lstStyle/>
        <a:p>
          <a:endParaRPr lang="en-US" sz="2000"/>
        </a:p>
      </dgm:t>
    </dgm:pt>
    <dgm:pt modelId="{0AA49F41-0133-4FD2-A7C8-1BF76A2A3062}" type="sibTrans" cxnId="{47263898-5CF8-44AA-AEC1-623B9CE43A4B}">
      <dgm:prSet/>
      <dgm:spPr/>
      <dgm:t>
        <a:bodyPr/>
        <a:lstStyle/>
        <a:p>
          <a:endParaRPr lang="en-US" sz="2000"/>
        </a:p>
      </dgm:t>
    </dgm:pt>
    <dgm:pt modelId="{4A5DC87B-E8DB-44BA-AF3C-695410B01ADE}" type="pres">
      <dgm:prSet presAssocID="{162956EC-EDBC-4204-8127-10E25BE9DDF5}" presName="Name0" presStyleCnt="0">
        <dgm:presLayoutVars>
          <dgm:dir/>
          <dgm:resizeHandles/>
        </dgm:presLayoutVars>
      </dgm:prSet>
      <dgm:spPr/>
    </dgm:pt>
    <dgm:pt modelId="{3F46214C-9A45-4E39-893D-F2280FDF9462}" type="pres">
      <dgm:prSet presAssocID="{40E0F06A-505B-4200-A07E-D85194B77EA5}" presName="compNode" presStyleCnt="0"/>
      <dgm:spPr/>
    </dgm:pt>
    <dgm:pt modelId="{91603376-D1D7-43E2-9A20-DC87BB78946C}" type="pres">
      <dgm:prSet presAssocID="{40E0F06A-505B-4200-A07E-D85194B77EA5}" presName="dummyConnPt" presStyleCnt="0"/>
      <dgm:spPr/>
    </dgm:pt>
    <dgm:pt modelId="{231CB407-1C32-43A0-9F21-07B2D5A77D7C}" type="pres">
      <dgm:prSet presAssocID="{40E0F06A-505B-4200-A07E-D85194B77EA5}" presName="node" presStyleLbl="node1" presStyleIdx="0" presStyleCnt="9">
        <dgm:presLayoutVars>
          <dgm:bulletEnabled val="1"/>
        </dgm:presLayoutVars>
      </dgm:prSet>
      <dgm:spPr/>
    </dgm:pt>
    <dgm:pt modelId="{C3416E77-2E64-4BD5-8556-CA8A629EACB2}" type="pres">
      <dgm:prSet presAssocID="{5BBDA024-CC54-4C09-8B4C-CCC591B4DAE5}" presName="sibTrans" presStyleLbl="bgSibTrans2D1" presStyleIdx="0" presStyleCnt="8"/>
      <dgm:spPr/>
    </dgm:pt>
    <dgm:pt modelId="{6C197F1F-E6F9-4467-A25C-1F7C3CBFBCDE}" type="pres">
      <dgm:prSet presAssocID="{D6AFA1DD-BB9F-4065-B0D0-4011BFF03744}" presName="compNode" presStyleCnt="0"/>
      <dgm:spPr/>
    </dgm:pt>
    <dgm:pt modelId="{F9420F2E-9323-4FB5-AC8A-0C3BE7894EE5}" type="pres">
      <dgm:prSet presAssocID="{D6AFA1DD-BB9F-4065-B0D0-4011BFF03744}" presName="dummyConnPt" presStyleCnt="0"/>
      <dgm:spPr/>
    </dgm:pt>
    <dgm:pt modelId="{ECB27D69-CC4C-4590-9B94-86AA3E141189}" type="pres">
      <dgm:prSet presAssocID="{D6AFA1DD-BB9F-4065-B0D0-4011BFF03744}" presName="node" presStyleLbl="node1" presStyleIdx="1" presStyleCnt="9">
        <dgm:presLayoutVars>
          <dgm:bulletEnabled val="1"/>
        </dgm:presLayoutVars>
      </dgm:prSet>
      <dgm:spPr/>
    </dgm:pt>
    <dgm:pt modelId="{C3FF2532-EF03-49D2-88BF-B4701AAD1D80}" type="pres">
      <dgm:prSet presAssocID="{E159FB64-07AF-4853-B843-8C0E203D90A8}" presName="sibTrans" presStyleLbl="bgSibTrans2D1" presStyleIdx="1" presStyleCnt="8"/>
      <dgm:spPr/>
    </dgm:pt>
    <dgm:pt modelId="{93B31EA1-F7D7-4AB9-BF88-1E947665356A}" type="pres">
      <dgm:prSet presAssocID="{7DE1F822-B48B-4F87-B6E4-0887E9EF520B}" presName="compNode" presStyleCnt="0"/>
      <dgm:spPr/>
    </dgm:pt>
    <dgm:pt modelId="{FBBFD1DF-CD2E-4F75-A57B-DA8E0F882CE9}" type="pres">
      <dgm:prSet presAssocID="{7DE1F822-B48B-4F87-B6E4-0887E9EF520B}" presName="dummyConnPt" presStyleCnt="0"/>
      <dgm:spPr/>
    </dgm:pt>
    <dgm:pt modelId="{C01ED24A-3417-461A-B8D2-5C23A9058D33}" type="pres">
      <dgm:prSet presAssocID="{7DE1F822-B48B-4F87-B6E4-0887E9EF520B}" presName="node" presStyleLbl="node1" presStyleIdx="2" presStyleCnt="9">
        <dgm:presLayoutVars>
          <dgm:bulletEnabled val="1"/>
        </dgm:presLayoutVars>
      </dgm:prSet>
      <dgm:spPr/>
    </dgm:pt>
    <dgm:pt modelId="{6A3DC354-0435-4B36-B909-436AAB727B57}" type="pres">
      <dgm:prSet presAssocID="{E2DEC6BB-0392-4E19-87D2-F13E41278FEF}" presName="sibTrans" presStyleLbl="bgSibTrans2D1" presStyleIdx="2" presStyleCnt="8"/>
      <dgm:spPr/>
    </dgm:pt>
    <dgm:pt modelId="{76CD822C-3078-4E89-8AB4-B7166E74BE29}" type="pres">
      <dgm:prSet presAssocID="{7EC2B155-BC7C-4F06-93CE-FF53417F9A7D}" presName="compNode" presStyleCnt="0"/>
      <dgm:spPr/>
    </dgm:pt>
    <dgm:pt modelId="{C8548FCF-4E5B-4BFE-B6D4-965483F5E214}" type="pres">
      <dgm:prSet presAssocID="{7EC2B155-BC7C-4F06-93CE-FF53417F9A7D}" presName="dummyConnPt" presStyleCnt="0"/>
      <dgm:spPr/>
    </dgm:pt>
    <dgm:pt modelId="{B5F11A2B-9412-4C18-BA04-A313DE62CA4A}" type="pres">
      <dgm:prSet presAssocID="{7EC2B155-BC7C-4F06-93CE-FF53417F9A7D}" presName="node" presStyleLbl="node1" presStyleIdx="3" presStyleCnt="9">
        <dgm:presLayoutVars>
          <dgm:bulletEnabled val="1"/>
        </dgm:presLayoutVars>
      </dgm:prSet>
      <dgm:spPr/>
    </dgm:pt>
    <dgm:pt modelId="{DCE8D339-BB8D-483F-A702-6F252251A933}" type="pres">
      <dgm:prSet presAssocID="{438C05F1-30DB-4DAF-B553-398F40AD3A64}" presName="sibTrans" presStyleLbl="bgSibTrans2D1" presStyleIdx="3" presStyleCnt="8"/>
      <dgm:spPr/>
    </dgm:pt>
    <dgm:pt modelId="{2A359AB5-04F6-4CC9-94F3-52449AB38DF1}" type="pres">
      <dgm:prSet presAssocID="{62D0D95E-47C1-471C-B4B7-6DDB5C3E056D}" presName="compNode" presStyleCnt="0"/>
      <dgm:spPr/>
    </dgm:pt>
    <dgm:pt modelId="{C3D4D144-FA58-4DD7-98BE-E61CBB56BADE}" type="pres">
      <dgm:prSet presAssocID="{62D0D95E-47C1-471C-B4B7-6DDB5C3E056D}" presName="dummyConnPt" presStyleCnt="0"/>
      <dgm:spPr/>
    </dgm:pt>
    <dgm:pt modelId="{8D14AC2C-9BA4-4235-A044-C008A3249A6D}" type="pres">
      <dgm:prSet presAssocID="{62D0D95E-47C1-471C-B4B7-6DDB5C3E056D}" presName="node" presStyleLbl="node1" presStyleIdx="4" presStyleCnt="9">
        <dgm:presLayoutVars>
          <dgm:bulletEnabled val="1"/>
        </dgm:presLayoutVars>
      </dgm:prSet>
      <dgm:spPr/>
    </dgm:pt>
    <dgm:pt modelId="{5E27A4C6-3F10-419E-9307-033F5AA9727D}" type="pres">
      <dgm:prSet presAssocID="{AA17A680-E8B9-49A0-9040-D29501F10204}" presName="sibTrans" presStyleLbl="bgSibTrans2D1" presStyleIdx="4" presStyleCnt="8"/>
      <dgm:spPr/>
    </dgm:pt>
    <dgm:pt modelId="{D3362277-4F4F-448E-B1DC-E58DC53673E0}" type="pres">
      <dgm:prSet presAssocID="{4779BFE2-D805-4BF4-8E69-6AA2D3A4D832}" presName="compNode" presStyleCnt="0"/>
      <dgm:spPr/>
    </dgm:pt>
    <dgm:pt modelId="{6B79781F-71A8-4B84-B514-D28813872299}" type="pres">
      <dgm:prSet presAssocID="{4779BFE2-D805-4BF4-8E69-6AA2D3A4D832}" presName="dummyConnPt" presStyleCnt="0"/>
      <dgm:spPr/>
    </dgm:pt>
    <dgm:pt modelId="{B9046F0B-48FF-4AE5-94C6-723AA3C0C3C1}" type="pres">
      <dgm:prSet presAssocID="{4779BFE2-D805-4BF4-8E69-6AA2D3A4D832}" presName="node" presStyleLbl="node1" presStyleIdx="5" presStyleCnt="9">
        <dgm:presLayoutVars>
          <dgm:bulletEnabled val="1"/>
        </dgm:presLayoutVars>
      </dgm:prSet>
      <dgm:spPr/>
    </dgm:pt>
    <dgm:pt modelId="{7D791DD8-7FB7-4AB2-8D8B-683D58DCC53A}" type="pres">
      <dgm:prSet presAssocID="{0AA49F41-0133-4FD2-A7C8-1BF76A2A3062}" presName="sibTrans" presStyleLbl="bgSibTrans2D1" presStyleIdx="5" presStyleCnt="8"/>
      <dgm:spPr/>
    </dgm:pt>
    <dgm:pt modelId="{ED08BDC0-D8E8-4581-959D-45FE76B5E219}" type="pres">
      <dgm:prSet presAssocID="{DDD7FED8-F935-41A2-BC13-0CB5A360C8D8}" presName="compNode" presStyleCnt="0"/>
      <dgm:spPr/>
    </dgm:pt>
    <dgm:pt modelId="{361B68CD-BDFF-40BC-85BF-070AC280FA9B}" type="pres">
      <dgm:prSet presAssocID="{DDD7FED8-F935-41A2-BC13-0CB5A360C8D8}" presName="dummyConnPt" presStyleCnt="0"/>
      <dgm:spPr/>
    </dgm:pt>
    <dgm:pt modelId="{DF108E8E-7449-4BAF-BABB-86F1D5FC0108}" type="pres">
      <dgm:prSet presAssocID="{DDD7FED8-F935-41A2-BC13-0CB5A360C8D8}" presName="node" presStyleLbl="node1" presStyleIdx="6" presStyleCnt="9">
        <dgm:presLayoutVars>
          <dgm:bulletEnabled val="1"/>
        </dgm:presLayoutVars>
      </dgm:prSet>
      <dgm:spPr/>
    </dgm:pt>
    <dgm:pt modelId="{CA6BA019-C70A-4D29-94C3-ECC4F1228998}" type="pres">
      <dgm:prSet presAssocID="{5ADED609-3C15-4E25-8F37-CD2F3B56EDBB}" presName="sibTrans" presStyleLbl="bgSibTrans2D1" presStyleIdx="6" presStyleCnt="8"/>
      <dgm:spPr/>
    </dgm:pt>
    <dgm:pt modelId="{1ADB39A8-7C15-4414-AE12-7ECFDF578B53}" type="pres">
      <dgm:prSet presAssocID="{D9CDD6FE-0FF4-4570-803C-C4725B1A00C0}" presName="compNode" presStyleCnt="0"/>
      <dgm:spPr/>
    </dgm:pt>
    <dgm:pt modelId="{C8CD774C-2864-4544-8853-7B93876D07A3}" type="pres">
      <dgm:prSet presAssocID="{D9CDD6FE-0FF4-4570-803C-C4725B1A00C0}" presName="dummyConnPt" presStyleCnt="0"/>
      <dgm:spPr/>
    </dgm:pt>
    <dgm:pt modelId="{34899F40-F3DD-4A65-8828-F4AD850EF585}" type="pres">
      <dgm:prSet presAssocID="{D9CDD6FE-0FF4-4570-803C-C4725B1A00C0}" presName="node" presStyleLbl="node1" presStyleIdx="7" presStyleCnt="9">
        <dgm:presLayoutVars>
          <dgm:bulletEnabled val="1"/>
        </dgm:presLayoutVars>
      </dgm:prSet>
      <dgm:spPr/>
    </dgm:pt>
    <dgm:pt modelId="{5A4D52CC-9C45-422A-BFA9-5CB3471D61A6}" type="pres">
      <dgm:prSet presAssocID="{6D8319EB-128C-4BCA-9924-19B69906C508}" presName="sibTrans" presStyleLbl="bgSibTrans2D1" presStyleIdx="7" presStyleCnt="8"/>
      <dgm:spPr/>
    </dgm:pt>
    <dgm:pt modelId="{E02201D4-DD69-45E2-A997-AE49918E6731}" type="pres">
      <dgm:prSet presAssocID="{B4EBE6C7-033C-4736-B844-AE0528300A5C}" presName="compNode" presStyleCnt="0"/>
      <dgm:spPr/>
    </dgm:pt>
    <dgm:pt modelId="{159FB79B-8622-472E-9C2D-0DB5A1E2A919}" type="pres">
      <dgm:prSet presAssocID="{B4EBE6C7-033C-4736-B844-AE0528300A5C}" presName="dummyConnPt" presStyleCnt="0"/>
      <dgm:spPr/>
    </dgm:pt>
    <dgm:pt modelId="{6ED002CD-74AF-43FA-AD62-5F63610BC6E8}" type="pres">
      <dgm:prSet presAssocID="{B4EBE6C7-033C-4736-B844-AE0528300A5C}" presName="node" presStyleLbl="node1" presStyleIdx="8" presStyleCnt="9">
        <dgm:presLayoutVars>
          <dgm:bulletEnabled val="1"/>
        </dgm:presLayoutVars>
      </dgm:prSet>
      <dgm:spPr/>
    </dgm:pt>
  </dgm:ptLst>
  <dgm:cxnLst>
    <dgm:cxn modelId="{8DE6C700-8B45-41C9-B632-248D7F9BF69D}" type="presOf" srcId="{E159FB64-07AF-4853-B843-8C0E203D90A8}" destId="{C3FF2532-EF03-49D2-88BF-B4701AAD1D80}" srcOrd="0" destOrd="0" presId="urn:microsoft.com/office/officeart/2005/8/layout/bProcess4"/>
    <dgm:cxn modelId="{9FA62404-A8CE-443D-A6CE-2358174A2C01}" srcId="{162956EC-EDBC-4204-8127-10E25BE9DDF5}" destId="{7DE1F822-B48B-4F87-B6E4-0887E9EF520B}" srcOrd="2" destOrd="0" parTransId="{E6AD919E-3F54-4240-B0B4-D6EF4CE72BCC}" sibTransId="{E2DEC6BB-0392-4E19-87D2-F13E41278FEF}"/>
    <dgm:cxn modelId="{3D8BAF08-62F3-4849-94EE-9622B9D3BD60}" type="presOf" srcId="{D9CDD6FE-0FF4-4570-803C-C4725B1A00C0}" destId="{34899F40-F3DD-4A65-8828-F4AD850EF585}" srcOrd="0" destOrd="0" presId="urn:microsoft.com/office/officeart/2005/8/layout/bProcess4"/>
    <dgm:cxn modelId="{1457180F-5D6E-4899-BFE9-0B5F75194466}" type="presOf" srcId="{40E0F06A-505B-4200-A07E-D85194B77EA5}" destId="{231CB407-1C32-43A0-9F21-07B2D5A77D7C}" srcOrd="0" destOrd="0" presId="urn:microsoft.com/office/officeart/2005/8/layout/bProcess4"/>
    <dgm:cxn modelId="{84F6A016-0955-421B-9B24-EBA358EE6968}" type="presOf" srcId="{AA17A680-E8B9-49A0-9040-D29501F10204}" destId="{5E27A4C6-3F10-419E-9307-033F5AA9727D}" srcOrd="0" destOrd="0" presId="urn:microsoft.com/office/officeart/2005/8/layout/bProcess4"/>
    <dgm:cxn modelId="{DD8C2222-0E54-4B3D-8F36-974C0254C504}" type="presOf" srcId="{5BBDA024-CC54-4C09-8B4C-CCC591B4DAE5}" destId="{C3416E77-2E64-4BD5-8556-CA8A629EACB2}" srcOrd="0" destOrd="0" presId="urn:microsoft.com/office/officeart/2005/8/layout/bProcess4"/>
    <dgm:cxn modelId="{09AF192F-A409-439B-AAAB-3AC01011617C}" type="presOf" srcId="{6D8319EB-128C-4BCA-9924-19B69906C508}" destId="{5A4D52CC-9C45-422A-BFA9-5CB3471D61A6}" srcOrd="0" destOrd="0" presId="urn:microsoft.com/office/officeart/2005/8/layout/bProcess4"/>
    <dgm:cxn modelId="{739D7030-28D5-462C-A86D-ABF0CA37FD9C}" srcId="{162956EC-EDBC-4204-8127-10E25BE9DDF5}" destId="{7EC2B155-BC7C-4F06-93CE-FF53417F9A7D}" srcOrd="3" destOrd="0" parTransId="{F2E3EF75-F326-40E9-ACB8-9A0D9FDA641A}" sibTransId="{438C05F1-30DB-4DAF-B553-398F40AD3A64}"/>
    <dgm:cxn modelId="{55301A38-78E6-4D1A-A779-DA8E978EC34C}" type="presOf" srcId="{D6AFA1DD-BB9F-4065-B0D0-4011BFF03744}" destId="{ECB27D69-CC4C-4590-9B94-86AA3E141189}" srcOrd="0" destOrd="0" presId="urn:microsoft.com/office/officeart/2005/8/layout/bProcess4"/>
    <dgm:cxn modelId="{B2BAE539-2EE8-4B68-B5E5-84F855132089}" type="presOf" srcId="{E2DEC6BB-0392-4E19-87D2-F13E41278FEF}" destId="{6A3DC354-0435-4B36-B909-436AAB727B57}" srcOrd="0" destOrd="0" presId="urn:microsoft.com/office/officeart/2005/8/layout/bProcess4"/>
    <dgm:cxn modelId="{51BBB23A-268B-440A-9BA1-7FC79FC25933}" type="presOf" srcId="{5ADED609-3C15-4E25-8F37-CD2F3B56EDBB}" destId="{CA6BA019-C70A-4D29-94C3-ECC4F1228998}" srcOrd="0" destOrd="0" presId="urn:microsoft.com/office/officeart/2005/8/layout/bProcess4"/>
    <dgm:cxn modelId="{088E423D-ACF8-4965-97E3-37FE8277CFE8}" srcId="{162956EC-EDBC-4204-8127-10E25BE9DDF5}" destId="{B4EBE6C7-033C-4736-B844-AE0528300A5C}" srcOrd="8" destOrd="0" parTransId="{17048903-5248-47D6-ADB2-E4495134AFA8}" sibTransId="{DBBB7485-2037-4300-9F53-A62CE747402C}"/>
    <dgm:cxn modelId="{C9D44E66-D925-4616-AD72-6D59758943E0}" type="presOf" srcId="{62D0D95E-47C1-471C-B4B7-6DDB5C3E056D}" destId="{8D14AC2C-9BA4-4235-A044-C008A3249A6D}" srcOrd="0" destOrd="0" presId="urn:microsoft.com/office/officeart/2005/8/layout/bProcess4"/>
    <dgm:cxn modelId="{F200FB6A-E371-43B2-997C-52E8EEDC5F70}" srcId="{162956EC-EDBC-4204-8127-10E25BE9DDF5}" destId="{DDD7FED8-F935-41A2-BC13-0CB5A360C8D8}" srcOrd="6" destOrd="0" parTransId="{0C8E15D1-6055-4D4B-9A19-80B4217B195A}" sibTransId="{5ADED609-3C15-4E25-8F37-CD2F3B56EDBB}"/>
    <dgm:cxn modelId="{3A1F7E75-C56B-411F-B28A-63EB75D03E83}" type="presOf" srcId="{4779BFE2-D805-4BF4-8E69-6AA2D3A4D832}" destId="{B9046F0B-48FF-4AE5-94C6-723AA3C0C3C1}" srcOrd="0" destOrd="0" presId="urn:microsoft.com/office/officeart/2005/8/layout/bProcess4"/>
    <dgm:cxn modelId="{7822CC76-0ABE-485D-AF5C-F3443D7CE008}" type="presOf" srcId="{438C05F1-30DB-4DAF-B553-398F40AD3A64}" destId="{DCE8D339-BB8D-483F-A702-6F252251A933}" srcOrd="0" destOrd="0" presId="urn:microsoft.com/office/officeart/2005/8/layout/bProcess4"/>
    <dgm:cxn modelId="{D51DF77F-6A56-4F56-BBBC-53256A2A74E7}" type="presOf" srcId="{DDD7FED8-F935-41A2-BC13-0CB5A360C8D8}" destId="{DF108E8E-7449-4BAF-BABB-86F1D5FC0108}" srcOrd="0" destOrd="0" presId="urn:microsoft.com/office/officeart/2005/8/layout/bProcess4"/>
    <dgm:cxn modelId="{7FBE8285-C705-4292-84F4-1D48F1A91AF1}" type="presOf" srcId="{162956EC-EDBC-4204-8127-10E25BE9DDF5}" destId="{4A5DC87B-E8DB-44BA-AF3C-695410B01ADE}" srcOrd="0" destOrd="0" presId="urn:microsoft.com/office/officeart/2005/8/layout/bProcess4"/>
    <dgm:cxn modelId="{A3C5958F-0AE3-42D3-A44D-D9854DCFE6C4}" srcId="{162956EC-EDBC-4204-8127-10E25BE9DDF5}" destId="{62D0D95E-47C1-471C-B4B7-6DDB5C3E056D}" srcOrd="4" destOrd="0" parTransId="{7D5D4327-3F75-4337-9F15-96C632BA44E0}" sibTransId="{AA17A680-E8B9-49A0-9040-D29501F10204}"/>
    <dgm:cxn modelId="{E914B792-E155-41A9-A639-405DE1EB23A2}" type="presOf" srcId="{7DE1F822-B48B-4F87-B6E4-0887E9EF520B}" destId="{C01ED24A-3417-461A-B8D2-5C23A9058D33}" srcOrd="0" destOrd="0" presId="urn:microsoft.com/office/officeart/2005/8/layout/bProcess4"/>
    <dgm:cxn modelId="{47263898-5CF8-44AA-AEC1-623B9CE43A4B}" srcId="{162956EC-EDBC-4204-8127-10E25BE9DDF5}" destId="{4779BFE2-D805-4BF4-8E69-6AA2D3A4D832}" srcOrd="5" destOrd="0" parTransId="{13A1BADA-3ECF-45D8-B33A-AF4C7E0D2F84}" sibTransId="{0AA49F41-0133-4FD2-A7C8-1BF76A2A3062}"/>
    <dgm:cxn modelId="{D464DDA1-2123-4FD5-BCE0-0673C3AD9CCB}" srcId="{162956EC-EDBC-4204-8127-10E25BE9DDF5}" destId="{D6AFA1DD-BB9F-4065-B0D0-4011BFF03744}" srcOrd="1" destOrd="0" parTransId="{F1545861-BAAD-4FD0-9FAC-9B10636A8603}" sibTransId="{E159FB64-07AF-4853-B843-8C0E203D90A8}"/>
    <dgm:cxn modelId="{0EDA0CA8-45D7-4738-84A3-41100A852930}" type="presOf" srcId="{7EC2B155-BC7C-4F06-93CE-FF53417F9A7D}" destId="{B5F11A2B-9412-4C18-BA04-A313DE62CA4A}" srcOrd="0" destOrd="0" presId="urn:microsoft.com/office/officeart/2005/8/layout/bProcess4"/>
    <dgm:cxn modelId="{318256BE-BB5D-4F4D-84AB-B9758F1F17A4}" type="presOf" srcId="{B4EBE6C7-033C-4736-B844-AE0528300A5C}" destId="{6ED002CD-74AF-43FA-AD62-5F63610BC6E8}" srcOrd="0" destOrd="0" presId="urn:microsoft.com/office/officeart/2005/8/layout/bProcess4"/>
    <dgm:cxn modelId="{5D26ABE7-E149-431A-8229-67E04394A03F}" type="presOf" srcId="{0AA49F41-0133-4FD2-A7C8-1BF76A2A3062}" destId="{7D791DD8-7FB7-4AB2-8D8B-683D58DCC53A}" srcOrd="0" destOrd="0" presId="urn:microsoft.com/office/officeart/2005/8/layout/bProcess4"/>
    <dgm:cxn modelId="{1838AEEC-8E71-459D-964C-24603754507A}" srcId="{162956EC-EDBC-4204-8127-10E25BE9DDF5}" destId="{40E0F06A-505B-4200-A07E-D85194B77EA5}" srcOrd="0" destOrd="0" parTransId="{656A1115-4813-4054-A0B5-2B32ABECB7C9}" sibTransId="{5BBDA024-CC54-4C09-8B4C-CCC591B4DAE5}"/>
    <dgm:cxn modelId="{DACBA8F4-05F2-4C2C-8D46-98E19B0E4D3D}" srcId="{162956EC-EDBC-4204-8127-10E25BE9DDF5}" destId="{D9CDD6FE-0FF4-4570-803C-C4725B1A00C0}" srcOrd="7" destOrd="0" parTransId="{0B4C63EB-235E-4BFD-872C-2DA8D0B82D8C}" sibTransId="{6D8319EB-128C-4BCA-9924-19B69906C508}"/>
    <dgm:cxn modelId="{202DBE8F-65E9-4059-8E3B-D011FEC0E9AA}" type="presParOf" srcId="{4A5DC87B-E8DB-44BA-AF3C-695410B01ADE}" destId="{3F46214C-9A45-4E39-893D-F2280FDF9462}" srcOrd="0" destOrd="0" presId="urn:microsoft.com/office/officeart/2005/8/layout/bProcess4"/>
    <dgm:cxn modelId="{5FA72D4A-9571-408D-B0CC-959138C1D9BB}" type="presParOf" srcId="{3F46214C-9A45-4E39-893D-F2280FDF9462}" destId="{91603376-D1D7-43E2-9A20-DC87BB78946C}" srcOrd="0" destOrd="0" presId="urn:microsoft.com/office/officeart/2005/8/layout/bProcess4"/>
    <dgm:cxn modelId="{EB45FCDE-A98E-4FCF-BD11-05383C00AA73}" type="presParOf" srcId="{3F46214C-9A45-4E39-893D-F2280FDF9462}" destId="{231CB407-1C32-43A0-9F21-07B2D5A77D7C}" srcOrd="1" destOrd="0" presId="urn:microsoft.com/office/officeart/2005/8/layout/bProcess4"/>
    <dgm:cxn modelId="{8BAAA03A-E977-47DE-A6B6-B6D02F3600E5}" type="presParOf" srcId="{4A5DC87B-E8DB-44BA-AF3C-695410B01ADE}" destId="{C3416E77-2E64-4BD5-8556-CA8A629EACB2}" srcOrd="1" destOrd="0" presId="urn:microsoft.com/office/officeart/2005/8/layout/bProcess4"/>
    <dgm:cxn modelId="{323A2E9C-60E4-4BDF-83E7-415E9C96480D}" type="presParOf" srcId="{4A5DC87B-E8DB-44BA-AF3C-695410B01ADE}" destId="{6C197F1F-E6F9-4467-A25C-1F7C3CBFBCDE}" srcOrd="2" destOrd="0" presId="urn:microsoft.com/office/officeart/2005/8/layout/bProcess4"/>
    <dgm:cxn modelId="{09D924E9-E135-45C2-B16D-7348F153448D}" type="presParOf" srcId="{6C197F1F-E6F9-4467-A25C-1F7C3CBFBCDE}" destId="{F9420F2E-9323-4FB5-AC8A-0C3BE7894EE5}" srcOrd="0" destOrd="0" presId="urn:microsoft.com/office/officeart/2005/8/layout/bProcess4"/>
    <dgm:cxn modelId="{85291CF2-F511-4434-8414-C1CFEA258183}" type="presParOf" srcId="{6C197F1F-E6F9-4467-A25C-1F7C3CBFBCDE}" destId="{ECB27D69-CC4C-4590-9B94-86AA3E141189}" srcOrd="1" destOrd="0" presId="urn:microsoft.com/office/officeart/2005/8/layout/bProcess4"/>
    <dgm:cxn modelId="{2AB7F4EC-70A9-4A3C-BCFA-7F74E5105DAD}" type="presParOf" srcId="{4A5DC87B-E8DB-44BA-AF3C-695410B01ADE}" destId="{C3FF2532-EF03-49D2-88BF-B4701AAD1D80}" srcOrd="3" destOrd="0" presId="urn:microsoft.com/office/officeart/2005/8/layout/bProcess4"/>
    <dgm:cxn modelId="{D3666E51-7F72-444E-BBC8-73F05611B15C}" type="presParOf" srcId="{4A5DC87B-E8DB-44BA-AF3C-695410B01ADE}" destId="{93B31EA1-F7D7-4AB9-BF88-1E947665356A}" srcOrd="4" destOrd="0" presId="urn:microsoft.com/office/officeart/2005/8/layout/bProcess4"/>
    <dgm:cxn modelId="{E8E4B485-D58D-40A6-8BC5-691163ACBED5}" type="presParOf" srcId="{93B31EA1-F7D7-4AB9-BF88-1E947665356A}" destId="{FBBFD1DF-CD2E-4F75-A57B-DA8E0F882CE9}" srcOrd="0" destOrd="0" presId="urn:microsoft.com/office/officeart/2005/8/layout/bProcess4"/>
    <dgm:cxn modelId="{EF8DDD5A-AFA6-4092-91C7-DD4F1DC1D377}" type="presParOf" srcId="{93B31EA1-F7D7-4AB9-BF88-1E947665356A}" destId="{C01ED24A-3417-461A-B8D2-5C23A9058D33}" srcOrd="1" destOrd="0" presId="urn:microsoft.com/office/officeart/2005/8/layout/bProcess4"/>
    <dgm:cxn modelId="{EB9EB63C-018D-4A89-B8A0-299D7D557BA7}" type="presParOf" srcId="{4A5DC87B-E8DB-44BA-AF3C-695410B01ADE}" destId="{6A3DC354-0435-4B36-B909-436AAB727B57}" srcOrd="5" destOrd="0" presId="urn:microsoft.com/office/officeart/2005/8/layout/bProcess4"/>
    <dgm:cxn modelId="{8DB975E0-64E5-4A49-B313-564E1EF93DA9}" type="presParOf" srcId="{4A5DC87B-E8DB-44BA-AF3C-695410B01ADE}" destId="{76CD822C-3078-4E89-8AB4-B7166E74BE29}" srcOrd="6" destOrd="0" presId="urn:microsoft.com/office/officeart/2005/8/layout/bProcess4"/>
    <dgm:cxn modelId="{2E68FCCF-1F4C-44BC-814E-C1CB91A111AE}" type="presParOf" srcId="{76CD822C-3078-4E89-8AB4-B7166E74BE29}" destId="{C8548FCF-4E5B-4BFE-B6D4-965483F5E214}" srcOrd="0" destOrd="0" presId="urn:microsoft.com/office/officeart/2005/8/layout/bProcess4"/>
    <dgm:cxn modelId="{AD7CB385-9703-423B-8589-434146C63587}" type="presParOf" srcId="{76CD822C-3078-4E89-8AB4-B7166E74BE29}" destId="{B5F11A2B-9412-4C18-BA04-A313DE62CA4A}" srcOrd="1" destOrd="0" presId="urn:microsoft.com/office/officeart/2005/8/layout/bProcess4"/>
    <dgm:cxn modelId="{28ECDEEA-094A-4480-BCA5-1A6C33BAF8F8}" type="presParOf" srcId="{4A5DC87B-E8DB-44BA-AF3C-695410B01ADE}" destId="{DCE8D339-BB8D-483F-A702-6F252251A933}" srcOrd="7" destOrd="0" presId="urn:microsoft.com/office/officeart/2005/8/layout/bProcess4"/>
    <dgm:cxn modelId="{619C9907-208C-4769-937C-7E562717650D}" type="presParOf" srcId="{4A5DC87B-E8DB-44BA-AF3C-695410B01ADE}" destId="{2A359AB5-04F6-4CC9-94F3-52449AB38DF1}" srcOrd="8" destOrd="0" presId="urn:microsoft.com/office/officeart/2005/8/layout/bProcess4"/>
    <dgm:cxn modelId="{8C2B0FC3-C655-4692-9E1A-92120C9769E1}" type="presParOf" srcId="{2A359AB5-04F6-4CC9-94F3-52449AB38DF1}" destId="{C3D4D144-FA58-4DD7-98BE-E61CBB56BADE}" srcOrd="0" destOrd="0" presId="urn:microsoft.com/office/officeart/2005/8/layout/bProcess4"/>
    <dgm:cxn modelId="{D71D5412-2CD0-4463-8D09-2448D6762406}" type="presParOf" srcId="{2A359AB5-04F6-4CC9-94F3-52449AB38DF1}" destId="{8D14AC2C-9BA4-4235-A044-C008A3249A6D}" srcOrd="1" destOrd="0" presId="urn:microsoft.com/office/officeart/2005/8/layout/bProcess4"/>
    <dgm:cxn modelId="{B52FDE3F-408E-4CFF-A317-95C49EA7C306}" type="presParOf" srcId="{4A5DC87B-E8DB-44BA-AF3C-695410B01ADE}" destId="{5E27A4C6-3F10-419E-9307-033F5AA9727D}" srcOrd="9" destOrd="0" presId="urn:microsoft.com/office/officeart/2005/8/layout/bProcess4"/>
    <dgm:cxn modelId="{E7DF48C7-61C2-493F-9636-823F6F55C877}" type="presParOf" srcId="{4A5DC87B-E8DB-44BA-AF3C-695410B01ADE}" destId="{D3362277-4F4F-448E-B1DC-E58DC53673E0}" srcOrd="10" destOrd="0" presId="urn:microsoft.com/office/officeart/2005/8/layout/bProcess4"/>
    <dgm:cxn modelId="{8244B124-4CC0-4EC5-972A-E3C5847C3299}" type="presParOf" srcId="{D3362277-4F4F-448E-B1DC-E58DC53673E0}" destId="{6B79781F-71A8-4B84-B514-D28813872299}" srcOrd="0" destOrd="0" presId="urn:microsoft.com/office/officeart/2005/8/layout/bProcess4"/>
    <dgm:cxn modelId="{36D8E089-BFDE-4CDB-90CC-9D9A708C753E}" type="presParOf" srcId="{D3362277-4F4F-448E-B1DC-E58DC53673E0}" destId="{B9046F0B-48FF-4AE5-94C6-723AA3C0C3C1}" srcOrd="1" destOrd="0" presId="urn:microsoft.com/office/officeart/2005/8/layout/bProcess4"/>
    <dgm:cxn modelId="{57A2BC20-BC60-46FB-A8F6-67D4CC414361}" type="presParOf" srcId="{4A5DC87B-E8DB-44BA-AF3C-695410B01ADE}" destId="{7D791DD8-7FB7-4AB2-8D8B-683D58DCC53A}" srcOrd="11" destOrd="0" presId="urn:microsoft.com/office/officeart/2005/8/layout/bProcess4"/>
    <dgm:cxn modelId="{6E0E76F0-8FA2-41B1-85B0-46F23255F526}" type="presParOf" srcId="{4A5DC87B-E8DB-44BA-AF3C-695410B01ADE}" destId="{ED08BDC0-D8E8-4581-959D-45FE76B5E219}" srcOrd="12" destOrd="0" presId="urn:microsoft.com/office/officeart/2005/8/layout/bProcess4"/>
    <dgm:cxn modelId="{734F9A66-FA80-458C-80F8-A22B458F3DDE}" type="presParOf" srcId="{ED08BDC0-D8E8-4581-959D-45FE76B5E219}" destId="{361B68CD-BDFF-40BC-85BF-070AC280FA9B}" srcOrd="0" destOrd="0" presId="urn:microsoft.com/office/officeart/2005/8/layout/bProcess4"/>
    <dgm:cxn modelId="{B33B7279-910D-4EC1-804B-110125414352}" type="presParOf" srcId="{ED08BDC0-D8E8-4581-959D-45FE76B5E219}" destId="{DF108E8E-7449-4BAF-BABB-86F1D5FC0108}" srcOrd="1" destOrd="0" presId="urn:microsoft.com/office/officeart/2005/8/layout/bProcess4"/>
    <dgm:cxn modelId="{5EA753E1-74A1-43B1-8E48-016F7EF490BA}" type="presParOf" srcId="{4A5DC87B-E8DB-44BA-AF3C-695410B01ADE}" destId="{CA6BA019-C70A-4D29-94C3-ECC4F1228998}" srcOrd="13" destOrd="0" presId="urn:microsoft.com/office/officeart/2005/8/layout/bProcess4"/>
    <dgm:cxn modelId="{3A719405-14EC-480F-B7DD-9A51A8E993B6}" type="presParOf" srcId="{4A5DC87B-E8DB-44BA-AF3C-695410B01ADE}" destId="{1ADB39A8-7C15-4414-AE12-7ECFDF578B53}" srcOrd="14" destOrd="0" presId="urn:microsoft.com/office/officeart/2005/8/layout/bProcess4"/>
    <dgm:cxn modelId="{90A4B630-C621-439A-A6B1-8FB0B1A9DB39}" type="presParOf" srcId="{1ADB39A8-7C15-4414-AE12-7ECFDF578B53}" destId="{C8CD774C-2864-4544-8853-7B93876D07A3}" srcOrd="0" destOrd="0" presId="urn:microsoft.com/office/officeart/2005/8/layout/bProcess4"/>
    <dgm:cxn modelId="{61460BE3-CAC3-4A04-A3F2-0DDD1A6E5679}" type="presParOf" srcId="{1ADB39A8-7C15-4414-AE12-7ECFDF578B53}" destId="{34899F40-F3DD-4A65-8828-F4AD850EF585}" srcOrd="1" destOrd="0" presId="urn:microsoft.com/office/officeart/2005/8/layout/bProcess4"/>
    <dgm:cxn modelId="{63B6DFFE-954B-42DA-990F-A6546BE64097}" type="presParOf" srcId="{4A5DC87B-E8DB-44BA-AF3C-695410B01ADE}" destId="{5A4D52CC-9C45-422A-BFA9-5CB3471D61A6}" srcOrd="15" destOrd="0" presId="urn:microsoft.com/office/officeart/2005/8/layout/bProcess4"/>
    <dgm:cxn modelId="{BFAFCC58-0D20-44CC-8E30-97F2F203D465}" type="presParOf" srcId="{4A5DC87B-E8DB-44BA-AF3C-695410B01ADE}" destId="{E02201D4-DD69-45E2-A997-AE49918E6731}" srcOrd="16" destOrd="0" presId="urn:microsoft.com/office/officeart/2005/8/layout/bProcess4"/>
    <dgm:cxn modelId="{DF293D15-AB90-4BC0-99EA-613C572EB8AD}" type="presParOf" srcId="{E02201D4-DD69-45E2-A997-AE49918E6731}" destId="{159FB79B-8622-472E-9C2D-0DB5A1E2A919}" srcOrd="0" destOrd="0" presId="urn:microsoft.com/office/officeart/2005/8/layout/bProcess4"/>
    <dgm:cxn modelId="{9772BD4A-E495-4CBF-BF73-72B7FA60774C}" type="presParOf" srcId="{E02201D4-DD69-45E2-A997-AE49918E6731}" destId="{6ED002CD-74AF-43FA-AD62-5F63610BC6E8}"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D871224-8C8D-4B8D-AD6B-E19220D416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5CE2B8-AE7B-4FF3-984D-C08414319EFC}">
      <dgm:prSet/>
      <dgm:spPr/>
      <dgm:t>
        <a:bodyPr/>
        <a:lstStyle/>
        <a:p>
          <a:pPr>
            <a:lnSpc>
              <a:spcPct val="100000"/>
            </a:lnSpc>
          </a:pPr>
          <a:r>
            <a:rPr lang="en-US" b="1" dirty="0"/>
            <a:t>Enhanced Decision-Making: </a:t>
          </a:r>
          <a:r>
            <a:rPr lang="en-US" dirty="0"/>
            <a:t>Through data mining, </a:t>
          </a:r>
          <a:r>
            <a:rPr lang="en-US" dirty="0" err="1"/>
            <a:t>Joramco</a:t>
          </a:r>
          <a:r>
            <a:rPr lang="en-US" dirty="0"/>
            <a:t> can extract actionable insights from large datasets, aiding in informed decision-making. This process allows the organization to base its strategies and operations on data-driven insights rather than intuition or incomplete information.</a:t>
          </a:r>
        </a:p>
      </dgm:t>
    </dgm:pt>
    <dgm:pt modelId="{F7839A30-985B-49CD-AB10-DEF5C711444B}" type="parTrans" cxnId="{452354CC-17B9-48FC-BD55-A94940E71231}">
      <dgm:prSet/>
      <dgm:spPr/>
      <dgm:t>
        <a:bodyPr/>
        <a:lstStyle/>
        <a:p>
          <a:endParaRPr lang="en-US"/>
        </a:p>
      </dgm:t>
    </dgm:pt>
    <dgm:pt modelId="{07E0B336-12D3-4B3C-B61A-742DAE824CD3}" type="sibTrans" cxnId="{452354CC-17B9-48FC-BD55-A94940E71231}">
      <dgm:prSet/>
      <dgm:spPr/>
      <dgm:t>
        <a:bodyPr/>
        <a:lstStyle/>
        <a:p>
          <a:endParaRPr lang="en-US"/>
        </a:p>
      </dgm:t>
    </dgm:pt>
    <dgm:pt modelId="{69C5119E-5A54-4879-8EAE-F725325CBE37}">
      <dgm:prSet/>
      <dgm:spPr/>
      <dgm:t>
        <a:bodyPr/>
        <a:lstStyle/>
        <a:p>
          <a:pPr>
            <a:lnSpc>
              <a:spcPct val="100000"/>
            </a:lnSpc>
          </a:pPr>
          <a:r>
            <a:rPr lang="en-US" b="1"/>
            <a:t>Improved Efficiency and Productivity: </a:t>
          </a:r>
          <a:r>
            <a:rPr lang="en-US"/>
            <a:t>By analyzing historical data, Joramco can optimize its operations. For instance, comparing planned versus actual hours worked on aircraft maintenance tasks helps them identify inefficiencies and streamline processes. This results not only in time savings but also in improved workforce productivity.</a:t>
          </a:r>
        </a:p>
      </dgm:t>
    </dgm:pt>
    <dgm:pt modelId="{01C61C5C-9559-4734-B98F-53BB49197E6C}" type="parTrans" cxnId="{6CDEDD21-4116-4BBC-9750-36BC9944B271}">
      <dgm:prSet/>
      <dgm:spPr/>
      <dgm:t>
        <a:bodyPr/>
        <a:lstStyle/>
        <a:p>
          <a:endParaRPr lang="en-US"/>
        </a:p>
      </dgm:t>
    </dgm:pt>
    <dgm:pt modelId="{538C12B2-9597-46ED-8ED1-C48BCBF36913}" type="sibTrans" cxnId="{6CDEDD21-4116-4BBC-9750-36BC9944B271}">
      <dgm:prSet/>
      <dgm:spPr/>
      <dgm:t>
        <a:bodyPr/>
        <a:lstStyle/>
        <a:p>
          <a:endParaRPr lang="en-US"/>
        </a:p>
      </dgm:t>
    </dgm:pt>
    <dgm:pt modelId="{5C56A3D4-EEDE-41B0-954D-DEC67291B7E2}">
      <dgm:prSet/>
      <dgm:spPr/>
      <dgm:t>
        <a:bodyPr/>
        <a:lstStyle/>
        <a:p>
          <a:pPr>
            <a:lnSpc>
              <a:spcPct val="100000"/>
            </a:lnSpc>
          </a:pPr>
          <a:r>
            <a:rPr lang="en-US" b="1"/>
            <a:t>Cost Reduction: </a:t>
          </a:r>
          <a:r>
            <a:rPr lang="en-US"/>
            <a:t>Data mining helps in identifying unnecessary expenditures. As Muath mentioned, an instance of ordering a $50K part that wasn't used was identified through data mining, leading to more prudent spending. Regular analysis of such data can prevent wasteful expenditures and contribute to significant cost savings over time.</a:t>
          </a:r>
        </a:p>
      </dgm:t>
    </dgm:pt>
    <dgm:pt modelId="{9104BD62-C2A7-4251-AB31-AE50DBB7DB83}" type="parTrans" cxnId="{7437D17E-7F0E-450A-AE6E-D7F48A7F5B8D}">
      <dgm:prSet/>
      <dgm:spPr/>
      <dgm:t>
        <a:bodyPr/>
        <a:lstStyle/>
        <a:p>
          <a:endParaRPr lang="en-US"/>
        </a:p>
      </dgm:t>
    </dgm:pt>
    <dgm:pt modelId="{6165E33E-B769-4C87-BB6F-174228B8442A}" type="sibTrans" cxnId="{7437D17E-7F0E-450A-AE6E-D7F48A7F5B8D}">
      <dgm:prSet/>
      <dgm:spPr/>
      <dgm:t>
        <a:bodyPr/>
        <a:lstStyle/>
        <a:p>
          <a:endParaRPr lang="en-US"/>
        </a:p>
      </dgm:t>
    </dgm:pt>
    <dgm:pt modelId="{2060DF85-A3FD-4DFF-B430-8FF3A603CADE}">
      <dgm:prSet/>
      <dgm:spPr/>
      <dgm:t>
        <a:bodyPr/>
        <a:lstStyle/>
        <a:p>
          <a:pPr>
            <a:lnSpc>
              <a:spcPct val="100000"/>
            </a:lnSpc>
          </a:pPr>
          <a:r>
            <a:rPr lang="en-US" b="1" dirty="0"/>
            <a:t>Enhancing Operational Processes: </a:t>
          </a:r>
          <a:r>
            <a:rPr lang="en-US" dirty="0"/>
            <a:t>By integrating data from various systems (like HRMS, </a:t>
          </a:r>
          <a:r>
            <a:rPr lang="en-US" dirty="0" err="1"/>
            <a:t>Maintenex</a:t>
          </a:r>
          <a:r>
            <a:rPr lang="en-US" dirty="0"/>
            <a:t>, and Time Attendance Management System) into a data warehouse, </a:t>
          </a:r>
          <a:r>
            <a:rPr lang="en-US" dirty="0" err="1"/>
            <a:t>Joramco</a:t>
          </a:r>
          <a:r>
            <a:rPr lang="en-US" dirty="0"/>
            <a:t> gets a holistic view of its operations. This integration allows for better coordination across departments and more effective management of resources.</a:t>
          </a:r>
        </a:p>
      </dgm:t>
    </dgm:pt>
    <dgm:pt modelId="{C2D46B97-1D53-4C88-9859-2535F53103E5}" type="parTrans" cxnId="{00D6B12F-BA1E-4D69-8E59-7A914B0CBCC2}">
      <dgm:prSet/>
      <dgm:spPr/>
      <dgm:t>
        <a:bodyPr/>
        <a:lstStyle/>
        <a:p>
          <a:endParaRPr lang="en-US"/>
        </a:p>
      </dgm:t>
    </dgm:pt>
    <dgm:pt modelId="{69B61136-05E0-4057-9E01-F20E4980E2B1}" type="sibTrans" cxnId="{00D6B12F-BA1E-4D69-8E59-7A914B0CBCC2}">
      <dgm:prSet/>
      <dgm:spPr/>
      <dgm:t>
        <a:bodyPr/>
        <a:lstStyle/>
        <a:p>
          <a:endParaRPr lang="en-US"/>
        </a:p>
      </dgm:t>
    </dgm:pt>
    <dgm:pt modelId="{7221B49C-807D-4A52-A14F-2C74E88B4215}" type="pres">
      <dgm:prSet presAssocID="{8D871224-8C8D-4B8D-AD6B-E19220D41652}" presName="root" presStyleCnt="0">
        <dgm:presLayoutVars>
          <dgm:dir/>
          <dgm:resizeHandles val="exact"/>
        </dgm:presLayoutVars>
      </dgm:prSet>
      <dgm:spPr/>
    </dgm:pt>
    <dgm:pt modelId="{7907AE7A-4D68-4086-A311-39D3B8FBE690}" type="pres">
      <dgm:prSet presAssocID="{615CE2B8-AE7B-4FF3-984D-C08414319EFC}" presName="compNode" presStyleCnt="0"/>
      <dgm:spPr/>
    </dgm:pt>
    <dgm:pt modelId="{EE9409FC-15BC-44F1-8609-98B0F7FC11D4}" type="pres">
      <dgm:prSet presAssocID="{615CE2B8-AE7B-4FF3-984D-C08414319EFC}" presName="bgRect" presStyleLbl="bgShp" presStyleIdx="0" presStyleCnt="4"/>
      <dgm:spPr/>
    </dgm:pt>
    <dgm:pt modelId="{BB6091FF-DB45-4CD9-A918-AEF7B412DA53}" type="pres">
      <dgm:prSet presAssocID="{615CE2B8-AE7B-4FF3-984D-C08414319E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4DE5C70-D149-4E23-A7C9-D55727540776}" type="pres">
      <dgm:prSet presAssocID="{615CE2B8-AE7B-4FF3-984D-C08414319EFC}" presName="spaceRect" presStyleCnt="0"/>
      <dgm:spPr/>
    </dgm:pt>
    <dgm:pt modelId="{04DC4413-09BD-4202-B84E-A6085BD3F1E6}" type="pres">
      <dgm:prSet presAssocID="{615CE2B8-AE7B-4FF3-984D-C08414319EFC}" presName="parTx" presStyleLbl="revTx" presStyleIdx="0" presStyleCnt="4">
        <dgm:presLayoutVars>
          <dgm:chMax val="0"/>
          <dgm:chPref val="0"/>
        </dgm:presLayoutVars>
      </dgm:prSet>
      <dgm:spPr/>
    </dgm:pt>
    <dgm:pt modelId="{766F6522-87F6-4B6E-B0ED-240F4A7046D6}" type="pres">
      <dgm:prSet presAssocID="{07E0B336-12D3-4B3C-B61A-742DAE824CD3}" presName="sibTrans" presStyleCnt="0"/>
      <dgm:spPr/>
    </dgm:pt>
    <dgm:pt modelId="{206D1503-14D4-4218-8352-F676DCA3CB67}" type="pres">
      <dgm:prSet presAssocID="{69C5119E-5A54-4879-8EAE-F725325CBE37}" presName="compNode" presStyleCnt="0"/>
      <dgm:spPr/>
    </dgm:pt>
    <dgm:pt modelId="{C1C4BB45-0EAD-4BF5-A279-22B8BB60454D}" type="pres">
      <dgm:prSet presAssocID="{69C5119E-5A54-4879-8EAE-F725325CBE37}" presName="bgRect" presStyleLbl="bgShp" presStyleIdx="1" presStyleCnt="4"/>
      <dgm:spPr/>
    </dgm:pt>
    <dgm:pt modelId="{DE56E1CB-B5FC-4394-B348-B49A1E7FD343}" type="pres">
      <dgm:prSet presAssocID="{69C5119E-5A54-4879-8EAE-F725325CBE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4FADFF7-D1D0-494B-988D-4BA16EB28883}" type="pres">
      <dgm:prSet presAssocID="{69C5119E-5A54-4879-8EAE-F725325CBE37}" presName="spaceRect" presStyleCnt="0"/>
      <dgm:spPr/>
    </dgm:pt>
    <dgm:pt modelId="{C503CC11-5F29-4CA2-83C3-B14CE73B5448}" type="pres">
      <dgm:prSet presAssocID="{69C5119E-5A54-4879-8EAE-F725325CBE37}" presName="parTx" presStyleLbl="revTx" presStyleIdx="1" presStyleCnt="4">
        <dgm:presLayoutVars>
          <dgm:chMax val="0"/>
          <dgm:chPref val="0"/>
        </dgm:presLayoutVars>
      </dgm:prSet>
      <dgm:spPr/>
    </dgm:pt>
    <dgm:pt modelId="{2D04A247-451D-4A89-9F30-F6A89BFCAB98}" type="pres">
      <dgm:prSet presAssocID="{538C12B2-9597-46ED-8ED1-C48BCBF36913}" presName="sibTrans" presStyleCnt="0"/>
      <dgm:spPr/>
    </dgm:pt>
    <dgm:pt modelId="{B4D3013B-80DD-47E7-8605-94289125081C}" type="pres">
      <dgm:prSet presAssocID="{5C56A3D4-EEDE-41B0-954D-DEC67291B7E2}" presName="compNode" presStyleCnt="0"/>
      <dgm:spPr/>
    </dgm:pt>
    <dgm:pt modelId="{FBBA5666-3BA7-4245-97F6-E1170E397142}" type="pres">
      <dgm:prSet presAssocID="{5C56A3D4-EEDE-41B0-954D-DEC67291B7E2}" presName="bgRect" presStyleLbl="bgShp" presStyleIdx="2" presStyleCnt="4"/>
      <dgm:spPr/>
    </dgm:pt>
    <dgm:pt modelId="{FE2A0019-F5A8-4B59-AC83-9829B4506F73}" type="pres">
      <dgm:prSet presAssocID="{5C56A3D4-EEDE-41B0-954D-DEC67291B7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ng Tools"/>
        </a:ext>
      </dgm:extLst>
    </dgm:pt>
    <dgm:pt modelId="{709BBFA9-F25B-4B0E-9A5B-F6376A9D6601}" type="pres">
      <dgm:prSet presAssocID="{5C56A3D4-EEDE-41B0-954D-DEC67291B7E2}" presName="spaceRect" presStyleCnt="0"/>
      <dgm:spPr/>
    </dgm:pt>
    <dgm:pt modelId="{895FA91B-1298-4A84-BBB4-C25BC0A37ABD}" type="pres">
      <dgm:prSet presAssocID="{5C56A3D4-EEDE-41B0-954D-DEC67291B7E2}" presName="parTx" presStyleLbl="revTx" presStyleIdx="2" presStyleCnt="4">
        <dgm:presLayoutVars>
          <dgm:chMax val="0"/>
          <dgm:chPref val="0"/>
        </dgm:presLayoutVars>
      </dgm:prSet>
      <dgm:spPr/>
    </dgm:pt>
    <dgm:pt modelId="{CAD53541-2E39-483F-BDE2-0C75426DEF40}" type="pres">
      <dgm:prSet presAssocID="{6165E33E-B769-4C87-BB6F-174228B8442A}" presName="sibTrans" presStyleCnt="0"/>
      <dgm:spPr/>
    </dgm:pt>
    <dgm:pt modelId="{7993568B-80F1-4F8A-8D8F-6D77AF4B7890}" type="pres">
      <dgm:prSet presAssocID="{2060DF85-A3FD-4DFF-B430-8FF3A603CADE}" presName="compNode" presStyleCnt="0"/>
      <dgm:spPr/>
    </dgm:pt>
    <dgm:pt modelId="{A1DA7BFC-B847-417D-8581-ADA3CF43045C}" type="pres">
      <dgm:prSet presAssocID="{2060DF85-A3FD-4DFF-B430-8FF3A603CADE}" presName="bgRect" presStyleLbl="bgShp" presStyleIdx="3" presStyleCnt="4"/>
      <dgm:spPr/>
    </dgm:pt>
    <dgm:pt modelId="{1E55C3D7-3863-4112-B972-98835F1A562C}" type="pres">
      <dgm:prSet presAssocID="{2060DF85-A3FD-4DFF-B430-8FF3A603CA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0466F438-F8AD-4BA3-9E3C-A9A5112FFBE2}" type="pres">
      <dgm:prSet presAssocID="{2060DF85-A3FD-4DFF-B430-8FF3A603CADE}" presName="spaceRect" presStyleCnt="0"/>
      <dgm:spPr/>
    </dgm:pt>
    <dgm:pt modelId="{93776E69-DA63-4123-BB4F-B6A5B10C8DE2}" type="pres">
      <dgm:prSet presAssocID="{2060DF85-A3FD-4DFF-B430-8FF3A603CADE}" presName="parTx" presStyleLbl="revTx" presStyleIdx="3" presStyleCnt="4">
        <dgm:presLayoutVars>
          <dgm:chMax val="0"/>
          <dgm:chPref val="0"/>
        </dgm:presLayoutVars>
      </dgm:prSet>
      <dgm:spPr/>
    </dgm:pt>
  </dgm:ptLst>
  <dgm:cxnLst>
    <dgm:cxn modelId="{6CDEDD21-4116-4BBC-9750-36BC9944B271}" srcId="{8D871224-8C8D-4B8D-AD6B-E19220D41652}" destId="{69C5119E-5A54-4879-8EAE-F725325CBE37}" srcOrd="1" destOrd="0" parTransId="{01C61C5C-9559-4734-B98F-53BB49197E6C}" sibTransId="{538C12B2-9597-46ED-8ED1-C48BCBF36913}"/>
    <dgm:cxn modelId="{00D6B12F-BA1E-4D69-8E59-7A914B0CBCC2}" srcId="{8D871224-8C8D-4B8D-AD6B-E19220D41652}" destId="{2060DF85-A3FD-4DFF-B430-8FF3A603CADE}" srcOrd="3" destOrd="0" parTransId="{C2D46B97-1D53-4C88-9859-2535F53103E5}" sibTransId="{69B61136-05E0-4057-9E01-F20E4980E2B1}"/>
    <dgm:cxn modelId="{475BBB32-DCBA-458D-B026-3C083342C79C}" type="presOf" srcId="{69C5119E-5A54-4879-8EAE-F725325CBE37}" destId="{C503CC11-5F29-4CA2-83C3-B14CE73B5448}" srcOrd="0" destOrd="0" presId="urn:microsoft.com/office/officeart/2018/2/layout/IconVerticalSolidList"/>
    <dgm:cxn modelId="{FE6A4E62-1654-4E38-888F-569C7B1AC5BE}" type="presOf" srcId="{2060DF85-A3FD-4DFF-B430-8FF3A603CADE}" destId="{93776E69-DA63-4123-BB4F-B6A5B10C8DE2}" srcOrd="0" destOrd="0" presId="urn:microsoft.com/office/officeart/2018/2/layout/IconVerticalSolidList"/>
    <dgm:cxn modelId="{1467004B-7ED2-41E2-BEC8-D1CE87DA0723}" type="presOf" srcId="{615CE2B8-AE7B-4FF3-984D-C08414319EFC}" destId="{04DC4413-09BD-4202-B84E-A6085BD3F1E6}" srcOrd="0" destOrd="0" presId="urn:microsoft.com/office/officeart/2018/2/layout/IconVerticalSolidList"/>
    <dgm:cxn modelId="{7437D17E-7F0E-450A-AE6E-D7F48A7F5B8D}" srcId="{8D871224-8C8D-4B8D-AD6B-E19220D41652}" destId="{5C56A3D4-EEDE-41B0-954D-DEC67291B7E2}" srcOrd="2" destOrd="0" parTransId="{9104BD62-C2A7-4251-AB31-AE50DBB7DB83}" sibTransId="{6165E33E-B769-4C87-BB6F-174228B8442A}"/>
    <dgm:cxn modelId="{787D60AA-755F-4A9C-ACFB-A3825393453D}" type="presOf" srcId="{5C56A3D4-EEDE-41B0-954D-DEC67291B7E2}" destId="{895FA91B-1298-4A84-BBB4-C25BC0A37ABD}" srcOrd="0" destOrd="0" presId="urn:microsoft.com/office/officeart/2018/2/layout/IconVerticalSolidList"/>
    <dgm:cxn modelId="{398E91B8-0086-4543-8E9D-913A825A9D48}" type="presOf" srcId="{8D871224-8C8D-4B8D-AD6B-E19220D41652}" destId="{7221B49C-807D-4A52-A14F-2C74E88B4215}" srcOrd="0" destOrd="0" presId="urn:microsoft.com/office/officeart/2018/2/layout/IconVerticalSolidList"/>
    <dgm:cxn modelId="{452354CC-17B9-48FC-BD55-A94940E71231}" srcId="{8D871224-8C8D-4B8D-AD6B-E19220D41652}" destId="{615CE2B8-AE7B-4FF3-984D-C08414319EFC}" srcOrd="0" destOrd="0" parTransId="{F7839A30-985B-49CD-AB10-DEF5C711444B}" sibTransId="{07E0B336-12D3-4B3C-B61A-742DAE824CD3}"/>
    <dgm:cxn modelId="{E15595E9-D950-4B6B-838E-C26675B4D19F}" type="presParOf" srcId="{7221B49C-807D-4A52-A14F-2C74E88B4215}" destId="{7907AE7A-4D68-4086-A311-39D3B8FBE690}" srcOrd="0" destOrd="0" presId="urn:microsoft.com/office/officeart/2018/2/layout/IconVerticalSolidList"/>
    <dgm:cxn modelId="{605EC596-224A-48EC-9DF4-AEC72354B4B1}" type="presParOf" srcId="{7907AE7A-4D68-4086-A311-39D3B8FBE690}" destId="{EE9409FC-15BC-44F1-8609-98B0F7FC11D4}" srcOrd="0" destOrd="0" presId="urn:microsoft.com/office/officeart/2018/2/layout/IconVerticalSolidList"/>
    <dgm:cxn modelId="{1322FF7B-73E0-4772-BD22-D8404E71B8B7}" type="presParOf" srcId="{7907AE7A-4D68-4086-A311-39D3B8FBE690}" destId="{BB6091FF-DB45-4CD9-A918-AEF7B412DA53}" srcOrd="1" destOrd="0" presId="urn:microsoft.com/office/officeart/2018/2/layout/IconVerticalSolidList"/>
    <dgm:cxn modelId="{D06F5203-2BB3-4BD6-A732-B6DEB1824838}" type="presParOf" srcId="{7907AE7A-4D68-4086-A311-39D3B8FBE690}" destId="{24DE5C70-D149-4E23-A7C9-D55727540776}" srcOrd="2" destOrd="0" presId="urn:microsoft.com/office/officeart/2018/2/layout/IconVerticalSolidList"/>
    <dgm:cxn modelId="{6ED96FAF-B9FB-493A-94AD-E07A2E8B458F}" type="presParOf" srcId="{7907AE7A-4D68-4086-A311-39D3B8FBE690}" destId="{04DC4413-09BD-4202-B84E-A6085BD3F1E6}" srcOrd="3" destOrd="0" presId="urn:microsoft.com/office/officeart/2018/2/layout/IconVerticalSolidList"/>
    <dgm:cxn modelId="{D791FEC8-441F-467B-A2FB-5E0ADC6AEEBF}" type="presParOf" srcId="{7221B49C-807D-4A52-A14F-2C74E88B4215}" destId="{766F6522-87F6-4B6E-B0ED-240F4A7046D6}" srcOrd="1" destOrd="0" presId="urn:microsoft.com/office/officeart/2018/2/layout/IconVerticalSolidList"/>
    <dgm:cxn modelId="{1AE66977-FD03-4C79-900F-3E5D4F9BB599}" type="presParOf" srcId="{7221B49C-807D-4A52-A14F-2C74E88B4215}" destId="{206D1503-14D4-4218-8352-F676DCA3CB67}" srcOrd="2" destOrd="0" presId="urn:microsoft.com/office/officeart/2018/2/layout/IconVerticalSolidList"/>
    <dgm:cxn modelId="{D7BEDAEC-5FBB-44CD-8BBF-A12DA3E7133F}" type="presParOf" srcId="{206D1503-14D4-4218-8352-F676DCA3CB67}" destId="{C1C4BB45-0EAD-4BF5-A279-22B8BB60454D}" srcOrd="0" destOrd="0" presId="urn:microsoft.com/office/officeart/2018/2/layout/IconVerticalSolidList"/>
    <dgm:cxn modelId="{BEE7B6DB-2E7B-48D9-A5D4-655B3A8D6212}" type="presParOf" srcId="{206D1503-14D4-4218-8352-F676DCA3CB67}" destId="{DE56E1CB-B5FC-4394-B348-B49A1E7FD343}" srcOrd="1" destOrd="0" presId="urn:microsoft.com/office/officeart/2018/2/layout/IconVerticalSolidList"/>
    <dgm:cxn modelId="{EDF361F7-5848-4CE5-8AF4-0B2D5DA56FBC}" type="presParOf" srcId="{206D1503-14D4-4218-8352-F676DCA3CB67}" destId="{44FADFF7-D1D0-494B-988D-4BA16EB28883}" srcOrd="2" destOrd="0" presId="urn:microsoft.com/office/officeart/2018/2/layout/IconVerticalSolidList"/>
    <dgm:cxn modelId="{85EF27CE-E6E9-4268-9B4B-CC3D0607DAC2}" type="presParOf" srcId="{206D1503-14D4-4218-8352-F676DCA3CB67}" destId="{C503CC11-5F29-4CA2-83C3-B14CE73B5448}" srcOrd="3" destOrd="0" presId="urn:microsoft.com/office/officeart/2018/2/layout/IconVerticalSolidList"/>
    <dgm:cxn modelId="{E93A8B0A-2223-4A6E-ADB4-A284367791E8}" type="presParOf" srcId="{7221B49C-807D-4A52-A14F-2C74E88B4215}" destId="{2D04A247-451D-4A89-9F30-F6A89BFCAB98}" srcOrd="3" destOrd="0" presId="urn:microsoft.com/office/officeart/2018/2/layout/IconVerticalSolidList"/>
    <dgm:cxn modelId="{7F26FF0B-D245-427E-AB67-380A62E3E5D5}" type="presParOf" srcId="{7221B49C-807D-4A52-A14F-2C74E88B4215}" destId="{B4D3013B-80DD-47E7-8605-94289125081C}" srcOrd="4" destOrd="0" presId="urn:microsoft.com/office/officeart/2018/2/layout/IconVerticalSolidList"/>
    <dgm:cxn modelId="{8DF02623-BD61-466D-8AED-939EBBBA5065}" type="presParOf" srcId="{B4D3013B-80DD-47E7-8605-94289125081C}" destId="{FBBA5666-3BA7-4245-97F6-E1170E397142}" srcOrd="0" destOrd="0" presId="urn:microsoft.com/office/officeart/2018/2/layout/IconVerticalSolidList"/>
    <dgm:cxn modelId="{23FE9F3C-BA0F-4E6D-839B-88D865F92655}" type="presParOf" srcId="{B4D3013B-80DD-47E7-8605-94289125081C}" destId="{FE2A0019-F5A8-4B59-AC83-9829B4506F73}" srcOrd="1" destOrd="0" presId="urn:microsoft.com/office/officeart/2018/2/layout/IconVerticalSolidList"/>
    <dgm:cxn modelId="{1A0775B8-80B1-4DE0-9488-CA0E140C863F}" type="presParOf" srcId="{B4D3013B-80DD-47E7-8605-94289125081C}" destId="{709BBFA9-F25B-4B0E-9A5B-F6376A9D6601}" srcOrd="2" destOrd="0" presId="urn:microsoft.com/office/officeart/2018/2/layout/IconVerticalSolidList"/>
    <dgm:cxn modelId="{E8533D68-2B6C-4FF6-AF74-1BD8C627474A}" type="presParOf" srcId="{B4D3013B-80DD-47E7-8605-94289125081C}" destId="{895FA91B-1298-4A84-BBB4-C25BC0A37ABD}" srcOrd="3" destOrd="0" presId="urn:microsoft.com/office/officeart/2018/2/layout/IconVerticalSolidList"/>
    <dgm:cxn modelId="{141601A1-1489-4ABA-A457-A05E03DD69A0}" type="presParOf" srcId="{7221B49C-807D-4A52-A14F-2C74E88B4215}" destId="{CAD53541-2E39-483F-BDE2-0C75426DEF40}" srcOrd="5" destOrd="0" presId="urn:microsoft.com/office/officeart/2018/2/layout/IconVerticalSolidList"/>
    <dgm:cxn modelId="{A18F632E-8DBD-44DB-925C-64A9E519507F}" type="presParOf" srcId="{7221B49C-807D-4A52-A14F-2C74E88B4215}" destId="{7993568B-80F1-4F8A-8D8F-6D77AF4B7890}" srcOrd="6" destOrd="0" presId="urn:microsoft.com/office/officeart/2018/2/layout/IconVerticalSolidList"/>
    <dgm:cxn modelId="{164EDD0B-DE0A-48FA-B080-A34FB1CD19DB}" type="presParOf" srcId="{7993568B-80F1-4F8A-8D8F-6D77AF4B7890}" destId="{A1DA7BFC-B847-417D-8581-ADA3CF43045C}" srcOrd="0" destOrd="0" presId="urn:microsoft.com/office/officeart/2018/2/layout/IconVerticalSolidList"/>
    <dgm:cxn modelId="{EDF68D17-B3F5-4DEE-B79B-C77AF0BF8648}" type="presParOf" srcId="{7993568B-80F1-4F8A-8D8F-6D77AF4B7890}" destId="{1E55C3D7-3863-4112-B972-98835F1A562C}" srcOrd="1" destOrd="0" presId="urn:microsoft.com/office/officeart/2018/2/layout/IconVerticalSolidList"/>
    <dgm:cxn modelId="{79D64E0B-56F9-46E6-AC45-45D8DDB946D5}" type="presParOf" srcId="{7993568B-80F1-4F8A-8D8F-6D77AF4B7890}" destId="{0466F438-F8AD-4BA3-9E3C-A9A5112FFBE2}" srcOrd="2" destOrd="0" presId="urn:microsoft.com/office/officeart/2018/2/layout/IconVerticalSolidList"/>
    <dgm:cxn modelId="{A974A9F9-EB31-450C-8FE6-10B333C7D686}" type="presParOf" srcId="{7993568B-80F1-4F8A-8D8F-6D77AF4B7890}" destId="{93776E69-DA63-4123-BB4F-B6A5B10C8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434A96C-5ADF-49CB-8CCA-A15D10517B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1153F6B-FD08-44EC-9277-0E51F2D3574B}">
      <dgm:prSet/>
      <dgm:spPr/>
      <dgm:t>
        <a:bodyPr/>
        <a:lstStyle/>
        <a:p>
          <a:pPr>
            <a:lnSpc>
              <a:spcPct val="100000"/>
            </a:lnSpc>
          </a:pPr>
          <a:r>
            <a:rPr lang="en-US" b="1" dirty="0"/>
            <a:t>Customized Reporting and Dashboards: </a:t>
          </a:r>
          <a:r>
            <a:rPr lang="en-US" dirty="0"/>
            <a:t>With tools like SQL Server Reporting Services and visualization tools like Tableau and Power BI, </a:t>
          </a:r>
          <a:r>
            <a:rPr lang="en-US" dirty="0" err="1"/>
            <a:t>Joramco</a:t>
          </a:r>
          <a:r>
            <a:rPr lang="en-US" dirty="0"/>
            <a:t> can create customized reports and dashboards. This customization means that different departments can access relevant data in real-time, tailored to their specific needs and roles within the organization.</a:t>
          </a:r>
        </a:p>
      </dgm:t>
    </dgm:pt>
    <dgm:pt modelId="{06AB7721-AF8E-4301-9E01-F96F82EB8F4D}" type="parTrans" cxnId="{83383AE8-8250-47E9-A526-202CE49F4C10}">
      <dgm:prSet/>
      <dgm:spPr/>
      <dgm:t>
        <a:bodyPr/>
        <a:lstStyle/>
        <a:p>
          <a:endParaRPr lang="en-US"/>
        </a:p>
      </dgm:t>
    </dgm:pt>
    <dgm:pt modelId="{EB421374-6215-426D-9D35-F2C6E2C09ACF}" type="sibTrans" cxnId="{83383AE8-8250-47E9-A526-202CE49F4C10}">
      <dgm:prSet/>
      <dgm:spPr/>
      <dgm:t>
        <a:bodyPr/>
        <a:lstStyle/>
        <a:p>
          <a:endParaRPr lang="en-US"/>
        </a:p>
      </dgm:t>
    </dgm:pt>
    <dgm:pt modelId="{6F888845-C1F9-44FA-8E28-42C780C8D78C}">
      <dgm:prSet/>
      <dgm:spPr/>
      <dgm:t>
        <a:bodyPr/>
        <a:lstStyle/>
        <a:p>
          <a:pPr>
            <a:lnSpc>
              <a:spcPct val="100000"/>
            </a:lnSpc>
          </a:pPr>
          <a:r>
            <a:rPr lang="en-US" b="1" dirty="0"/>
            <a:t>Predictive Maintenance and Planning: </a:t>
          </a:r>
          <a:r>
            <a:rPr lang="en-US" dirty="0"/>
            <a:t>Although not currently utilizing AI, the groundwork laid by their existing data mining practices positions </a:t>
          </a:r>
          <a:r>
            <a:rPr lang="en-US" dirty="0" err="1"/>
            <a:t>Joramco</a:t>
          </a:r>
          <a:r>
            <a:rPr lang="en-US" dirty="0"/>
            <a:t> to potentially implement predictive maintenance in the future. This approach could preemptively identify maintenance needs, thereby reducing downtime and extending the life of aircraft components.</a:t>
          </a:r>
        </a:p>
      </dgm:t>
    </dgm:pt>
    <dgm:pt modelId="{EC27EDC6-AAA0-41A2-868D-9C4A7652ED9A}" type="parTrans" cxnId="{53D099BE-E885-4CE3-994F-39EC2284FBAD}">
      <dgm:prSet/>
      <dgm:spPr/>
      <dgm:t>
        <a:bodyPr/>
        <a:lstStyle/>
        <a:p>
          <a:endParaRPr lang="en-US"/>
        </a:p>
      </dgm:t>
    </dgm:pt>
    <dgm:pt modelId="{64E40AE5-A155-4F67-A6EE-705990841066}" type="sibTrans" cxnId="{53D099BE-E885-4CE3-994F-39EC2284FBAD}">
      <dgm:prSet/>
      <dgm:spPr/>
      <dgm:t>
        <a:bodyPr/>
        <a:lstStyle/>
        <a:p>
          <a:endParaRPr lang="en-US"/>
        </a:p>
      </dgm:t>
    </dgm:pt>
    <dgm:pt modelId="{05BBEF44-85D4-4F56-BCC8-1F39D0830E12}">
      <dgm:prSet/>
      <dgm:spPr/>
      <dgm:t>
        <a:bodyPr/>
        <a:lstStyle/>
        <a:p>
          <a:pPr>
            <a:lnSpc>
              <a:spcPct val="100000"/>
            </a:lnSpc>
          </a:pPr>
          <a:r>
            <a:rPr lang="en-US" b="1" dirty="0"/>
            <a:t>Employee Empowerment: </a:t>
          </a:r>
          <a:r>
            <a:rPr lang="en-US" dirty="0"/>
            <a:t>As mentioned by </a:t>
          </a:r>
          <a:r>
            <a:rPr lang="en-US" dirty="0" err="1"/>
            <a:t>Muath</a:t>
          </a:r>
          <a:r>
            <a:rPr lang="en-US" dirty="0"/>
            <a:t>, data mining has led to a scenario where employees can access their data cubes and customize their dashboards. This empowerment leads to a more informed workforce capable of making better decisions in their respective roles.</a:t>
          </a:r>
        </a:p>
      </dgm:t>
    </dgm:pt>
    <dgm:pt modelId="{87FEF2B3-CD3B-432B-8350-00808817315A}" type="parTrans" cxnId="{6461F259-6D35-4A2F-915C-EBC2824818AE}">
      <dgm:prSet/>
      <dgm:spPr/>
      <dgm:t>
        <a:bodyPr/>
        <a:lstStyle/>
        <a:p>
          <a:endParaRPr lang="en-US"/>
        </a:p>
      </dgm:t>
    </dgm:pt>
    <dgm:pt modelId="{87E72DC7-79ED-45DC-98D5-96E18F67CA8D}" type="sibTrans" cxnId="{6461F259-6D35-4A2F-915C-EBC2824818AE}">
      <dgm:prSet/>
      <dgm:spPr/>
      <dgm:t>
        <a:bodyPr/>
        <a:lstStyle/>
        <a:p>
          <a:endParaRPr lang="en-US"/>
        </a:p>
      </dgm:t>
    </dgm:pt>
    <dgm:pt modelId="{3C087A22-3618-45F0-BFBF-8A2D624F0D92}">
      <dgm:prSet/>
      <dgm:spPr/>
      <dgm:t>
        <a:bodyPr/>
        <a:lstStyle/>
        <a:p>
          <a:pPr>
            <a:lnSpc>
              <a:spcPct val="100000"/>
            </a:lnSpc>
          </a:pPr>
          <a:r>
            <a:rPr lang="en-US" b="1" dirty="0"/>
            <a:t>Customer Satisfaction and Compliance: </a:t>
          </a:r>
          <a:r>
            <a:rPr lang="en-US" dirty="0"/>
            <a:t>In aviation, meeting regulatory standards and customer expectations is crucial. Data mining helps ensure that maintenance tasks are completed within stipulated timelines and to the required standards, enhancing customer trust and regulatory compliance.</a:t>
          </a:r>
        </a:p>
      </dgm:t>
    </dgm:pt>
    <dgm:pt modelId="{151618BB-707D-45FE-9C10-F5A8F13C2E28}" type="parTrans" cxnId="{84C0D205-19B4-454E-A488-3CACBF777559}">
      <dgm:prSet/>
      <dgm:spPr/>
      <dgm:t>
        <a:bodyPr/>
        <a:lstStyle/>
        <a:p>
          <a:endParaRPr lang="en-US"/>
        </a:p>
      </dgm:t>
    </dgm:pt>
    <dgm:pt modelId="{FC7D9A5A-7453-47DD-82C7-FD3326EF088A}" type="sibTrans" cxnId="{84C0D205-19B4-454E-A488-3CACBF777559}">
      <dgm:prSet/>
      <dgm:spPr/>
      <dgm:t>
        <a:bodyPr/>
        <a:lstStyle/>
        <a:p>
          <a:endParaRPr lang="en-US"/>
        </a:p>
      </dgm:t>
    </dgm:pt>
    <dgm:pt modelId="{9429BFB4-32C7-4350-9DE8-33402B04BE22}" type="pres">
      <dgm:prSet presAssocID="{9434A96C-5ADF-49CB-8CCA-A15D10517B4C}" presName="root" presStyleCnt="0">
        <dgm:presLayoutVars>
          <dgm:dir/>
          <dgm:resizeHandles val="exact"/>
        </dgm:presLayoutVars>
      </dgm:prSet>
      <dgm:spPr/>
    </dgm:pt>
    <dgm:pt modelId="{95FE3474-0853-47E4-A2C5-D3479E122BE7}" type="pres">
      <dgm:prSet presAssocID="{E1153F6B-FD08-44EC-9277-0E51F2D3574B}" presName="compNode" presStyleCnt="0"/>
      <dgm:spPr/>
    </dgm:pt>
    <dgm:pt modelId="{1A3730A3-45B5-49CA-A44F-F4EA2B04D8C3}" type="pres">
      <dgm:prSet presAssocID="{E1153F6B-FD08-44EC-9277-0E51F2D3574B}" presName="bgRect" presStyleLbl="bgShp" presStyleIdx="0" presStyleCnt="4"/>
      <dgm:spPr/>
    </dgm:pt>
    <dgm:pt modelId="{3190A178-FEFA-443F-A273-D2A3029098C7}" type="pres">
      <dgm:prSet presAssocID="{E1153F6B-FD08-44EC-9277-0E51F2D357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C4BA8A5-3976-4469-850D-3C7B8D07F2FC}" type="pres">
      <dgm:prSet presAssocID="{E1153F6B-FD08-44EC-9277-0E51F2D3574B}" presName="spaceRect" presStyleCnt="0"/>
      <dgm:spPr/>
    </dgm:pt>
    <dgm:pt modelId="{2382106B-0487-4216-B976-65308A05B40F}" type="pres">
      <dgm:prSet presAssocID="{E1153F6B-FD08-44EC-9277-0E51F2D3574B}" presName="parTx" presStyleLbl="revTx" presStyleIdx="0" presStyleCnt="4">
        <dgm:presLayoutVars>
          <dgm:chMax val="0"/>
          <dgm:chPref val="0"/>
        </dgm:presLayoutVars>
      </dgm:prSet>
      <dgm:spPr/>
    </dgm:pt>
    <dgm:pt modelId="{94DF38DE-1CE4-4A39-B442-F3BB89E7E89E}" type="pres">
      <dgm:prSet presAssocID="{EB421374-6215-426D-9D35-F2C6E2C09ACF}" presName="sibTrans" presStyleCnt="0"/>
      <dgm:spPr/>
    </dgm:pt>
    <dgm:pt modelId="{62784649-7026-4DEA-AF54-F9EA8679B60B}" type="pres">
      <dgm:prSet presAssocID="{6F888845-C1F9-44FA-8E28-42C780C8D78C}" presName="compNode" presStyleCnt="0"/>
      <dgm:spPr/>
    </dgm:pt>
    <dgm:pt modelId="{0222CEB8-8F6A-4C79-8096-C271747E0146}" type="pres">
      <dgm:prSet presAssocID="{6F888845-C1F9-44FA-8E28-42C780C8D78C}" presName="bgRect" presStyleLbl="bgShp" presStyleIdx="1" presStyleCnt="4"/>
      <dgm:spPr/>
    </dgm:pt>
    <dgm:pt modelId="{9FD365F9-A482-4395-832A-6448CD48BA62}" type="pres">
      <dgm:prSet presAssocID="{6F888845-C1F9-44FA-8E28-42C780C8D7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493E61A-4487-4FAC-AE96-4021099A53F1}" type="pres">
      <dgm:prSet presAssocID="{6F888845-C1F9-44FA-8E28-42C780C8D78C}" presName="spaceRect" presStyleCnt="0"/>
      <dgm:spPr/>
    </dgm:pt>
    <dgm:pt modelId="{C480ABCA-7E76-4B72-B17C-6C5ECB6912B6}" type="pres">
      <dgm:prSet presAssocID="{6F888845-C1F9-44FA-8E28-42C780C8D78C}" presName="parTx" presStyleLbl="revTx" presStyleIdx="1" presStyleCnt="4">
        <dgm:presLayoutVars>
          <dgm:chMax val="0"/>
          <dgm:chPref val="0"/>
        </dgm:presLayoutVars>
      </dgm:prSet>
      <dgm:spPr/>
    </dgm:pt>
    <dgm:pt modelId="{A221B96F-8F5C-48B1-871E-E20A2DCAB3ED}" type="pres">
      <dgm:prSet presAssocID="{64E40AE5-A155-4F67-A6EE-705990841066}" presName="sibTrans" presStyleCnt="0"/>
      <dgm:spPr/>
    </dgm:pt>
    <dgm:pt modelId="{6C4B4493-C12C-4CF2-A094-C62658E96920}" type="pres">
      <dgm:prSet presAssocID="{05BBEF44-85D4-4F56-BCC8-1F39D0830E12}" presName="compNode" presStyleCnt="0"/>
      <dgm:spPr/>
    </dgm:pt>
    <dgm:pt modelId="{FE227163-625A-4383-B493-9A5DBDCBB354}" type="pres">
      <dgm:prSet presAssocID="{05BBEF44-85D4-4F56-BCC8-1F39D0830E12}" presName="bgRect" presStyleLbl="bgShp" presStyleIdx="2" presStyleCnt="4"/>
      <dgm:spPr/>
    </dgm:pt>
    <dgm:pt modelId="{C677E627-4C15-432F-8EFE-C83C4BF55AFF}" type="pres">
      <dgm:prSet presAssocID="{05BBEF44-85D4-4F56-BCC8-1F39D0830E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8E2B9FDA-231B-4222-AA2B-DF6FADC8E64F}" type="pres">
      <dgm:prSet presAssocID="{05BBEF44-85D4-4F56-BCC8-1F39D0830E12}" presName="spaceRect" presStyleCnt="0"/>
      <dgm:spPr/>
    </dgm:pt>
    <dgm:pt modelId="{ABB74C7E-E498-4B82-AA1A-55F8A5EFFA01}" type="pres">
      <dgm:prSet presAssocID="{05BBEF44-85D4-4F56-BCC8-1F39D0830E12}" presName="parTx" presStyleLbl="revTx" presStyleIdx="2" presStyleCnt="4">
        <dgm:presLayoutVars>
          <dgm:chMax val="0"/>
          <dgm:chPref val="0"/>
        </dgm:presLayoutVars>
      </dgm:prSet>
      <dgm:spPr/>
    </dgm:pt>
    <dgm:pt modelId="{791BAC6D-02AC-4C63-B522-1C8E568DA4E7}" type="pres">
      <dgm:prSet presAssocID="{87E72DC7-79ED-45DC-98D5-96E18F67CA8D}" presName="sibTrans" presStyleCnt="0"/>
      <dgm:spPr/>
    </dgm:pt>
    <dgm:pt modelId="{28E04224-664B-4A78-AE49-7F493AB24BFB}" type="pres">
      <dgm:prSet presAssocID="{3C087A22-3618-45F0-BFBF-8A2D624F0D92}" presName="compNode" presStyleCnt="0"/>
      <dgm:spPr/>
    </dgm:pt>
    <dgm:pt modelId="{4A8448B1-5529-45D9-AA5D-5280BB38A6C8}" type="pres">
      <dgm:prSet presAssocID="{3C087A22-3618-45F0-BFBF-8A2D624F0D92}" presName="bgRect" presStyleLbl="bgShp" presStyleIdx="3" presStyleCnt="4"/>
      <dgm:spPr/>
    </dgm:pt>
    <dgm:pt modelId="{04C34D67-9E2A-4EBE-AA7E-4F350255D696}" type="pres">
      <dgm:prSet presAssocID="{3C087A22-3618-45F0-BFBF-8A2D624F0D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ning Tools"/>
        </a:ext>
      </dgm:extLst>
    </dgm:pt>
    <dgm:pt modelId="{6110F8DE-7A70-49AC-997B-A56786904353}" type="pres">
      <dgm:prSet presAssocID="{3C087A22-3618-45F0-BFBF-8A2D624F0D92}" presName="spaceRect" presStyleCnt="0"/>
      <dgm:spPr/>
    </dgm:pt>
    <dgm:pt modelId="{5E87FFBF-589E-4FE8-B42D-82961DDCAA6D}" type="pres">
      <dgm:prSet presAssocID="{3C087A22-3618-45F0-BFBF-8A2D624F0D92}" presName="parTx" presStyleLbl="revTx" presStyleIdx="3" presStyleCnt="4">
        <dgm:presLayoutVars>
          <dgm:chMax val="0"/>
          <dgm:chPref val="0"/>
        </dgm:presLayoutVars>
      </dgm:prSet>
      <dgm:spPr/>
    </dgm:pt>
  </dgm:ptLst>
  <dgm:cxnLst>
    <dgm:cxn modelId="{C3591602-1F19-4E0A-948D-D0914F618CA7}" type="presOf" srcId="{E1153F6B-FD08-44EC-9277-0E51F2D3574B}" destId="{2382106B-0487-4216-B976-65308A05B40F}" srcOrd="0" destOrd="0" presId="urn:microsoft.com/office/officeart/2018/2/layout/IconVerticalSolidList"/>
    <dgm:cxn modelId="{1EB79602-C52E-436F-8CEA-738974A3DCFD}" type="presOf" srcId="{3C087A22-3618-45F0-BFBF-8A2D624F0D92}" destId="{5E87FFBF-589E-4FE8-B42D-82961DDCAA6D}" srcOrd="0" destOrd="0" presId="urn:microsoft.com/office/officeart/2018/2/layout/IconVerticalSolidList"/>
    <dgm:cxn modelId="{84C0D205-19B4-454E-A488-3CACBF777559}" srcId="{9434A96C-5ADF-49CB-8CCA-A15D10517B4C}" destId="{3C087A22-3618-45F0-BFBF-8A2D624F0D92}" srcOrd="3" destOrd="0" parTransId="{151618BB-707D-45FE-9C10-F5A8F13C2E28}" sibTransId="{FC7D9A5A-7453-47DD-82C7-FD3326EF088A}"/>
    <dgm:cxn modelId="{EB2ABA18-3A39-411D-99D8-086571063816}" type="presOf" srcId="{6F888845-C1F9-44FA-8E28-42C780C8D78C}" destId="{C480ABCA-7E76-4B72-B17C-6C5ECB6912B6}" srcOrd="0" destOrd="0" presId="urn:microsoft.com/office/officeart/2018/2/layout/IconVerticalSolidList"/>
    <dgm:cxn modelId="{6461F259-6D35-4A2F-915C-EBC2824818AE}" srcId="{9434A96C-5ADF-49CB-8CCA-A15D10517B4C}" destId="{05BBEF44-85D4-4F56-BCC8-1F39D0830E12}" srcOrd="2" destOrd="0" parTransId="{87FEF2B3-CD3B-432B-8350-00808817315A}" sibTransId="{87E72DC7-79ED-45DC-98D5-96E18F67CA8D}"/>
    <dgm:cxn modelId="{F71FF4A0-F8CE-40E2-9520-956650F85C07}" type="presOf" srcId="{9434A96C-5ADF-49CB-8CCA-A15D10517B4C}" destId="{9429BFB4-32C7-4350-9DE8-33402B04BE22}" srcOrd="0" destOrd="0" presId="urn:microsoft.com/office/officeart/2018/2/layout/IconVerticalSolidList"/>
    <dgm:cxn modelId="{CC85B4BD-6702-4A89-B4FB-2DDB30A5424A}" type="presOf" srcId="{05BBEF44-85D4-4F56-BCC8-1F39D0830E12}" destId="{ABB74C7E-E498-4B82-AA1A-55F8A5EFFA01}" srcOrd="0" destOrd="0" presId="urn:microsoft.com/office/officeart/2018/2/layout/IconVerticalSolidList"/>
    <dgm:cxn modelId="{53D099BE-E885-4CE3-994F-39EC2284FBAD}" srcId="{9434A96C-5ADF-49CB-8CCA-A15D10517B4C}" destId="{6F888845-C1F9-44FA-8E28-42C780C8D78C}" srcOrd="1" destOrd="0" parTransId="{EC27EDC6-AAA0-41A2-868D-9C4A7652ED9A}" sibTransId="{64E40AE5-A155-4F67-A6EE-705990841066}"/>
    <dgm:cxn modelId="{83383AE8-8250-47E9-A526-202CE49F4C10}" srcId="{9434A96C-5ADF-49CB-8CCA-A15D10517B4C}" destId="{E1153F6B-FD08-44EC-9277-0E51F2D3574B}" srcOrd="0" destOrd="0" parTransId="{06AB7721-AF8E-4301-9E01-F96F82EB8F4D}" sibTransId="{EB421374-6215-426D-9D35-F2C6E2C09ACF}"/>
    <dgm:cxn modelId="{15C4D5D7-0607-44E0-AEA5-4B7B41EADEF6}" type="presParOf" srcId="{9429BFB4-32C7-4350-9DE8-33402B04BE22}" destId="{95FE3474-0853-47E4-A2C5-D3479E122BE7}" srcOrd="0" destOrd="0" presId="urn:microsoft.com/office/officeart/2018/2/layout/IconVerticalSolidList"/>
    <dgm:cxn modelId="{F85D343D-867A-4DA4-9F97-CC61B3B6A7AE}" type="presParOf" srcId="{95FE3474-0853-47E4-A2C5-D3479E122BE7}" destId="{1A3730A3-45B5-49CA-A44F-F4EA2B04D8C3}" srcOrd="0" destOrd="0" presId="urn:microsoft.com/office/officeart/2018/2/layout/IconVerticalSolidList"/>
    <dgm:cxn modelId="{990FD5DA-87B6-4E79-9D22-294A7450CB31}" type="presParOf" srcId="{95FE3474-0853-47E4-A2C5-D3479E122BE7}" destId="{3190A178-FEFA-443F-A273-D2A3029098C7}" srcOrd="1" destOrd="0" presId="urn:microsoft.com/office/officeart/2018/2/layout/IconVerticalSolidList"/>
    <dgm:cxn modelId="{7D58877C-76F7-4872-80ED-10F1E124C499}" type="presParOf" srcId="{95FE3474-0853-47E4-A2C5-D3479E122BE7}" destId="{DC4BA8A5-3976-4469-850D-3C7B8D07F2FC}" srcOrd="2" destOrd="0" presId="urn:microsoft.com/office/officeart/2018/2/layout/IconVerticalSolidList"/>
    <dgm:cxn modelId="{DD3274F3-FEA4-4CFE-85ED-1144928E658D}" type="presParOf" srcId="{95FE3474-0853-47E4-A2C5-D3479E122BE7}" destId="{2382106B-0487-4216-B976-65308A05B40F}" srcOrd="3" destOrd="0" presId="urn:microsoft.com/office/officeart/2018/2/layout/IconVerticalSolidList"/>
    <dgm:cxn modelId="{96FECD5C-E4FD-4FF7-B884-7C46B337873F}" type="presParOf" srcId="{9429BFB4-32C7-4350-9DE8-33402B04BE22}" destId="{94DF38DE-1CE4-4A39-B442-F3BB89E7E89E}" srcOrd="1" destOrd="0" presId="urn:microsoft.com/office/officeart/2018/2/layout/IconVerticalSolidList"/>
    <dgm:cxn modelId="{67958118-BC3B-427C-8132-94715F295B59}" type="presParOf" srcId="{9429BFB4-32C7-4350-9DE8-33402B04BE22}" destId="{62784649-7026-4DEA-AF54-F9EA8679B60B}" srcOrd="2" destOrd="0" presId="urn:microsoft.com/office/officeart/2018/2/layout/IconVerticalSolidList"/>
    <dgm:cxn modelId="{53930687-F42B-4901-ACED-27FC46E54CE5}" type="presParOf" srcId="{62784649-7026-4DEA-AF54-F9EA8679B60B}" destId="{0222CEB8-8F6A-4C79-8096-C271747E0146}" srcOrd="0" destOrd="0" presId="urn:microsoft.com/office/officeart/2018/2/layout/IconVerticalSolidList"/>
    <dgm:cxn modelId="{24DA0810-8491-47DD-A79A-2A78458E4863}" type="presParOf" srcId="{62784649-7026-4DEA-AF54-F9EA8679B60B}" destId="{9FD365F9-A482-4395-832A-6448CD48BA62}" srcOrd="1" destOrd="0" presId="urn:microsoft.com/office/officeart/2018/2/layout/IconVerticalSolidList"/>
    <dgm:cxn modelId="{5F892EE7-E97E-4348-84DE-AE561637C6D6}" type="presParOf" srcId="{62784649-7026-4DEA-AF54-F9EA8679B60B}" destId="{C493E61A-4487-4FAC-AE96-4021099A53F1}" srcOrd="2" destOrd="0" presId="urn:microsoft.com/office/officeart/2018/2/layout/IconVerticalSolidList"/>
    <dgm:cxn modelId="{23EF6A1F-9C90-4931-B0C1-825F83DAEB85}" type="presParOf" srcId="{62784649-7026-4DEA-AF54-F9EA8679B60B}" destId="{C480ABCA-7E76-4B72-B17C-6C5ECB6912B6}" srcOrd="3" destOrd="0" presId="urn:microsoft.com/office/officeart/2018/2/layout/IconVerticalSolidList"/>
    <dgm:cxn modelId="{E4D3C0AB-8B6E-432C-A64D-29E56951824E}" type="presParOf" srcId="{9429BFB4-32C7-4350-9DE8-33402B04BE22}" destId="{A221B96F-8F5C-48B1-871E-E20A2DCAB3ED}" srcOrd="3" destOrd="0" presId="urn:microsoft.com/office/officeart/2018/2/layout/IconVerticalSolidList"/>
    <dgm:cxn modelId="{A46A7039-9D4F-4EBD-8412-8F893A5F165B}" type="presParOf" srcId="{9429BFB4-32C7-4350-9DE8-33402B04BE22}" destId="{6C4B4493-C12C-4CF2-A094-C62658E96920}" srcOrd="4" destOrd="0" presId="urn:microsoft.com/office/officeart/2018/2/layout/IconVerticalSolidList"/>
    <dgm:cxn modelId="{F03C9706-756B-42EA-BD41-4412FC0B5087}" type="presParOf" srcId="{6C4B4493-C12C-4CF2-A094-C62658E96920}" destId="{FE227163-625A-4383-B493-9A5DBDCBB354}" srcOrd="0" destOrd="0" presId="urn:microsoft.com/office/officeart/2018/2/layout/IconVerticalSolidList"/>
    <dgm:cxn modelId="{FBD62E53-CD11-41CE-A1EA-E987822EAAB8}" type="presParOf" srcId="{6C4B4493-C12C-4CF2-A094-C62658E96920}" destId="{C677E627-4C15-432F-8EFE-C83C4BF55AFF}" srcOrd="1" destOrd="0" presId="urn:microsoft.com/office/officeart/2018/2/layout/IconVerticalSolidList"/>
    <dgm:cxn modelId="{7D88A7A8-E006-4E8E-8065-EE7A3332FC72}" type="presParOf" srcId="{6C4B4493-C12C-4CF2-A094-C62658E96920}" destId="{8E2B9FDA-231B-4222-AA2B-DF6FADC8E64F}" srcOrd="2" destOrd="0" presId="urn:microsoft.com/office/officeart/2018/2/layout/IconVerticalSolidList"/>
    <dgm:cxn modelId="{F877FB97-E80E-4E8B-AA8F-D921583565BC}" type="presParOf" srcId="{6C4B4493-C12C-4CF2-A094-C62658E96920}" destId="{ABB74C7E-E498-4B82-AA1A-55F8A5EFFA01}" srcOrd="3" destOrd="0" presId="urn:microsoft.com/office/officeart/2018/2/layout/IconVerticalSolidList"/>
    <dgm:cxn modelId="{34D7A6A7-AEDC-407A-B6E7-E13CFE755A61}" type="presParOf" srcId="{9429BFB4-32C7-4350-9DE8-33402B04BE22}" destId="{791BAC6D-02AC-4C63-B522-1C8E568DA4E7}" srcOrd="5" destOrd="0" presId="urn:microsoft.com/office/officeart/2018/2/layout/IconVerticalSolidList"/>
    <dgm:cxn modelId="{05B24249-A06E-4395-814B-67FA1BAFCB83}" type="presParOf" srcId="{9429BFB4-32C7-4350-9DE8-33402B04BE22}" destId="{28E04224-664B-4A78-AE49-7F493AB24BFB}" srcOrd="6" destOrd="0" presId="urn:microsoft.com/office/officeart/2018/2/layout/IconVerticalSolidList"/>
    <dgm:cxn modelId="{01215048-6B6D-4AE2-881A-8C00BA446DAF}" type="presParOf" srcId="{28E04224-664B-4A78-AE49-7F493AB24BFB}" destId="{4A8448B1-5529-45D9-AA5D-5280BB38A6C8}" srcOrd="0" destOrd="0" presId="urn:microsoft.com/office/officeart/2018/2/layout/IconVerticalSolidList"/>
    <dgm:cxn modelId="{097C44E5-BF4A-4DA8-B2C8-E1F80220854F}" type="presParOf" srcId="{28E04224-664B-4A78-AE49-7F493AB24BFB}" destId="{04C34D67-9E2A-4EBE-AA7E-4F350255D696}" srcOrd="1" destOrd="0" presId="urn:microsoft.com/office/officeart/2018/2/layout/IconVerticalSolidList"/>
    <dgm:cxn modelId="{8D94ACD7-7E06-4076-A364-D04B65FB63B6}" type="presParOf" srcId="{28E04224-664B-4A78-AE49-7F493AB24BFB}" destId="{6110F8DE-7A70-49AC-997B-A56786904353}" srcOrd="2" destOrd="0" presId="urn:microsoft.com/office/officeart/2018/2/layout/IconVerticalSolidList"/>
    <dgm:cxn modelId="{15CE543C-13F5-4883-8E78-8CC126548084}" type="presParOf" srcId="{28E04224-664B-4A78-AE49-7F493AB24BFB}" destId="{5E87FFBF-589E-4FE8-B42D-82961DDCAA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4B6A83B-683D-410C-86D9-67D2C1AA6FB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41207AC-431E-46B9-8569-25047CAE730C}">
      <dgm:prSet custT="1"/>
      <dgm:spPr/>
      <dgm:t>
        <a:bodyPr/>
        <a:lstStyle/>
        <a:p>
          <a:pPr>
            <a:lnSpc>
              <a:spcPct val="100000"/>
            </a:lnSpc>
          </a:pPr>
          <a:r>
            <a:rPr lang="en-US" sz="1400" b="1" dirty="0"/>
            <a:t>Customer Feedback Analysis</a:t>
          </a:r>
        </a:p>
        <a:p>
          <a:pPr>
            <a:lnSpc>
              <a:spcPct val="100000"/>
            </a:lnSpc>
          </a:pPr>
          <a:r>
            <a:rPr lang="en-US" sz="1400" dirty="0"/>
            <a:t>Businesses use text mining to analyze customer reviews and feedback. By processing large amounts of textual data from reviews, companies can identify common complaints, praises, or requests, helping them improve their products or services.</a:t>
          </a:r>
        </a:p>
      </dgm:t>
    </dgm:pt>
    <dgm:pt modelId="{01F59150-E137-4AA6-8D4B-B659B6031E29}" type="parTrans" cxnId="{4FFDDDD1-AEF3-41A3-AA2C-60A7C6BB7F37}">
      <dgm:prSet/>
      <dgm:spPr/>
      <dgm:t>
        <a:bodyPr/>
        <a:lstStyle/>
        <a:p>
          <a:endParaRPr lang="en-US" sz="2400"/>
        </a:p>
      </dgm:t>
    </dgm:pt>
    <dgm:pt modelId="{C3FA32DF-A69C-4E06-BDEE-629ACF20D629}" type="sibTrans" cxnId="{4FFDDDD1-AEF3-41A3-AA2C-60A7C6BB7F37}">
      <dgm:prSet/>
      <dgm:spPr/>
      <dgm:t>
        <a:bodyPr/>
        <a:lstStyle/>
        <a:p>
          <a:endParaRPr lang="en-US" sz="2400"/>
        </a:p>
      </dgm:t>
    </dgm:pt>
    <dgm:pt modelId="{5B1F1F42-1914-4267-9D02-08E1A4D5950A}">
      <dgm:prSet custT="1"/>
      <dgm:spPr/>
      <dgm:t>
        <a:bodyPr/>
        <a:lstStyle/>
        <a:p>
          <a:pPr>
            <a:lnSpc>
              <a:spcPct val="100000"/>
            </a:lnSpc>
          </a:pPr>
          <a:r>
            <a:rPr lang="en-US" sz="1400" b="1" dirty="0"/>
            <a:t>Social Media Monitoring</a:t>
          </a:r>
        </a:p>
        <a:p>
          <a:pPr>
            <a:lnSpc>
              <a:spcPct val="100000"/>
            </a:lnSpc>
          </a:pPr>
          <a:r>
            <a:rPr lang="en-US" sz="1400" dirty="0"/>
            <a:t>Analyzing social media posts to gauge public opinion on certain topics, track trends, and understand customer preferences. This involves sentiment analysis to determine the general mood or opinion expressed in these posts.</a:t>
          </a:r>
        </a:p>
      </dgm:t>
    </dgm:pt>
    <dgm:pt modelId="{7D0C4987-3ACE-4A97-980D-98B2C7E3163A}" type="parTrans" cxnId="{809D6D60-C04A-42CB-A6C0-F7A2380B53AC}">
      <dgm:prSet/>
      <dgm:spPr/>
      <dgm:t>
        <a:bodyPr/>
        <a:lstStyle/>
        <a:p>
          <a:endParaRPr lang="en-US" sz="2400"/>
        </a:p>
      </dgm:t>
    </dgm:pt>
    <dgm:pt modelId="{316E6F2E-D892-4F41-B507-5265F0CA0E44}" type="sibTrans" cxnId="{809D6D60-C04A-42CB-A6C0-F7A2380B53AC}">
      <dgm:prSet/>
      <dgm:spPr/>
      <dgm:t>
        <a:bodyPr/>
        <a:lstStyle/>
        <a:p>
          <a:endParaRPr lang="en-US" sz="2400"/>
        </a:p>
      </dgm:t>
    </dgm:pt>
    <dgm:pt modelId="{09796C69-D22D-47CA-BA8A-825E875751C3}">
      <dgm:prSet custT="1"/>
      <dgm:spPr/>
      <dgm:t>
        <a:bodyPr/>
        <a:lstStyle/>
        <a:p>
          <a:pPr>
            <a:lnSpc>
              <a:spcPct val="100000"/>
            </a:lnSpc>
          </a:pPr>
          <a:r>
            <a:rPr lang="en-US" sz="1400" b="1" dirty="0"/>
            <a:t>Academic Research</a:t>
          </a:r>
        </a:p>
        <a:p>
          <a:pPr>
            <a:lnSpc>
              <a:spcPct val="100000"/>
            </a:lnSpc>
          </a:pPr>
          <a:r>
            <a:rPr lang="en-US" sz="1400" dirty="0"/>
            <a:t>Researchers use text mining to analyze large volumes of academic papers and literature. This can help in identifying research trends, finding relevant literature, and understanding the evolution of a particular field.</a:t>
          </a:r>
        </a:p>
      </dgm:t>
    </dgm:pt>
    <dgm:pt modelId="{1E4CEFFC-3DC2-4021-A320-193E5B39BC09}" type="parTrans" cxnId="{C63555B2-8913-449E-9B25-D46E10038637}">
      <dgm:prSet/>
      <dgm:spPr/>
      <dgm:t>
        <a:bodyPr/>
        <a:lstStyle/>
        <a:p>
          <a:endParaRPr lang="en-US" sz="2400"/>
        </a:p>
      </dgm:t>
    </dgm:pt>
    <dgm:pt modelId="{C2C3CE8E-07B0-49F7-B9D0-355AB2E5FE2F}" type="sibTrans" cxnId="{C63555B2-8913-449E-9B25-D46E10038637}">
      <dgm:prSet/>
      <dgm:spPr/>
      <dgm:t>
        <a:bodyPr/>
        <a:lstStyle/>
        <a:p>
          <a:endParaRPr lang="en-US" sz="2400"/>
        </a:p>
      </dgm:t>
    </dgm:pt>
    <dgm:pt modelId="{75C8E279-237B-4132-AD11-3EAF39599B98}">
      <dgm:prSet custT="1"/>
      <dgm:spPr/>
      <dgm:t>
        <a:bodyPr/>
        <a:lstStyle/>
        <a:p>
          <a:pPr>
            <a:lnSpc>
              <a:spcPct val="100000"/>
            </a:lnSpc>
          </a:pPr>
          <a:r>
            <a:rPr lang="en-US" sz="1400" b="1" dirty="0"/>
            <a:t>Financial Market Analysis</a:t>
          </a:r>
        </a:p>
        <a:p>
          <a:pPr>
            <a:lnSpc>
              <a:spcPct val="100000"/>
            </a:lnSpc>
          </a:pPr>
          <a:r>
            <a:rPr lang="en-US" sz="1400" dirty="0"/>
            <a:t>Analyzing news articles, financial reports, and social media posts to predict stock market trends or understand economic indicators.</a:t>
          </a:r>
        </a:p>
      </dgm:t>
    </dgm:pt>
    <dgm:pt modelId="{8E46B46D-9F10-4DA8-AFBB-56FE6ACCC655}" type="parTrans" cxnId="{2572F9C5-2124-48DE-81A5-2751111050BA}">
      <dgm:prSet/>
      <dgm:spPr/>
      <dgm:t>
        <a:bodyPr/>
        <a:lstStyle/>
        <a:p>
          <a:endParaRPr lang="en-US" sz="2400"/>
        </a:p>
      </dgm:t>
    </dgm:pt>
    <dgm:pt modelId="{4B85A7D2-1705-4EC0-B924-2AD1D8D8F2EC}" type="sibTrans" cxnId="{2572F9C5-2124-48DE-81A5-2751111050BA}">
      <dgm:prSet/>
      <dgm:spPr/>
      <dgm:t>
        <a:bodyPr/>
        <a:lstStyle/>
        <a:p>
          <a:endParaRPr lang="en-US" sz="2400"/>
        </a:p>
      </dgm:t>
    </dgm:pt>
    <dgm:pt modelId="{E8098275-38CB-4043-995E-60FCD50D7FA3}" type="pres">
      <dgm:prSet presAssocID="{64B6A83B-683D-410C-86D9-67D2C1AA6FB3}" presName="root" presStyleCnt="0">
        <dgm:presLayoutVars>
          <dgm:dir/>
          <dgm:resizeHandles val="exact"/>
        </dgm:presLayoutVars>
      </dgm:prSet>
      <dgm:spPr/>
    </dgm:pt>
    <dgm:pt modelId="{34022F55-F204-4820-851C-EFFD1B5B7CC5}" type="pres">
      <dgm:prSet presAssocID="{941207AC-431E-46B9-8569-25047CAE730C}" presName="compNode" presStyleCnt="0"/>
      <dgm:spPr/>
    </dgm:pt>
    <dgm:pt modelId="{DB3D7D1F-28F6-47D8-B487-F83171F80E38}" type="pres">
      <dgm:prSet presAssocID="{941207AC-431E-46B9-8569-25047CAE73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ning Tools"/>
        </a:ext>
      </dgm:extLst>
    </dgm:pt>
    <dgm:pt modelId="{E03043E5-ED43-40CB-80F9-0B733EF9BB24}" type="pres">
      <dgm:prSet presAssocID="{941207AC-431E-46B9-8569-25047CAE730C}" presName="spaceRect" presStyleCnt="0"/>
      <dgm:spPr/>
    </dgm:pt>
    <dgm:pt modelId="{8616B0EA-1CAA-404E-885F-B3B186444D0D}" type="pres">
      <dgm:prSet presAssocID="{941207AC-431E-46B9-8569-25047CAE730C}" presName="textRect" presStyleLbl="revTx" presStyleIdx="0" presStyleCnt="4" custScaleX="118946">
        <dgm:presLayoutVars>
          <dgm:chMax val="1"/>
          <dgm:chPref val="1"/>
        </dgm:presLayoutVars>
      </dgm:prSet>
      <dgm:spPr/>
    </dgm:pt>
    <dgm:pt modelId="{622B8069-4E40-42BD-B02B-873410B37ADA}" type="pres">
      <dgm:prSet presAssocID="{C3FA32DF-A69C-4E06-BDEE-629ACF20D629}" presName="sibTrans" presStyleCnt="0"/>
      <dgm:spPr/>
    </dgm:pt>
    <dgm:pt modelId="{23E95D77-B00C-461E-868E-F1224687A9C0}" type="pres">
      <dgm:prSet presAssocID="{5B1F1F42-1914-4267-9D02-08E1A4D5950A}" presName="compNode" presStyleCnt="0"/>
      <dgm:spPr/>
    </dgm:pt>
    <dgm:pt modelId="{4374B479-F88D-4D30-9848-E256E4538A92}" type="pres">
      <dgm:prSet presAssocID="{5B1F1F42-1914-4267-9D02-08E1A4D595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06770D0C-7CD7-433E-9A17-562DC22A4A21}" type="pres">
      <dgm:prSet presAssocID="{5B1F1F42-1914-4267-9D02-08E1A4D5950A}" presName="spaceRect" presStyleCnt="0"/>
      <dgm:spPr/>
    </dgm:pt>
    <dgm:pt modelId="{DE10A36F-AB22-4978-BF88-07C2DA048FD0}" type="pres">
      <dgm:prSet presAssocID="{5B1F1F42-1914-4267-9D02-08E1A4D5950A}" presName="textRect" presStyleLbl="revTx" presStyleIdx="1" presStyleCnt="4" custScaleX="129616">
        <dgm:presLayoutVars>
          <dgm:chMax val="1"/>
          <dgm:chPref val="1"/>
        </dgm:presLayoutVars>
      </dgm:prSet>
      <dgm:spPr/>
    </dgm:pt>
    <dgm:pt modelId="{3CD50629-BBC7-4192-BB75-B070341FF8A3}" type="pres">
      <dgm:prSet presAssocID="{316E6F2E-D892-4F41-B507-5265F0CA0E44}" presName="sibTrans" presStyleCnt="0"/>
      <dgm:spPr/>
    </dgm:pt>
    <dgm:pt modelId="{283FD844-7DB3-4E22-82EB-86EA022F993E}" type="pres">
      <dgm:prSet presAssocID="{09796C69-D22D-47CA-BA8A-825E875751C3}" presName="compNode" presStyleCnt="0"/>
      <dgm:spPr/>
    </dgm:pt>
    <dgm:pt modelId="{94C1F9E5-7A2A-4E8A-A9E6-ABC25EA22BD8}" type="pres">
      <dgm:prSet presAssocID="{09796C69-D22D-47CA-BA8A-825E875751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0232BB74-7474-4CC1-8830-772477FD6A50}" type="pres">
      <dgm:prSet presAssocID="{09796C69-D22D-47CA-BA8A-825E875751C3}" presName="spaceRect" presStyleCnt="0"/>
      <dgm:spPr/>
    </dgm:pt>
    <dgm:pt modelId="{E9412045-27AE-406F-873B-8942595F8F48}" type="pres">
      <dgm:prSet presAssocID="{09796C69-D22D-47CA-BA8A-825E875751C3}" presName="textRect" presStyleLbl="revTx" presStyleIdx="2" presStyleCnt="4" custScaleX="129616">
        <dgm:presLayoutVars>
          <dgm:chMax val="1"/>
          <dgm:chPref val="1"/>
        </dgm:presLayoutVars>
      </dgm:prSet>
      <dgm:spPr/>
    </dgm:pt>
    <dgm:pt modelId="{06CE6E19-0962-42EE-A846-2FC7EFA6D182}" type="pres">
      <dgm:prSet presAssocID="{C2C3CE8E-07B0-49F7-B9D0-355AB2E5FE2F}" presName="sibTrans" presStyleCnt="0"/>
      <dgm:spPr/>
    </dgm:pt>
    <dgm:pt modelId="{5514754D-EC0D-47E7-9EF2-2B660A3F9034}" type="pres">
      <dgm:prSet presAssocID="{75C8E279-237B-4132-AD11-3EAF39599B98}" presName="compNode" presStyleCnt="0"/>
      <dgm:spPr/>
    </dgm:pt>
    <dgm:pt modelId="{8FA1F4C4-7CE2-45A2-BE49-F3FC4FCF905C}" type="pres">
      <dgm:prSet presAssocID="{75C8E279-237B-4132-AD11-3EAF39599B9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D6539A0-DB39-4BD0-B2F0-BC415060C462}" type="pres">
      <dgm:prSet presAssocID="{75C8E279-237B-4132-AD11-3EAF39599B98}" presName="spaceRect" presStyleCnt="0"/>
      <dgm:spPr/>
    </dgm:pt>
    <dgm:pt modelId="{770595C5-4B4D-4E59-ABC9-6B2FD4CB8725}" type="pres">
      <dgm:prSet presAssocID="{75C8E279-237B-4132-AD11-3EAF39599B98}" presName="textRect" presStyleLbl="revTx" presStyleIdx="3" presStyleCnt="4" custScaleX="129616">
        <dgm:presLayoutVars>
          <dgm:chMax val="1"/>
          <dgm:chPref val="1"/>
        </dgm:presLayoutVars>
      </dgm:prSet>
      <dgm:spPr/>
    </dgm:pt>
  </dgm:ptLst>
  <dgm:cxnLst>
    <dgm:cxn modelId="{4B44A42B-AA2F-405C-9733-049A5F60BF55}" type="presOf" srcId="{941207AC-431E-46B9-8569-25047CAE730C}" destId="{8616B0EA-1CAA-404E-885F-B3B186444D0D}" srcOrd="0" destOrd="0" presId="urn:microsoft.com/office/officeart/2018/2/layout/IconLabelList"/>
    <dgm:cxn modelId="{809D6D60-C04A-42CB-A6C0-F7A2380B53AC}" srcId="{64B6A83B-683D-410C-86D9-67D2C1AA6FB3}" destId="{5B1F1F42-1914-4267-9D02-08E1A4D5950A}" srcOrd="1" destOrd="0" parTransId="{7D0C4987-3ACE-4A97-980D-98B2C7E3163A}" sibTransId="{316E6F2E-D892-4F41-B507-5265F0CA0E44}"/>
    <dgm:cxn modelId="{A823F27F-CF02-4EF6-A359-6DAC399133D3}" type="presOf" srcId="{5B1F1F42-1914-4267-9D02-08E1A4D5950A}" destId="{DE10A36F-AB22-4978-BF88-07C2DA048FD0}" srcOrd="0" destOrd="0" presId="urn:microsoft.com/office/officeart/2018/2/layout/IconLabelList"/>
    <dgm:cxn modelId="{64327BA8-FFF5-46D0-9239-8FFBF7B49664}" type="presOf" srcId="{64B6A83B-683D-410C-86D9-67D2C1AA6FB3}" destId="{E8098275-38CB-4043-995E-60FCD50D7FA3}" srcOrd="0" destOrd="0" presId="urn:microsoft.com/office/officeart/2018/2/layout/IconLabelList"/>
    <dgm:cxn modelId="{C63555B2-8913-449E-9B25-D46E10038637}" srcId="{64B6A83B-683D-410C-86D9-67D2C1AA6FB3}" destId="{09796C69-D22D-47CA-BA8A-825E875751C3}" srcOrd="2" destOrd="0" parTransId="{1E4CEFFC-3DC2-4021-A320-193E5B39BC09}" sibTransId="{C2C3CE8E-07B0-49F7-B9D0-355AB2E5FE2F}"/>
    <dgm:cxn modelId="{17B2CBB5-BC46-4141-BCCF-6FF5A8ED5E09}" type="presOf" srcId="{75C8E279-237B-4132-AD11-3EAF39599B98}" destId="{770595C5-4B4D-4E59-ABC9-6B2FD4CB8725}" srcOrd="0" destOrd="0" presId="urn:microsoft.com/office/officeart/2018/2/layout/IconLabelList"/>
    <dgm:cxn modelId="{2572F9C5-2124-48DE-81A5-2751111050BA}" srcId="{64B6A83B-683D-410C-86D9-67D2C1AA6FB3}" destId="{75C8E279-237B-4132-AD11-3EAF39599B98}" srcOrd="3" destOrd="0" parTransId="{8E46B46D-9F10-4DA8-AFBB-56FE6ACCC655}" sibTransId="{4B85A7D2-1705-4EC0-B924-2AD1D8D8F2EC}"/>
    <dgm:cxn modelId="{DBB3D8CA-8648-41F5-B952-ACFBB04B25B2}" type="presOf" srcId="{09796C69-D22D-47CA-BA8A-825E875751C3}" destId="{E9412045-27AE-406F-873B-8942595F8F48}" srcOrd="0" destOrd="0" presId="urn:microsoft.com/office/officeart/2018/2/layout/IconLabelList"/>
    <dgm:cxn modelId="{4FFDDDD1-AEF3-41A3-AA2C-60A7C6BB7F37}" srcId="{64B6A83B-683D-410C-86D9-67D2C1AA6FB3}" destId="{941207AC-431E-46B9-8569-25047CAE730C}" srcOrd="0" destOrd="0" parTransId="{01F59150-E137-4AA6-8D4B-B659B6031E29}" sibTransId="{C3FA32DF-A69C-4E06-BDEE-629ACF20D629}"/>
    <dgm:cxn modelId="{5E9D8A31-A722-4CFF-ACC6-4027BF2EA565}" type="presParOf" srcId="{E8098275-38CB-4043-995E-60FCD50D7FA3}" destId="{34022F55-F204-4820-851C-EFFD1B5B7CC5}" srcOrd="0" destOrd="0" presId="urn:microsoft.com/office/officeart/2018/2/layout/IconLabelList"/>
    <dgm:cxn modelId="{C4A9DD03-37CC-45A7-A03D-98114BC0A846}" type="presParOf" srcId="{34022F55-F204-4820-851C-EFFD1B5B7CC5}" destId="{DB3D7D1F-28F6-47D8-B487-F83171F80E38}" srcOrd="0" destOrd="0" presId="urn:microsoft.com/office/officeart/2018/2/layout/IconLabelList"/>
    <dgm:cxn modelId="{69308418-5FBF-48A2-BEE5-36B3B0227EA6}" type="presParOf" srcId="{34022F55-F204-4820-851C-EFFD1B5B7CC5}" destId="{E03043E5-ED43-40CB-80F9-0B733EF9BB24}" srcOrd="1" destOrd="0" presId="urn:microsoft.com/office/officeart/2018/2/layout/IconLabelList"/>
    <dgm:cxn modelId="{EDA00961-9B38-4DE2-B833-29A65C464854}" type="presParOf" srcId="{34022F55-F204-4820-851C-EFFD1B5B7CC5}" destId="{8616B0EA-1CAA-404E-885F-B3B186444D0D}" srcOrd="2" destOrd="0" presId="urn:microsoft.com/office/officeart/2018/2/layout/IconLabelList"/>
    <dgm:cxn modelId="{37B72E39-F225-43E6-A0B5-959A8D53B601}" type="presParOf" srcId="{E8098275-38CB-4043-995E-60FCD50D7FA3}" destId="{622B8069-4E40-42BD-B02B-873410B37ADA}" srcOrd="1" destOrd="0" presId="urn:microsoft.com/office/officeart/2018/2/layout/IconLabelList"/>
    <dgm:cxn modelId="{738F1425-B5A2-4036-920C-B7A2D5AE51CC}" type="presParOf" srcId="{E8098275-38CB-4043-995E-60FCD50D7FA3}" destId="{23E95D77-B00C-461E-868E-F1224687A9C0}" srcOrd="2" destOrd="0" presId="urn:microsoft.com/office/officeart/2018/2/layout/IconLabelList"/>
    <dgm:cxn modelId="{CC08454C-C542-4F13-B171-2E4F5D668798}" type="presParOf" srcId="{23E95D77-B00C-461E-868E-F1224687A9C0}" destId="{4374B479-F88D-4D30-9848-E256E4538A92}" srcOrd="0" destOrd="0" presId="urn:microsoft.com/office/officeart/2018/2/layout/IconLabelList"/>
    <dgm:cxn modelId="{A449A296-442B-42EF-84D4-0AF2CC1D51C3}" type="presParOf" srcId="{23E95D77-B00C-461E-868E-F1224687A9C0}" destId="{06770D0C-7CD7-433E-9A17-562DC22A4A21}" srcOrd="1" destOrd="0" presId="urn:microsoft.com/office/officeart/2018/2/layout/IconLabelList"/>
    <dgm:cxn modelId="{F1822D28-1758-4F85-BDE1-DD67CE0A4A13}" type="presParOf" srcId="{23E95D77-B00C-461E-868E-F1224687A9C0}" destId="{DE10A36F-AB22-4978-BF88-07C2DA048FD0}" srcOrd="2" destOrd="0" presId="urn:microsoft.com/office/officeart/2018/2/layout/IconLabelList"/>
    <dgm:cxn modelId="{A2F19CAC-DCE2-4E05-AC8F-0DE57661A222}" type="presParOf" srcId="{E8098275-38CB-4043-995E-60FCD50D7FA3}" destId="{3CD50629-BBC7-4192-BB75-B070341FF8A3}" srcOrd="3" destOrd="0" presId="urn:microsoft.com/office/officeart/2018/2/layout/IconLabelList"/>
    <dgm:cxn modelId="{E606E8A7-67D0-49C7-AE62-EF5F1C9A0E8F}" type="presParOf" srcId="{E8098275-38CB-4043-995E-60FCD50D7FA3}" destId="{283FD844-7DB3-4E22-82EB-86EA022F993E}" srcOrd="4" destOrd="0" presId="urn:microsoft.com/office/officeart/2018/2/layout/IconLabelList"/>
    <dgm:cxn modelId="{51C97C54-271A-4F48-96EA-C4E8B3E7023F}" type="presParOf" srcId="{283FD844-7DB3-4E22-82EB-86EA022F993E}" destId="{94C1F9E5-7A2A-4E8A-A9E6-ABC25EA22BD8}" srcOrd="0" destOrd="0" presId="urn:microsoft.com/office/officeart/2018/2/layout/IconLabelList"/>
    <dgm:cxn modelId="{6B739094-B0F2-4ED2-873E-9AE2D91603FD}" type="presParOf" srcId="{283FD844-7DB3-4E22-82EB-86EA022F993E}" destId="{0232BB74-7474-4CC1-8830-772477FD6A50}" srcOrd="1" destOrd="0" presId="urn:microsoft.com/office/officeart/2018/2/layout/IconLabelList"/>
    <dgm:cxn modelId="{7B3D2A25-D4AA-4F12-AC51-A74D0C21BD32}" type="presParOf" srcId="{283FD844-7DB3-4E22-82EB-86EA022F993E}" destId="{E9412045-27AE-406F-873B-8942595F8F48}" srcOrd="2" destOrd="0" presId="urn:microsoft.com/office/officeart/2018/2/layout/IconLabelList"/>
    <dgm:cxn modelId="{A5B179CE-501B-4D41-8914-D8776BA9396F}" type="presParOf" srcId="{E8098275-38CB-4043-995E-60FCD50D7FA3}" destId="{06CE6E19-0962-42EE-A846-2FC7EFA6D182}" srcOrd="5" destOrd="0" presId="urn:microsoft.com/office/officeart/2018/2/layout/IconLabelList"/>
    <dgm:cxn modelId="{AAB078E3-DB3D-47C2-9027-6565EE687B0F}" type="presParOf" srcId="{E8098275-38CB-4043-995E-60FCD50D7FA3}" destId="{5514754D-EC0D-47E7-9EF2-2B660A3F9034}" srcOrd="6" destOrd="0" presId="urn:microsoft.com/office/officeart/2018/2/layout/IconLabelList"/>
    <dgm:cxn modelId="{18BA573A-BD3D-451F-8C84-764D1D9F848D}" type="presParOf" srcId="{5514754D-EC0D-47E7-9EF2-2B660A3F9034}" destId="{8FA1F4C4-7CE2-45A2-BE49-F3FC4FCF905C}" srcOrd="0" destOrd="0" presId="urn:microsoft.com/office/officeart/2018/2/layout/IconLabelList"/>
    <dgm:cxn modelId="{991F7023-3CC0-4AFE-9A53-3DEF598556F5}" type="presParOf" srcId="{5514754D-EC0D-47E7-9EF2-2B660A3F9034}" destId="{4D6539A0-DB39-4BD0-B2F0-BC415060C462}" srcOrd="1" destOrd="0" presId="urn:microsoft.com/office/officeart/2018/2/layout/IconLabelList"/>
    <dgm:cxn modelId="{B01E5FDD-90F8-48EB-8F44-F669CB441DD1}" type="presParOf" srcId="{5514754D-EC0D-47E7-9EF2-2B660A3F9034}" destId="{770595C5-4B4D-4E59-ABC9-6B2FD4CB87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91B1C6F-B166-4FF3-ACF9-EA3F0A8683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36FC5D-A212-4A55-A87A-7FAE6B7BBF59}">
      <dgm:prSet/>
      <dgm:spPr/>
      <dgm:t>
        <a:bodyPr/>
        <a:lstStyle/>
        <a:p>
          <a:pPr>
            <a:lnSpc>
              <a:spcPct val="100000"/>
            </a:lnSpc>
          </a:pPr>
          <a:r>
            <a:rPr lang="en-US" b="1" dirty="0"/>
            <a:t>Text Preprocessing: </a:t>
          </a:r>
          <a:r>
            <a:rPr lang="en-US" dirty="0"/>
            <a:t>The process of cleaning and preparing raw text for analysis. It involves tokenization, removing stop words, and normalizing text.</a:t>
          </a:r>
        </a:p>
      </dgm:t>
    </dgm:pt>
    <dgm:pt modelId="{B6245F40-00D8-40FC-B6E2-31B86C4FA168}" type="parTrans" cxnId="{8328B0C1-3538-4B9D-B54D-CDE3637297EA}">
      <dgm:prSet/>
      <dgm:spPr/>
      <dgm:t>
        <a:bodyPr/>
        <a:lstStyle/>
        <a:p>
          <a:endParaRPr lang="en-US"/>
        </a:p>
      </dgm:t>
    </dgm:pt>
    <dgm:pt modelId="{B46E0219-7EBE-491C-9B81-113DAF41BB2A}" type="sibTrans" cxnId="{8328B0C1-3538-4B9D-B54D-CDE3637297EA}">
      <dgm:prSet/>
      <dgm:spPr/>
      <dgm:t>
        <a:bodyPr/>
        <a:lstStyle/>
        <a:p>
          <a:endParaRPr lang="en-US"/>
        </a:p>
      </dgm:t>
    </dgm:pt>
    <dgm:pt modelId="{86F5C1BE-3F07-4F99-9375-0352660C7DCE}">
      <dgm:prSet/>
      <dgm:spPr/>
      <dgm:t>
        <a:bodyPr/>
        <a:lstStyle/>
        <a:p>
          <a:pPr>
            <a:lnSpc>
              <a:spcPct val="100000"/>
            </a:lnSpc>
          </a:pPr>
          <a:r>
            <a:rPr lang="en-US" b="1" dirty="0"/>
            <a:t>Feature Extraction: </a:t>
          </a:r>
          <a:r>
            <a:rPr lang="en-US" dirty="0"/>
            <a:t>Transforming text into a format suitable for machine learning, using methods like Bag of Words, TF-IDF, and word embeddings.</a:t>
          </a:r>
        </a:p>
      </dgm:t>
    </dgm:pt>
    <dgm:pt modelId="{ADA0C7DF-DC4D-4C3E-A9E1-10A8AF31AF28}" type="parTrans" cxnId="{24425007-5A61-4238-BA4F-C89147509AE0}">
      <dgm:prSet/>
      <dgm:spPr/>
      <dgm:t>
        <a:bodyPr/>
        <a:lstStyle/>
        <a:p>
          <a:endParaRPr lang="en-US"/>
        </a:p>
      </dgm:t>
    </dgm:pt>
    <dgm:pt modelId="{6A78ADF7-3E05-4514-95DE-5849D0DFBC8F}" type="sibTrans" cxnId="{24425007-5A61-4238-BA4F-C89147509AE0}">
      <dgm:prSet/>
      <dgm:spPr/>
      <dgm:t>
        <a:bodyPr/>
        <a:lstStyle/>
        <a:p>
          <a:endParaRPr lang="en-US"/>
        </a:p>
      </dgm:t>
    </dgm:pt>
    <dgm:pt modelId="{8688D5BA-C8D7-469D-A004-DF698F9B3BBD}">
      <dgm:prSet/>
      <dgm:spPr/>
      <dgm:t>
        <a:bodyPr/>
        <a:lstStyle/>
        <a:p>
          <a:pPr>
            <a:lnSpc>
              <a:spcPct val="100000"/>
            </a:lnSpc>
          </a:pPr>
          <a:r>
            <a:rPr lang="en-US" b="1" dirty="0"/>
            <a:t>Data Mining and Machine Learning Techniques: </a:t>
          </a:r>
          <a:r>
            <a:rPr lang="en-US" dirty="0"/>
            <a:t>Applying algorithms to discover patterns, classify, or predict outcomes in text, including classification, clustering, and pattern recognition.</a:t>
          </a:r>
        </a:p>
      </dgm:t>
    </dgm:pt>
    <dgm:pt modelId="{A05586D8-1ECF-48C3-BE9C-8700503F8AE5}" type="parTrans" cxnId="{404D5C8E-B147-4C83-A89A-EFAAFA5FA4C5}">
      <dgm:prSet/>
      <dgm:spPr/>
      <dgm:t>
        <a:bodyPr/>
        <a:lstStyle/>
        <a:p>
          <a:endParaRPr lang="en-US"/>
        </a:p>
      </dgm:t>
    </dgm:pt>
    <dgm:pt modelId="{6E91C503-3E0E-41B6-B10A-CE79F13DB295}" type="sibTrans" cxnId="{404D5C8E-B147-4C83-A89A-EFAAFA5FA4C5}">
      <dgm:prSet/>
      <dgm:spPr/>
      <dgm:t>
        <a:bodyPr/>
        <a:lstStyle/>
        <a:p>
          <a:endParaRPr lang="en-US"/>
        </a:p>
      </dgm:t>
    </dgm:pt>
    <dgm:pt modelId="{BD2CAF7B-97BC-48C4-8C23-286E161F385B}">
      <dgm:prSet/>
      <dgm:spPr/>
      <dgm:t>
        <a:bodyPr/>
        <a:lstStyle/>
        <a:p>
          <a:pPr>
            <a:lnSpc>
              <a:spcPct val="100000"/>
            </a:lnSpc>
          </a:pPr>
          <a:r>
            <a:rPr lang="en-US" b="1" dirty="0"/>
            <a:t>Advanced Techniques: </a:t>
          </a:r>
          <a:r>
            <a:rPr lang="en-US" dirty="0"/>
            <a:t>Incorporating sophisticated methods like Natural Language Processing and Deep Learning to analyze and understand complex language patterns.</a:t>
          </a:r>
        </a:p>
      </dgm:t>
    </dgm:pt>
    <dgm:pt modelId="{FC54FD03-8D08-4BD9-9376-8DC6D4F6B190}" type="parTrans" cxnId="{7C944C3F-8282-4C02-B4AA-59EECB15841F}">
      <dgm:prSet/>
      <dgm:spPr/>
      <dgm:t>
        <a:bodyPr/>
        <a:lstStyle/>
        <a:p>
          <a:endParaRPr lang="en-US"/>
        </a:p>
      </dgm:t>
    </dgm:pt>
    <dgm:pt modelId="{9FBCD8E1-35A9-49E8-B077-621434B83691}" type="sibTrans" cxnId="{7C944C3F-8282-4C02-B4AA-59EECB15841F}">
      <dgm:prSet/>
      <dgm:spPr/>
      <dgm:t>
        <a:bodyPr/>
        <a:lstStyle/>
        <a:p>
          <a:endParaRPr lang="en-US"/>
        </a:p>
      </dgm:t>
    </dgm:pt>
    <dgm:pt modelId="{B0891CA4-E62C-48D7-9056-04D31F7FEA55}">
      <dgm:prSet/>
      <dgm:spPr/>
      <dgm:t>
        <a:bodyPr/>
        <a:lstStyle/>
        <a:p>
          <a:pPr>
            <a:lnSpc>
              <a:spcPct val="100000"/>
            </a:lnSpc>
          </a:pPr>
          <a:r>
            <a:rPr lang="en-US" b="1" dirty="0"/>
            <a:t>Visualization and Interpretation: </a:t>
          </a:r>
          <a:r>
            <a:rPr lang="en-US" dirty="0"/>
            <a:t>Creating visual representations of text mining results and interpreting these results to derive insights and conclusions.</a:t>
          </a:r>
        </a:p>
      </dgm:t>
    </dgm:pt>
    <dgm:pt modelId="{27D8D827-21B1-4D5F-8BEE-36067DAF8564}" type="parTrans" cxnId="{68B2D89F-A64C-4666-A472-E819A10FD561}">
      <dgm:prSet/>
      <dgm:spPr/>
      <dgm:t>
        <a:bodyPr/>
        <a:lstStyle/>
        <a:p>
          <a:endParaRPr lang="en-US"/>
        </a:p>
      </dgm:t>
    </dgm:pt>
    <dgm:pt modelId="{2FFE6A16-E1D4-4F03-9F76-40281205F087}" type="sibTrans" cxnId="{68B2D89F-A64C-4666-A472-E819A10FD561}">
      <dgm:prSet/>
      <dgm:spPr/>
      <dgm:t>
        <a:bodyPr/>
        <a:lstStyle/>
        <a:p>
          <a:endParaRPr lang="en-US"/>
        </a:p>
      </dgm:t>
    </dgm:pt>
    <dgm:pt modelId="{E24D6458-5000-4CCD-A4DE-AA6EC50BF381}">
      <dgm:prSet/>
      <dgm:spPr/>
      <dgm:t>
        <a:bodyPr/>
        <a:lstStyle/>
        <a:p>
          <a:pPr>
            <a:lnSpc>
              <a:spcPct val="100000"/>
            </a:lnSpc>
          </a:pPr>
          <a:r>
            <a:rPr lang="en-US" b="1" dirty="0"/>
            <a:t>Integration and Real-world Application: </a:t>
          </a:r>
          <a:r>
            <a:rPr lang="en-US" dirty="0"/>
            <a:t>Implementing text mining insights into practical applications across various fields, enhancing decision-making, and analytics processes.</a:t>
          </a:r>
        </a:p>
      </dgm:t>
    </dgm:pt>
    <dgm:pt modelId="{EA2A968E-3378-41D1-B60D-B0A9448F779D}" type="parTrans" cxnId="{20DE7F74-14C7-4948-AA63-7C70AE2729AB}">
      <dgm:prSet/>
      <dgm:spPr/>
      <dgm:t>
        <a:bodyPr/>
        <a:lstStyle/>
        <a:p>
          <a:endParaRPr lang="en-US"/>
        </a:p>
      </dgm:t>
    </dgm:pt>
    <dgm:pt modelId="{96D4BFAB-4878-4F68-96C2-511CF8863286}" type="sibTrans" cxnId="{20DE7F74-14C7-4948-AA63-7C70AE2729AB}">
      <dgm:prSet/>
      <dgm:spPr/>
      <dgm:t>
        <a:bodyPr/>
        <a:lstStyle/>
        <a:p>
          <a:endParaRPr lang="en-US"/>
        </a:p>
      </dgm:t>
    </dgm:pt>
    <dgm:pt modelId="{DCECB433-CE4B-4D86-B0F6-22D287B09E38}" type="pres">
      <dgm:prSet presAssocID="{691B1C6F-B166-4FF3-ACF9-EA3F0A868347}" presName="root" presStyleCnt="0">
        <dgm:presLayoutVars>
          <dgm:dir/>
          <dgm:resizeHandles val="exact"/>
        </dgm:presLayoutVars>
      </dgm:prSet>
      <dgm:spPr/>
    </dgm:pt>
    <dgm:pt modelId="{FA46F5E1-7CC1-4470-B5F7-677BCEF5E76B}" type="pres">
      <dgm:prSet presAssocID="{2C36FC5D-A212-4A55-A87A-7FAE6B7BBF59}" presName="compNode" presStyleCnt="0"/>
      <dgm:spPr/>
    </dgm:pt>
    <dgm:pt modelId="{E5D70802-0BA2-4FFD-B0CC-EE825202010F}" type="pres">
      <dgm:prSet presAssocID="{2C36FC5D-A212-4A55-A87A-7FAE6B7BBF59}" presName="bgRect" presStyleLbl="bgShp" presStyleIdx="0" presStyleCnt="6"/>
      <dgm:spPr/>
    </dgm:pt>
    <dgm:pt modelId="{02B849BE-0A8E-4DED-9106-662E72DBFAC4}" type="pres">
      <dgm:prSet presAssocID="{2C36FC5D-A212-4A55-A87A-7FAE6B7BBF5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F252026D-C3BE-4881-8E80-616A30D98020}" type="pres">
      <dgm:prSet presAssocID="{2C36FC5D-A212-4A55-A87A-7FAE6B7BBF59}" presName="spaceRect" presStyleCnt="0"/>
      <dgm:spPr/>
    </dgm:pt>
    <dgm:pt modelId="{64402546-126E-4A9B-8C17-E75EB855AB1B}" type="pres">
      <dgm:prSet presAssocID="{2C36FC5D-A212-4A55-A87A-7FAE6B7BBF59}" presName="parTx" presStyleLbl="revTx" presStyleIdx="0" presStyleCnt="6">
        <dgm:presLayoutVars>
          <dgm:chMax val="0"/>
          <dgm:chPref val="0"/>
        </dgm:presLayoutVars>
      </dgm:prSet>
      <dgm:spPr/>
    </dgm:pt>
    <dgm:pt modelId="{A4CF4DD6-A3C0-474C-8D97-075CBB4F3B48}" type="pres">
      <dgm:prSet presAssocID="{B46E0219-7EBE-491C-9B81-113DAF41BB2A}" presName="sibTrans" presStyleCnt="0"/>
      <dgm:spPr/>
    </dgm:pt>
    <dgm:pt modelId="{EC0A262B-E7B4-4497-A812-2BAE9C50BB34}" type="pres">
      <dgm:prSet presAssocID="{86F5C1BE-3F07-4F99-9375-0352660C7DCE}" presName="compNode" presStyleCnt="0"/>
      <dgm:spPr/>
    </dgm:pt>
    <dgm:pt modelId="{2131F3C4-F923-4806-B011-3599F9AF3409}" type="pres">
      <dgm:prSet presAssocID="{86F5C1BE-3F07-4F99-9375-0352660C7DCE}" presName="bgRect" presStyleLbl="bgShp" presStyleIdx="1" presStyleCnt="6"/>
      <dgm:spPr/>
    </dgm:pt>
    <dgm:pt modelId="{67E04A2B-0BC7-466F-9B53-C24CD7803B94}" type="pres">
      <dgm:prSet presAssocID="{86F5C1BE-3F07-4F99-9375-0352660C7DC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8F0F51C-479B-41C3-9F26-040A16BAEF47}" type="pres">
      <dgm:prSet presAssocID="{86F5C1BE-3F07-4F99-9375-0352660C7DCE}" presName="spaceRect" presStyleCnt="0"/>
      <dgm:spPr/>
    </dgm:pt>
    <dgm:pt modelId="{7DD0F23B-5616-44A3-9A20-043333709C54}" type="pres">
      <dgm:prSet presAssocID="{86F5C1BE-3F07-4F99-9375-0352660C7DCE}" presName="parTx" presStyleLbl="revTx" presStyleIdx="1" presStyleCnt="6">
        <dgm:presLayoutVars>
          <dgm:chMax val="0"/>
          <dgm:chPref val="0"/>
        </dgm:presLayoutVars>
      </dgm:prSet>
      <dgm:spPr/>
    </dgm:pt>
    <dgm:pt modelId="{13B9B636-DEFA-4706-A663-A6B52EFDC393}" type="pres">
      <dgm:prSet presAssocID="{6A78ADF7-3E05-4514-95DE-5849D0DFBC8F}" presName="sibTrans" presStyleCnt="0"/>
      <dgm:spPr/>
    </dgm:pt>
    <dgm:pt modelId="{C43811BB-1472-4CA6-87E7-AC1113B094D6}" type="pres">
      <dgm:prSet presAssocID="{8688D5BA-C8D7-469D-A004-DF698F9B3BBD}" presName="compNode" presStyleCnt="0"/>
      <dgm:spPr/>
    </dgm:pt>
    <dgm:pt modelId="{5CE2F9A3-7787-478A-95CD-083BF9C8A13C}" type="pres">
      <dgm:prSet presAssocID="{8688D5BA-C8D7-469D-A004-DF698F9B3BBD}" presName="bgRect" presStyleLbl="bgShp" presStyleIdx="2" presStyleCnt="6"/>
      <dgm:spPr/>
    </dgm:pt>
    <dgm:pt modelId="{8B86FC93-0E6C-4A6A-9146-13D59B7C5A8A}" type="pres">
      <dgm:prSet presAssocID="{8688D5BA-C8D7-469D-A004-DF698F9B3BB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A44370C-35A2-40AC-86B6-FC9FBCC054EB}" type="pres">
      <dgm:prSet presAssocID="{8688D5BA-C8D7-469D-A004-DF698F9B3BBD}" presName="spaceRect" presStyleCnt="0"/>
      <dgm:spPr/>
    </dgm:pt>
    <dgm:pt modelId="{66F43A6B-4325-4C3C-A423-1720D286E94D}" type="pres">
      <dgm:prSet presAssocID="{8688D5BA-C8D7-469D-A004-DF698F9B3BBD}" presName="parTx" presStyleLbl="revTx" presStyleIdx="2" presStyleCnt="6">
        <dgm:presLayoutVars>
          <dgm:chMax val="0"/>
          <dgm:chPref val="0"/>
        </dgm:presLayoutVars>
      </dgm:prSet>
      <dgm:spPr/>
    </dgm:pt>
    <dgm:pt modelId="{DAE8D777-B94D-4E49-98E9-3CA913CCE221}" type="pres">
      <dgm:prSet presAssocID="{6E91C503-3E0E-41B6-B10A-CE79F13DB295}" presName="sibTrans" presStyleCnt="0"/>
      <dgm:spPr/>
    </dgm:pt>
    <dgm:pt modelId="{9BA36891-642A-4815-A15D-8FE6649B40B6}" type="pres">
      <dgm:prSet presAssocID="{BD2CAF7B-97BC-48C4-8C23-286E161F385B}" presName="compNode" presStyleCnt="0"/>
      <dgm:spPr/>
    </dgm:pt>
    <dgm:pt modelId="{74746FA4-141F-4288-8A9B-2CBC34B12937}" type="pres">
      <dgm:prSet presAssocID="{BD2CAF7B-97BC-48C4-8C23-286E161F385B}" presName="bgRect" presStyleLbl="bgShp" presStyleIdx="3" presStyleCnt="6"/>
      <dgm:spPr/>
    </dgm:pt>
    <dgm:pt modelId="{82149E99-E667-4184-BEA5-53A56B96A4BA}" type="pres">
      <dgm:prSet presAssocID="{BD2CAF7B-97BC-48C4-8C23-286E161F385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BD8D8095-7F2D-448E-A328-1E2C3BCD7EDF}" type="pres">
      <dgm:prSet presAssocID="{BD2CAF7B-97BC-48C4-8C23-286E161F385B}" presName="spaceRect" presStyleCnt="0"/>
      <dgm:spPr/>
    </dgm:pt>
    <dgm:pt modelId="{58AA104B-8873-451E-8089-3E58BACF8393}" type="pres">
      <dgm:prSet presAssocID="{BD2CAF7B-97BC-48C4-8C23-286E161F385B}" presName="parTx" presStyleLbl="revTx" presStyleIdx="3" presStyleCnt="6">
        <dgm:presLayoutVars>
          <dgm:chMax val="0"/>
          <dgm:chPref val="0"/>
        </dgm:presLayoutVars>
      </dgm:prSet>
      <dgm:spPr/>
    </dgm:pt>
    <dgm:pt modelId="{BF6E1388-827D-4ADE-BBEB-B20805A44E89}" type="pres">
      <dgm:prSet presAssocID="{9FBCD8E1-35A9-49E8-B077-621434B83691}" presName="sibTrans" presStyleCnt="0"/>
      <dgm:spPr/>
    </dgm:pt>
    <dgm:pt modelId="{920568E6-EFC2-43DA-9632-E785F0DDDD9A}" type="pres">
      <dgm:prSet presAssocID="{B0891CA4-E62C-48D7-9056-04D31F7FEA55}" presName="compNode" presStyleCnt="0"/>
      <dgm:spPr/>
    </dgm:pt>
    <dgm:pt modelId="{0FC5DE26-22C9-4BC4-8C5B-4624E8B9A8B8}" type="pres">
      <dgm:prSet presAssocID="{B0891CA4-E62C-48D7-9056-04D31F7FEA55}" presName="bgRect" presStyleLbl="bgShp" presStyleIdx="4" presStyleCnt="6"/>
      <dgm:spPr/>
    </dgm:pt>
    <dgm:pt modelId="{5B1795E2-FF71-4004-BFB0-8B316A46BD12}" type="pres">
      <dgm:prSet presAssocID="{B0891CA4-E62C-48D7-9056-04D31F7FEA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ining Tools"/>
        </a:ext>
      </dgm:extLst>
    </dgm:pt>
    <dgm:pt modelId="{31481429-EA3B-4AE0-8FB2-AC4345A6F234}" type="pres">
      <dgm:prSet presAssocID="{B0891CA4-E62C-48D7-9056-04D31F7FEA55}" presName="spaceRect" presStyleCnt="0"/>
      <dgm:spPr/>
    </dgm:pt>
    <dgm:pt modelId="{DCE48FA6-488E-4D3E-B14C-C8640F8A85FB}" type="pres">
      <dgm:prSet presAssocID="{B0891CA4-E62C-48D7-9056-04D31F7FEA55}" presName="parTx" presStyleLbl="revTx" presStyleIdx="4" presStyleCnt="6">
        <dgm:presLayoutVars>
          <dgm:chMax val="0"/>
          <dgm:chPref val="0"/>
        </dgm:presLayoutVars>
      </dgm:prSet>
      <dgm:spPr/>
    </dgm:pt>
    <dgm:pt modelId="{6BF8EC8B-4925-470B-903C-5186DF9DD11C}" type="pres">
      <dgm:prSet presAssocID="{2FFE6A16-E1D4-4F03-9F76-40281205F087}" presName="sibTrans" presStyleCnt="0"/>
      <dgm:spPr/>
    </dgm:pt>
    <dgm:pt modelId="{163AF408-781E-43CA-9287-E026170975DB}" type="pres">
      <dgm:prSet presAssocID="{E24D6458-5000-4CCD-A4DE-AA6EC50BF381}" presName="compNode" presStyleCnt="0"/>
      <dgm:spPr/>
    </dgm:pt>
    <dgm:pt modelId="{F2B983F1-BFD3-4243-A901-B88692981911}" type="pres">
      <dgm:prSet presAssocID="{E24D6458-5000-4CCD-A4DE-AA6EC50BF381}" presName="bgRect" presStyleLbl="bgShp" presStyleIdx="5" presStyleCnt="6"/>
      <dgm:spPr/>
    </dgm:pt>
    <dgm:pt modelId="{60BB5DBB-FCEB-41F1-900F-D708FC46F5AC}" type="pres">
      <dgm:prSet presAssocID="{E24D6458-5000-4CCD-A4DE-AA6EC50BF38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bulb"/>
        </a:ext>
      </dgm:extLst>
    </dgm:pt>
    <dgm:pt modelId="{B65D6DE4-A40C-4E4A-826C-AB98DD7EC500}" type="pres">
      <dgm:prSet presAssocID="{E24D6458-5000-4CCD-A4DE-AA6EC50BF381}" presName="spaceRect" presStyleCnt="0"/>
      <dgm:spPr/>
    </dgm:pt>
    <dgm:pt modelId="{A2BD9DA6-C600-489C-BC6F-C30ECC26C07E}" type="pres">
      <dgm:prSet presAssocID="{E24D6458-5000-4CCD-A4DE-AA6EC50BF381}" presName="parTx" presStyleLbl="revTx" presStyleIdx="5" presStyleCnt="6">
        <dgm:presLayoutVars>
          <dgm:chMax val="0"/>
          <dgm:chPref val="0"/>
        </dgm:presLayoutVars>
      </dgm:prSet>
      <dgm:spPr/>
    </dgm:pt>
  </dgm:ptLst>
  <dgm:cxnLst>
    <dgm:cxn modelId="{F25A9A02-AD38-4B78-8D66-B0DA7A8D6526}" type="presOf" srcId="{691B1C6F-B166-4FF3-ACF9-EA3F0A868347}" destId="{DCECB433-CE4B-4D86-B0F6-22D287B09E38}" srcOrd="0" destOrd="0" presId="urn:microsoft.com/office/officeart/2018/2/layout/IconVerticalSolidList"/>
    <dgm:cxn modelId="{24425007-5A61-4238-BA4F-C89147509AE0}" srcId="{691B1C6F-B166-4FF3-ACF9-EA3F0A868347}" destId="{86F5C1BE-3F07-4F99-9375-0352660C7DCE}" srcOrd="1" destOrd="0" parTransId="{ADA0C7DF-DC4D-4C3E-A9E1-10A8AF31AF28}" sibTransId="{6A78ADF7-3E05-4514-95DE-5849D0DFBC8F}"/>
    <dgm:cxn modelId="{0BD91D08-0112-460D-B291-D5AA085F363D}" type="presOf" srcId="{2C36FC5D-A212-4A55-A87A-7FAE6B7BBF59}" destId="{64402546-126E-4A9B-8C17-E75EB855AB1B}" srcOrd="0" destOrd="0" presId="urn:microsoft.com/office/officeart/2018/2/layout/IconVerticalSolidList"/>
    <dgm:cxn modelId="{204A2A19-9E4B-46B9-A66E-30BB3CC86252}" type="presOf" srcId="{8688D5BA-C8D7-469D-A004-DF698F9B3BBD}" destId="{66F43A6B-4325-4C3C-A423-1720D286E94D}" srcOrd="0" destOrd="0" presId="urn:microsoft.com/office/officeart/2018/2/layout/IconVerticalSolidList"/>
    <dgm:cxn modelId="{7C944C3F-8282-4C02-B4AA-59EECB15841F}" srcId="{691B1C6F-B166-4FF3-ACF9-EA3F0A868347}" destId="{BD2CAF7B-97BC-48C4-8C23-286E161F385B}" srcOrd="3" destOrd="0" parTransId="{FC54FD03-8D08-4BD9-9376-8DC6D4F6B190}" sibTransId="{9FBCD8E1-35A9-49E8-B077-621434B83691}"/>
    <dgm:cxn modelId="{20DE7F74-14C7-4948-AA63-7C70AE2729AB}" srcId="{691B1C6F-B166-4FF3-ACF9-EA3F0A868347}" destId="{E24D6458-5000-4CCD-A4DE-AA6EC50BF381}" srcOrd="5" destOrd="0" parTransId="{EA2A968E-3378-41D1-B60D-B0A9448F779D}" sibTransId="{96D4BFAB-4878-4F68-96C2-511CF8863286}"/>
    <dgm:cxn modelId="{404D5C8E-B147-4C83-A89A-EFAAFA5FA4C5}" srcId="{691B1C6F-B166-4FF3-ACF9-EA3F0A868347}" destId="{8688D5BA-C8D7-469D-A004-DF698F9B3BBD}" srcOrd="2" destOrd="0" parTransId="{A05586D8-1ECF-48C3-BE9C-8700503F8AE5}" sibTransId="{6E91C503-3E0E-41B6-B10A-CE79F13DB295}"/>
    <dgm:cxn modelId="{68B2D89F-A64C-4666-A472-E819A10FD561}" srcId="{691B1C6F-B166-4FF3-ACF9-EA3F0A868347}" destId="{B0891CA4-E62C-48D7-9056-04D31F7FEA55}" srcOrd="4" destOrd="0" parTransId="{27D8D827-21B1-4D5F-8BEE-36067DAF8564}" sibTransId="{2FFE6A16-E1D4-4F03-9F76-40281205F087}"/>
    <dgm:cxn modelId="{F09815AE-8722-40E0-A1A4-B25705A3BCFB}" type="presOf" srcId="{B0891CA4-E62C-48D7-9056-04D31F7FEA55}" destId="{DCE48FA6-488E-4D3E-B14C-C8640F8A85FB}" srcOrd="0" destOrd="0" presId="urn:microsoft.com/office/officeart/2018/2/layout/IconVerticalSolidList"/>
    <dgm:cxn modelId="{8328B0C1-3538-4B9D-B54D-CDE3637297EA}" srcId="{691B1C6F-B166-4FF3-ACF9-EA3F0A868347}" destId="{2C36FC5D-A212-4A55-A87A-7FAE6B7BBF59}" srcOrd="0" destOrd="0" parTransId="{B6245F40-00D8-40FC-B6E2-31B86C4FA168}" sibTransId="{B46E0219-7EBE-491C-9B81-113DAF41BB2A}"/>
    <dgm:cxn modelId="{4AE9CFC6-7F8D-4FED-9671-EDF13086C816}" type="presOf" srcId="{BD2CAF7B-97BC-48C4-8C23-286E161F385B}" destId="{58AA104B-8873-451E-8089-3E58BACF8393}" srcOrd="0" destOrd="0" presId="urn:microsoft.com/office/officeart/2018/2/layout/IconVerticalSolidList"/>
    <dgm:cxn modelId="{0C54F9E0-E548-455D-9E49-ACB5BA51020A}" type="presOf" srcId="{86F5C1BE-3F07-4F99-9375-0352660C7DCE}" destId="{7DD0F23B-5616-44A3-9A20-043333709C54}" srcOrd="0" destOrd="0" presId="urn:microsoft.com/office/officeart/2018/2/layout/IconVerticalSolidList"/>
    <dgm:cxn modelId="{F68522F4-9C77-44BB-8885-34EF92B4E332}" type="presOf" srcId="{E24D6458-5000-4CCD-A4DE-AA6EC50BF381}" destId="{A2BD9DA6-C600-489C-BC6F-C30ECC26C07E}" srcOrd="0" destOrd="0" presId="urn:microsoft.com/office/officeart/2018/2/layout/IconVerticalSolidList"/>
    <dgm:cxn modelId="{A206A6D9-13B4-427C-943E-27DED5C133B5}" type="presParOf" srcId="{DCECB433-CE4B-4D86-B0F6-22D287B09E38}" destId="{FA46F5E1-7CC1-4470-B5F7-677BCEF5E76B}" srcOrd="0" destOrd="0" presId="urn:microsoft.com/office/officeart/2018/2/layout/IconVerticalSolidList"/>
    <dgm:cxn modelId="{71AAACF5-92D7-4E35-92C1-C1AC3B99BB68}" type="presParOf" srcId="{FA46F5E1-7CC1-4470-B5F7-677BCEF5E76B}" destId="{E5D70802-0BA2-4FFD-B0CC-EE825202010F}" srcOrd="0" destOrd="0" presId="urn:microsoft.com/office/officeart/2018/2/layout/IconVerticalSolidList"/>
    <dgm:cxn modelId="{41E91278-62A5-4A1F-B94A-2B4B1396BB1D}" type="presParOf" srcId="{FA46F5E1-7CC1-4470-B5F7-677BCEF5E76B}" destId="{02B849BE-0A8E-4DED-9106-662E72DBFAC4}" srcOrd="1" destOrd="0" presId="urn:microsoft.com/office/officeart/2018/2/layout/IconVerticalSolidList"/>
    <dgm:cxn modelId="{C152A3B2-5168-40FB-9852-FB0A84807292}" type="presParOf" srcId="{FA46F5E1-7CC1-4470-B5F7-677BCEF5E76B}" destId="{F252026D-C3BE-4881-8E80-616A30D98020}" srcOrd="2" destOrd="0" presId="urn:microsoft.com/office/officeart/2018/2/layout/IconVerticalSolidList"/>
    <dgm:cxn modelId="{3237E938-E2D2-4FD2-AC43-EE23FC3905FF}" type="presParOf" srcId="{FA46F5E1-7CC1-4470-B5F7-677BCEF5E76B}" destId="{64402546-126E-4A9B-8C17-E75EB855AB1B}" srcOrd="3" destOrd="0" presId="urn:microsoft.com/office/officeart/2018/2/layout/IconVerticalSolidList"/>
    <dgm:cxn modelId="{A25DF0DE-5F97-4636-9E7E-6F90524A98F8}" type="presParOf" srcId="{DCECB433-CE4B-4D86-B0F6-22D287B09E38}" destId="{A4CF4DD6-A3C0-474C-8D97-075CBB4F3B48}" srcOrd="1" destOrd="0" presId="urn:microsoft.com/office/officeart/2018/2/layout/IconVerticalSolidList"/>
    <dgm:cxn modelId="{D0F8942B-16FD-4EBF-AB78-8A3535E246BC}" type="presParOf" srcId="{DCECB433-CE4B-4D86-B0F6-22D287B09E38}" destId="{EC0A262B-E7B4-4497-A812-2BAE9C50BB34}" srcOrd="2" destOrd="0" presId="urn:microsoft.com/office/officeart/2018/2/layout/IconVerticalSolidList"/>
    <dgm:cxn modelId="{E798F755-6119-4EBB-B93F-38CBB75C683D}" type="presParOf" srcId="{EC0A262B-E7B4-4497-A812-2BAE9C50BB34}" destId="{2131F3C4-F923-4806-B011-3599F9AF3409}" srcOrd="0" destOrd="0" presId="urn:microsoft.com/office/officeart/2018/2/layout/IconVerticalSolidList"/>
    <dgm:cxn modelId="{1A01583D-1026-4073-9398-F6DFCA199E3F}" type="presParOf" srcId="{EC0A262B-E7B4-4497-A812-2BAE9C50BB34}" destId="{67E04A2B-0BC7-466F-9B53-C24CD7803B94}" srcOrd="1" destOrd="0" presId="urn:microsoft.com/office/officeart/2018/2/layout/IconVerticalSolidList"/>
    <dgm:cxn modelId="{BCC67CE2-77E1-4CCD-991E-739F3B9F8E6A}" type="presParOf" srcId="{EC0A262B-E7B4-4497-A812-2BAE9C50BB34}" destId="{E8F0F51C-479B-41C3-9F26-040A16BAEF47}" srcOrd="2" destOrd="0" presId="urn:microsoft.com/office/officeart/2018/2/layout/IconVerticalSolidList"/>
    <dgm:cxn modelId="{36EC5129-D7AD-48AC-A090-D943D97CB76C}" type="presParOf" srcId="{EC0A262B-E7B4-4497-A812-2BAE9C50BB34}" destId="{7DD0F23B-5616-44A3-9A20-043333709C54}" srcOrd="3" destOrd="0" presId="urn:microsoft.com/office/officeart/2018/2/layout/IconVerticalSolidList"/>
    <dgm:cxn modelId="{BEBC7903-7AB7-4098-B042-B57D8983B839}" type="presParOf" srcId="{DCECB433-CE4B-4D86-B0F6-22D287B09E38}" destId="{13B9B636-DEFA-4706-A663-A6B52EFDC393}" srcOrd="3" destOrd="0" presId="urn:microsoft.com/office/officeart/2018/2/layout/IconVerticalSolidList"/>
    <dgm:cxn modelId="{5E0FF8C8-27FD-4802-B2DD-AE5479841792}" type="presParOf" srcId="{DCECB433-CE4B-4D86-B0F6-22D287B09E38}" destId="{C43811BB-1472-4CA6-87E7-AC1113B094D6}" srcOrd="4" destOrd="0" presId="urn:microsoft.com/office/officeart/2018/2/layout/IconVerticalSolidList"/>
    <dgm:cxn modelId="{A24B7C45-F8CA-4D86-8826-6B128CE78D43}" type="presParOf" srcId="{C43811BB-1472-4CA6-87E7-AC1113B094D6}" destId="{5CE2F9A3-7787-478A-95CD-083BF9C8A13C}" srcOrd="0" destOrd="0" presId="urn:microsoft.com/office/officeart/2018/2/layout/IconVerticalSolidList"/>
    <dgm:cxn modelId="{C4CACE29-E64C-4BAB-B539-E9DA560D1134}" type="presParOf" srcId="{C43811BB-1472-4CA6-87E7-AC1113B094D6}" destId="{8B86FC93-0E6C-4A6A-9146-13D59B7C5A8A}" srcOrd="1" destOrd="0" presId="urn:microsoft.com/office/officeart/2018/2/layout/IconVerticalSolidList"/>
    <dgm:cxn modelId="{C6359A92-DFCB-4E93-A996-BE9F656D269A}" type="presParOf" srcId="{C43811BB-1472-4CA6-87E7-AC1113B094D6}" destId="{1A44370C-35A2-40AC-86B6-FC9FBCC054EB}" srcOrd="2" destOrd="0" presId="urn:microsoft.com/office/officeart/2018/2/layout/IconVerticalSolidList"/>
    <dgm:cxn modelId="{9839A2D9-E661-4A48-BC1A-3926A0E28733}" type="presParOf" srcId="{C43811BB-1472-4CA6-87E7-AC1113B094D6}" destId="{66F43A6B-4325-4C3C-A423-1720D286E94D}" srcOrd="3" destOrd="0" presId="urn:microsoft.com/office/officeart/2018/2/layout/IconVerticalSolidList"/>
    <dgm:cxn modelId="{1B192BEB-5B32-413A-A8F1-6A061FE21185}" type="presParOf" srcId="{DCECB433-CE4B-4D86-B0F6-22D287B09E38}" destId="{DAE8D777-B94D-4E49-98E9-3CA913CCE221}" srcOrd="5" destOrd="0" presId="urn:microsoft.com/office/officeart/2018/2/layout/IconVerticalSolidList"/>
    <dgm:cxn modelId="{8938C075-2AF9-4D71-8E3D-AB10E36DFE5D}" type="presParOf" srcId="{DCECB433-CE4B-4D86-B0F6-22D287B09E38}" destId="{9BA36891-642A-4815-A15D-8FE6649B40B6}" srcOrd="6" destOrd="0" presId="urn:microsoft.com/office/officeart/2018/2/layout/IconVerticalSolidList"/>
    <dgm:cxn modelId="{46D2FD0A-2A56-434B-9C3D-D55898D3C206}" type="presParOf" srcId="{9BA36891-642A-4815-A15D-8FE6649B40B6}" destId="{74746FA4-141F-4288-8A9B-2CBC34B12937}" srcOrd="0" destOrd="0" presId="urn:microsoft.com/office/officeart/2018/2/layout/IconVerticalSolidList"/>
    <dgm:cxn modelId="{5792CC93-1D06-44E8-A171-A07FEFD30751}" type="presParOf" srcId="{9BA36891-642A-4815-A15D-8FE6649B40B6}" destId="{82149E99-E667-4184-BEA5-53A56B96A4BA}" srcOrd="1" destOrd="0" presId="urn:microsoft.com/office/officeart/2018/2/layout/IconVerticalSolidList"/>
    <dgm:cxn modelId="{99AD1DCA-930A-4676-947E-2D7C41527A10}" type="presParOf" srcId="{9BA36891-642A-4815-A15D-8FE6649B40B6}" destId="{BD8D8095-7F2D-448E-A328-1E2C3BCD7EDF}" srcOrd="2" destOrd="0" presId="urn:microsoft.com/office/officeart/2018/2/layout/IconVerticalSolidList"/>
    <dgm:cxn modelId="{CC9C6E57-749B-4565-9FC1-24C351A65010}" type="presParOf" srcId="{9BA36891-642A-4815-A15D-8FE6649B40B6}" destId="{58AA104B-8873-451E-8089-3E58BACF8393}" srcOrd="3" destOrd="0" presId="urn:microsoft.com/office/officeart/2018/2/layout/IconVerticalSolidList"/>
    <dgm:cxn modelId="{503B761F-E1E6-4D57-A203-BD7FD8ADCD20}" type="presParOf" srcId="{DCECB433-CE4B-4D86-B0F6-22D287B09E38}" destId="{BF6E1388-827D-4ADE-BBEB-B20805A44E89}" srcOrd="7" destOrd="0" presId="urn:microsoft.com/office/officeart/2018/2/layout/IconVerticalSolidList"/>
    <dgm:cxn modelId="{6EEF9533-E480-4C9C-8D9F-8646D331C64E}" type="presParOf" srcId="{DCECB433-CE4B-4D86-B0F6-22D287B09E38}" destId="{920568E6-EFC2-43DA-9632-E785F0DDDD9A}" srcOrd="8" destOrd="0" presId="urn:microsoft.com/office/officeart/2018/2/layout/IconVerticalSolidList"/>
    <dgm:cxn modelId="{BDC9F895-26FD-4E4D-9C01-883C93E97BC5}" type="presParOf" srcId="{920568E6-EFC2-43DA-9632-E785F0DDDD9A}" destId="{0FC5DE26-22C9-4BC4-8C5B-4624E8B9A8B8}" srcOrd="0" destOrd="0" presId="urn:microsoft.com/office/officeart/2018/2/layout/IconVerticalSolidList"/>
    <dgm:cxn modelId="{BEE20A66-FE0E-4D48-8905-4CC73D5549FC}" type="presParOf" srcId="{920568E6-EFC2-43DA-9632-E785F0DDDD9A}" destId="{5B1795E2-FF71-4004-BFB0-8B316A46BD12}" srcOrd="1" destOrd="0" presId="urn:microsoft.com/office/officeart/2018/2/layout/IconVerticalSolidList"/>
    <dgm:cxn modelId="{B1FFE516-0F8E-4FF6-A09E-AFC4D78D8735}" type="presParOf" srcId="{920568E6-EFC2-43DA-9632-E785F0DDDD9A}" destId="{31481429-EA3B-4AE0-8FB2-AC4345A6F234}" srcOrd="2" destOrd="0" presId="urn:microsoft.com/office/officeart/2018/2/layout/IconVerticalSolidList"/>
    <dgm:cxn modelId="{93CCDB5E-C807-45AB-A9BE-D1028ECEF2BE}" type="presParOf" srcId="{920568E6-EFC2-43DA-9632-E785F0DDDD9A}" destId="{DCE48FA6-488E-4D3E-B14C-C8640F8A85FB}" srcOrd="3" destOrd="0" presId="urn:microsoft.com/office/officeart/2018/2/layout/IconVerticalSolidList"/>
    <dgm:cxn modelId="{7178F5FC-DE10-424D-A29E-1C109952FEE6}" type="presParOf" srcId="{DCECB433-CE4B-4D86-B0F6-22D287B09E38}" destId="{6BF8EC8B-4925-470B-903C-5186DF9DD11C}" srcOrd="9" destOrd="0" presId="urn:microsoft.com/office/officeart/2018/2/layout/IconVerticalSolidList"/>
    <dgm:cxn modelId="{C5627EA8-3E64-462A-9ED3-F66F4311246F}" type="presParOf" srcId="{DCECB433-CE4B-4D86-B0F6-22D287B09E38}" destId="{163AF408-781E-43CA-9287-E026170975DB}" srcOrd="10" destOrd="0" presId="urn:microsoft.com/office/officeart/2018/2/layout/IconVerticalSolidList"/>
    <dgm:cxn modelId="{34D17DE3-76ED-4119-827A-60B228AEA87D}" type="presParOf" srcId="{163AF408-781E-43CA-9287-E026170975DB}" destId="{F2B983F1-BFD3-4243-A901-B88692981911}" srcOrd="0" destOrd="0" presId="urn:microsoft.com/office/officeart/2018/2/layout/IconVerticalSolidList"/>
    <dgm:cxn modelId="{1AA8CB55-F4E2-4D03-874D-5EDC6AD9F4EA}" type="presParOf" srcId="{163AF408-781E-43CA-9287-E026170975DB}" destId="{60BB5DBB-FCEB-41F1-900F-D708FC46F5AC}" srcOrd="1" destOrd="0" presId="urn:microsoft.com/office/officeart/2018/2/layout/IconVerticalSolidList"/>
    <dgm:cxn modelId="{7763D339-7564-4887-AD4C-E45CD6A77674}" type="presParOf" srcId="{163AF408-781E-43CA-9287-E026170975DB}" destId="{B65D6DE4-A40C-4E4A-826C-AB98DD7EC500}" srcOrd="2" destOrd="0" presId="urn:microsoft.com/office/officeart/2018/2/layout/IconVerticalSolidList"/>
    <dgm:cxn modelId="{E1A25B7F-87D6-4403-8823-29885253A3A6}" type="presParOf" srcId="{163AF408-781E-43CA-9287-E026170975DB}" destId="{A2BD9DA6-C600-489C-BC6F-C30ECC26C0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9C4853-8351-4631-880D-6B81EAD7190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522B6B6-5472-4FBF-A690-76417979EB6E}">
      <dgm:prSet/>
      <dgm:spPr/>
      <dgm:t>
        <a:bodyPr/>
        <a:lstStyle/>
        <a:p>
          <a:r>
            <a:rPr lang="en-US" b="1" dirty="0"/>
            <a:t>Natural Language Processing (NLP)</a:t>
          </a:r>
        </a:p>
        <a:p>
          <a:r>
            <a:rPr lang="en-US" dirty="0"/>
            <a:t>Used for understanding, interpreting, and manipulating human language. This includes tasks like sentiment analysis which uses SVM or Naïve Bayes, topic modeling which uses LDA or NMF, and entity recognition which uses CRFs or RNN in NER.</a:t>
          </a:r>
        </a:p>
      </dgm:t>
    </dgm:pt>
    <dgm:pt modelId="{F912CAFE-0842-40F5-BC64-33F9FC2A7DAE}" type="parTrans" cxnId="{793F5DF5-9941-4C35-8EA4-0FF23D4A4C6B}">
      <dgm:prSet/>
      <dgm:spPr/>
      <dgm:t>
        <a:bodyPr/>
        <a:lstStyle/>
        <a:p>
          <a:endParaRPr lang="en-US" sz="2800"/>
        </a:p>
      </dgm:t>
    </dgm:pt>
    <dgm:pt modelId="{8CADB9C4-3EC4-4EB7-9D5C-323B74E9D143}" type="sibTrans" cxnId="{793F5DF5-9941-4C35-8EA4-0FF23D4A4C6B}">
      <dgm:prSet/>
      <dgm:spPr/>
      <dgm:t>
        <a:bodyPr/>
        <a:lstStyle/>
        <a:p>
          <a:endParaRPr lang="en-US"/>
        </a:p>
      </dgm:t>
    </dgm:pt>
    <dgm:pt modelId="{8405BBC9-05F6-46B5-A70A-CA5C6824B208}">
      <dgm:prSet/>
      <dgm:spPr/>
      <dgm:t>
        <a:bodyPr/>
        <a:lstStyle/>
        <a:p>
          <a:r>
            <a:rPr lang="en-US" b="1" dirty="0"/>
            <a:t>Text Analytics Algorithms</a:t>
          </a:r>
        </a:p>
        <a:p>
          <a:r>
            <a:rPr lang="en-US" dirty="0"/>
            <a:t> Such as keyword extraction, which identifies the most relevant words or phrases in a text, Text Summarization, or Text </a:t>
          </a:r>
          <a:r>
            <a:rPr lang="en-US" dirty="0" err="1"/>
            <a:t>ClassIfication</a:t>
          </a:r>
          <a:r>
            <a:rPr lang="en-US" dirty="0"/>
            <a:t>. One example is the TF-IDF.</a:t>
          </a:r>
        </a:p>
      </dgm:t>
    </dgm:pt>
    <dgm:pt modelId="{F3068F69-963F-4895-9A86-6D4EFF5627DC}" type="parTrans" cxnId="{3877EE35-88A4-43BE-AE92-6F757E709F45}">
      <dgm:prSet/>
      <dgm:spPr/>
      <dgm:t>
        <a:bodyPr/>
        <a:lstStyle/>
        <a:p>
          <a:endParaRPr lang="en-US" sz="2800"/>
        </a:p>
      </dgm:t>
    </dgm:pt>
    <dgm:pt modelId="{8842AE03-F6E5-4D13-AEFD-2E88F87B2826}" type="sibTrans" cxnId="{3877EE35-88A4-43BE-AE92-6F757E709F45}">
      <dgm:prSet/>
      <dgm:spPr/>
      <dgm:t>
        <a:bodyPr/>
        <a:lstStyle/>
        <a:p>
          <a:endParaRPr lang="en-US"/>
        </a:p>
      </dgm:t>
    </dgm:pt>
    <dgm:pt modelId="{2A049C27-A1B6-41A1-8D28-DADF9E51F3CD}">
      <dgm:prSet/>
      <dgm:spPr/>
      <dgm:t>
        <a:bodyPr/>
        <a:lstStyle/>
        <a:p>
          <a:r>
            <a:rPr lang="en-US" b="1" i="0"/>
            <a:t>Classification Algorithms</a:t>
          </a:r>
        </a:p>
        <a:p>
          <a:r>
            <a:rPr lang="en-US" b="0" i="0"/>
            <a:t>These algorithms categorize text data into predefined classes. Popular examples include Naive Bayes, Support Vector Machines (SVM), and Random Forest.</a:t>
          </a:r>
          <a:endParaRPr lang="en-US"/>
        </a:p>
      </dgm:t>
    </dgm:pt>
    <dgm:pt modelId="{950BFB22-4274-4C77-98EE-F1C2BECC7E8F}" type="parTrans" cxnId="{A9445832-C7E9-4E8B-BFF2-07F529C65A96}">
      <dgm:prSet/>
      <dgm:spPr/>
      <dgm:t>
        <a:bodyPr/>
        <a:lstStyle/>
        <a:p>
          <a:endParaRPr lang="en-US" sz="2800"/>
        </a:p>
      </dgm:t>
    </dgm:pt>
    <dgm:pt modelId="{032F98FD-CB4B-4D57-9A7E-97270AE2FCA0}" type="sibTrans" cxnId="{A9445832-C7E9-4E8B-BFF2-07F529C65A96}">
      <dgm:prSet/>
      <dgm:spPr/>
      <dgm:t>
        <a:bodyPr/>
        <a:lstStyle/>
        <a:p>
          <a:endParaRPr lang="en-US"/>
        </a:p>
      </dgm:t>
    </dgm:pt>
    <dgm:pt modelId="{7C9B59F8-9598-462D-8711-47CB80FE2593}">
      <dgm:prSet/>
      <dgm:spPr/>
      <dgm:t>
        <a:bodyPr/>
        <a:lstStyle/>
        <a:p>
          <a:r>
            <a:rPr lang="en-US" b="1" i="0" dirty="0"/>
            <a:t>Clustering Algorithms</a:t>
          </a:r>
        </a:p>
        <a:p>
          <a:r>
            <a:rPr lang="en-US" b="0" i="0" dirty="0"/>
            <a:t>These algorithms group text data into clusters based on their similarities. Common clustering algorithms include K-means, Hierarchical clustering, and Density-based spatial clustering of applications with noise (DBSCAN).</a:t>
          </a:r>
          <a:endParaRPr lang="en-US" dirty="0"/>
        </a:p>
      </dgm:t>
    </dgm:pt>
    <dgm:pt modelId="{45D129F1-98EB-4459-813A-28D958178591}" type="parTrans" cxnId="{B69BB19A-9A67-4DA1-9A19-A5B791AB39DD}">
      <dgm:prSet/>
      <dgm:spPr/>
      <dgm:t>
        <a:bodyPr/>
        <a:lstStyle/>
        <a:p>
          <a:endParaRPr lang="en-US" sz="2800"/>
        </a:p>
      </dgm:t>
    </dgm:pt>
    <dgm:pt modelId="{AA1E0BBF-91E6-402E-8704-094DBD25FD82}" type="sibTrans" cxnId="{B69BB19A-9A67-4DA1-9A19-A5B791AB39DD}">
      <dgm:prSet/>
      <dgm:spPr/>
      <dgm:t>
        <a:bodyPr/>
        <a:lstStyle/>
        <a:p>
          <a:endParaRPr lang="en-US"/>
        </a:p>
      </dgm:t>
    </dgm:pt>
    <dgm:pt modelId="{DEA91A5A-A15E-4125-A43A-C6DDCE1B7D83}">
      <dgm:prSet/>
      <dgm:spPr/>
      <dgm:t>
        <a:bodyPr/>
        <a:lstStyle/>
        <a:p>
          <a:r>
            <a:rPr lang="en-US" b="1" i="0"/>
            <a:t>Association Rule Learning</a:t>
          </a:r>
        </a:p>
        <a:p>
          <a:r>
            <a:rPr lang="en-US" b="0" i="0"/>
            <a:t>This technique identifies frequent patterns and relationships between words or phrases in text data. The Apriori algorithm is a popular example.</a:t>
          </a:r>
          <a:endParaRPr lang="en-US"/>
        </a:p>
      </dgm:t>
    </dgm:pt>
    <dgm:pt modelId="{41486F02-0416-4C36-B491-58867F1084FD}" type="parTrans" cxnId="{5F16D0A8-693D-40FD-974C-9D871405A004}">
      <dgm:prSet/>
      <dgm:spPr/>
      <dgm:t>
        <a:bodyPr/>
        <a:lstStyle/>
        <a:p>
          <a:endParaRPr lang="en-US" sz="2800"/>
        </a:p>
      </dgm:t>
    </dgm:pt>
    <dgm:pt modelId="{998437A1-DFF5-4CB6-9568-EAFE52789D80}" type="sibTrans" cxnId="{5F16D0A8-693D-40FD-974C-9D871405A004}">
      <dgm:prSet/>
      <dgm:spPr/>
      <dgm:t>
        <a:bodyPr/>
        <a:lstStyle/>
        <a:p>
          <a:endParaRPr lang="en-US"/>
        </a:p>
      </dgm:t>
    </dgm:pt>
    <dgm:pt modelId="{7C9D15CC-A421-4C74-992C-4294FDEF76D1}">
      <dgm:prSet/>
      <dgm:spPr/>
      <dgm:t>
        <a:bodyPr/>
        <a:lstStyle/>
        <a:p>
          <a:r>
            <a:rPr lang="en-US" b="1" i="0" dirty="0"/>
            <a:t>Topic Modeling</a:t>
          </a:r>
        </a:p>
        <a:p>
          <a:r>
            <a:rPr lang="en-US" b="0" i="0" dirty="0"/>
            <a:t>This technique automatically identifies topics or themes discussed in a collection of documents. Probabilistic Latent Dirichlet Allocation (PLDA) and Latent Semantic Analysis (LSA) are prominent examples.</a:t>
          </a:r>
          <a:endParaRPr lang="en-US" dirty="0"/>
        </a:p>
      </dgm:t>
    </dgm:pt>
    <dgm:pt modelId="{C70B36A5-441B-4E1C-83A9-8DA366D1CB01}" type="parTrans" cxnId="{CE8B4C73-4435-4152-8199-5AAD5AAD447A}">
      <dgm:prSet/>
      <dgm:spPr/>
      <dgm:t>
        <a:bodyPr/>
        <a:lstStyle/>
        <a:p>
          <a:endParaRPr lang="en-US" sz="2800"/>
        </a:p>
      </dgm:t>
    </dgm:pt>
    <dgm:pt modelId="{6C1C8869-5F77-4EFB-A58B-B590157DD19F}" type="sibTrans" cxnId="{CE8B4C73-4435-4152-8199-5AAD5AAD447A}">
      <dgm:prSet/>
      <dgm:spPr/>
      <dgm:t>
        <a:bodyPr/>
        <a:lstStyle/>
        <a:p>
          <a:endParaRPr lang="en-US"/>
        </a:p>
      </dgm:t>
    </dgm:pt>
    <dgm:pt modelId="{5BEAC00B-993B-4BF4-98C9-E45D2E53B8AB}" type="pres">
      <dgm:prSet presAssocID="{3E9C4853-8351-4631-880D-6B81EAD71904}" presName="diagram" presStyleCnt="0">
        <dgm:presLayoutVars>
          <dgm:dir/>
          <dgm:resizeHandles val="exact"/>
        </dgm:presLayoutVars>
      </dgm:prSet>
      <dgm:spPr/>
    </dgm:pt>
    <dgm:pt modelId="{26EFF044-D504-416B-B558-5818D9C64E8B}" type="pres">
      <dgm:prSet presAssocID="{9522B6B6-5472-4FBF-A690-76417979EB6E}" presName="node" presStyleLbl="node1" presStyleIdx="0" presStyleCnt="6">
        <dgm:presLayoutVars>
          <dgm:bulletEnabled val="1"/>
        </dgm:presLayoutVars>
      </dgm:prSet>
      <dgm:spPr/>
    </dgm:pt>
    <dgm:pt modelId="{B07F5F44-6BE1-4043-A775-EBB9FA64BC5C}" type="pres">
      <dgm:prSet presAssocID="{8CADB9C4-3EC4-4EB7-9D5C-323B74E9D143}" presName="sibTrans" presStyleCnt="0"/>
      <dgm:spPr/>
    </dgm:pt>
    <dgm:pt modelId="{87DD49B3-E0E5-470E-A6F9-F4BE41CCA59B}" type="pres">
      <dgm:prSet presAssocID="{8405BBC9-05F6-46B5-A70A-CA5C6824B208}" presName="node" presStyleLbl="node1" presStyleIdx="1" presStyleCnt="6">
        <dgm:presLayoutVars>
          <dgm:bulletEnabled val="1"/>
        </dgm:presLayoutVars>
      </dgm:prSet>
      <dgm:spPr/>
    </dgm:pt>
    <dgm:pt modelId="{906DEF95-D0F1-4CF5-B479-82D9EC68FC40}" type="pres">
      <dgm:prSet presAssocID="{8842AE03-F6E5-4D13-AEFD-2E88F87B2826}" presName="sibTrans" presStyleCnt="0"/>
      <dgm:spPr/>
    </dgm:pt>
    <dgm:pt modelId="{77EB8C2D-249A-4AD1-AD14-16A33DD3A504}" type="pres">
      <dgm:prSet presAssocID="{2A049C27-A1B6-41A1-8D28-DADF9E51F3CD}" presName="node" presStyleLbl="node1" presStyleIdx="2" presStyleCnt="6">
        <dgm:presLayoutVars>
          <dgm:bulletEnabled val="1"/>
        </dgm:presLayoutVars>
      </dgm:prSet>
      <dgm:spPr/>
    </dgm:pt>
    <dgm:pt modelId="{98F13BAA-FB74-444B-A4B4-53B2E6D736BC}" type="pres">
      <dgm:prSet presAssocID="{032F98FD-CB4B-4D57-9A7E-97270AE2FCA0}" presName="sibTrans" presStyleCnt="0"/>
      <dgm:spPr/>
    </dgm:pt>
    <dgm:pt modelId="{F2944378-7BD3-4BB0-9A14-F34CFD012087}" type="pres">
      <dgm:prSet presAssocID="{7C9B59F8-9598-462D-8711-47CB80FE2593}" presName="node" presStyleLbl="node1" presStyleIdx="3" presStyleCnt="6">
        <dgm:presLayoutVars>
          <dgm:bulletEnabled val="1"/>
        </dgm:presLayoutVars>
      </dgm:prSet>
      <dgm:spPr/>
    </dgm:pt>
    <dgm:pt modelId="{0C2DF8F6-1400-41B7-9547-B8555B8DDF03}" type="pres">
      <dgm:prSet presAssocID="{AA1E0BBF-91E6-402E-8704-094DBD25FD82}" presName="sibTrans" presStyleCnt="0"/>
      <dgm:spPr/>
    </dgm:pt>
    <dgm:pt modelId="{459B49CA-D907-4180-8A87-20DC08C82F6D}" type="pres">
      <dgm:prSet presAssocID="{DEA91A5A-A15E-4125-A43A-C6DDCE1B7D83}" presName="node" presStyleLbl="node1" presStyleIdx="4" presStyleCnt="6">
        <dgm:presLayoutVars>
          <dgm:bulletEnabled val="1"/>
        </dgm:presLayoutVars>
      </dgm:prSet>
      <dgm:spPr/>
    </dgm:pt>
    <dgm:pt modelId="{D69F936D-E850-44C8-B174-4F301BC0E7C2}" type="pres">
      <dgm:prSet presAssocID="{998437A1-DFF5-4CB6-9568-EAFE52789D80}" presName="sibTrans" presStyleCnt="0"/>
      <dgm:spPr/>
    </dgm:pt>
    <dgm:pt modelId="{C9DC96E7-A809-4CC1-A8BA-E61839C3E5FD}" type="pres">
      <dgm:prSet presAssocID="{7C9D15CC-A421-4C74-992C-4294FDEF76D1}" presName="node" presStyleLbl="node1" presStyleIdx="5" presStyleCnt="6">
        <dgm:presLayoutVars>
          <dgm:bulletEnabled val="1"/>
        </dgm:presLayoutVars>
      </dgm:prSet>
      <dgm:spPr/>
    </dgm:pt>
  </dgm:ptLst>
  <dgm:cxnLst>
    <dgm:cxn modelId="{C8737717-6FA6-45D1-B7AA-855015618259}" type="presOf" srcId="{7C9D15CC-A421-4C74-992C-4294FDEF76D1}" destId="{C9DC96E7-A809-4CC1-A8BA-E61839C3E5FD}" srcOrd="0" destOrd="0" presId="urn:microsoft.com/office/officeart/2005/8/layout/default"/>
    <dgm:cxn modelId="{A9445832-C7E9-4E8B-BFF2-07F529C65A96}" srcId="{3E9C4853-8351-4631-880D-6B81EAD71904}" destId="{2A049C27-A1B6-41A1-8D28-DADF9E51F3CD}" srcOrd="2" destOrd="0" parTransId="{950BFB22-4274-4C77-98EE-F1C2BECC7E8F}" sibTransId="{032F98FD-CB4B-4D57-9A7E-97270AE2FCA0}"/>
    <dgm:cxn modelId="{18314934-7E91-4497-BDFF-34AB121DE516}" type="presOf" srcId="{8405BBC9-05F6-46B5-A70A-CA5C6824B208}" destId="{87DD49B3-E0E5-470E-A6F9-F4BE41CCA59B}" srcOrd="0" destOrd="0" presId="urn:microsoft.com/office/officeart/2005/8/layout/default"/>
    <dgm:cxn modelId="{3877EE35-88A4-43BE-AE92-6F757E709F45}" srcId="{3E9C4853-8351-4631-880D-6B81EAD71904}" destId="{8405BBC9-05F6-46B5-A70A-CA5C6824B208}" srcOrd="1" destOrd="0" parTransId="{F3068F69-963F-4895-9A86-6D4EFF5627DC}" sibTransId="{8842AE03-F6E5-4D13-AEFD-2E88F87B2826}"/>
    <dgm:cxn modelId="{93949244-FF96-4B11-9C1A-96D111E60595}" type="presOf" srcId="{DEA91A5A-A15E-4125-A43A-C6DDCE1B7D83}" destId="{459B49CA-D907-4180-8A87-20DC08C82F6D}" srcOrd="0" destOrd="0" presId="urn:microsoft.com/office/officeart/2005/8/layout/default"/>
    <dgm:cxn modelId="{377B696B-6270-4ED6-ADB4-5B0FCF0941FA}" type="presOf" srcId="{9522B6B6-5472-4FBF-A690-76417979EB6E}" destId="{26EFF044-D504-416B-B558-5818D9C64E8B}" srcOrd="0" destOrd="0" presId="urn:microsoft.com/office/officeart/2005/8/layout/default"/>
    <dgm:cxn modelId="{CE8B4C73-4435-4152-8199-5AAD5AAD447A}" srcId="{3E9C4853-8351-4631-880D-6B81EAD71904}" destId="{7C9D15CC-A421-4C74-992C-4294FDEF76D1}" srcOrd="5" destOrd="0" parTransId="{C70B36A5-441B-4E1C-83A9-8DA366D1CB01}" sibTransId="{6C1C8869-5F77-4EFB-A58B-B590157DD19F}"/>
    <dgm:cxn modelId="{B69BB19A-9A67-4DA1-9A19-A5B791AB39DD}" srcId="{3E9C4853-8351-4631-880D-6B81EAD71904}" destId="{7C9B59F8-9598-462D-8711-47CB80FE2593}" srcOrd="3" destOrd="0" parTransId="{45D129F1-98EB-4459-813A-28D958178591}" sibTransId="{AA1E0BBF-91E6-402E-8704-094DBD25FD82}"/>
    <dgm:cxn modelId="{5F16D0A8-693D-40FD-974C-9D871405A004}" srcId="{3E9C4853-8351-4631-880D-6B81EAD71904}" destId="{DEA91A5A-A15E-4125-A43A-C6DDCE1B7D83}" srcOrd="4" destOrd="0" parTransId="{41486F02-0416-4C36-B491-58867F1084FD}" sibTransId="{998437A1-DFF5-4CB6-9568-EAFE52789D80}"/>
    <dgm:cxn modelId="{877350BC-70F9-477B-9079-77676B7356DD}" type="presOf" srcId="{2A049C27-A1B6-41A1-8D28-DADF9E51F3CD}" destId="{77EB8C2D-249A-4AD1-AD14-16A33DD3A504}" srcOrd="0" destOrd="0" presId="urn:microsoft.com/office/officeart/2005/8/layout/default"/>
    <dgm:cxn modelId="{8F8A5FC4-CADC-41F0-A23D-FEDA5D664B9A}" type="presOf" srcId="{7C9B59F8-9598-462D-8711-47CB80FE2593}" destId="{F2944378-7BD3-4BB0-9A14-F34CFD012087}" srcOrd="0" destOrd="0" presId="urn:microsoft.com/office/officeart/2005/8/layout/default"/>
    <dgm:cxn modelId="{1C238BEA-5490-41F0-9D1D-87DD3EF0A2A2}" type="presOf" srcId="{3E9C4853-8351-4631-880D-6B81EAD71904}" destId="{5BEAC00B-993B-4BF4-98C9-E45D2E53B8AB}" srcOrd="0" destOrd="0" presId="urn:microsoft.com/office/officeart/2005/8/layout/default"/>
    <dgm:cxn modelId="{793F5DF5-9941-4C35-8EA4-0FF23D4A4C6B}" srcId="{3E9C4853-8351-4631-880D-6B81EAD71904}" destId="{9522B6B6-5472-4FBF-A690-76417979EB6E}" srcOrd="0" destOrd="0" parTransId="{F912CAFE-0842-40F5-BC64-33F9FC2A7DAE}" sibTransId="{8CADB9C4-3EC4-4EB7-9D5C-323B74E9D143}"/>
    <dgm:cxn modelId="{5E29A32A-EDB1-494D-A515-D5F4ACF7D15D}" type="presParOf" srcId="{5BEAC00B-993B-4BF4-98C9-E45D2E53B8AB}" destId="{26EFF044-D504-416B-B558-5818D9C64E8B}" srcOrd="0" destOrd="0" presId="urn:microsoft.com/office/officeart/2005/8/layout/default"/>
    <dgm:cxn modelId="{8B3749E0-03C2-4F03-A94B-DA62632F3F1F}" type="presParOf" srcId="{5BEAC00B-993B-4BF4-98C9-E45D2E53B8AB}" destId="{B07F5F44-6BE1-4043-A775-EBB9FA64BC5C}" srcOrd="1" destOrd="0" presId="urn:microsoft.com/office/officeart/2005/8/layout/default"/>
    <dgm:cxn modelId="{78466BC6-FB94-4235-B983-A2F240C1FD4E}" type="presParOf" srcId="{5BEAC00B-993B-4BF4-98C9-E45D2E53B8AB}" destId="{87DD49B3-E0E5-470E-A6F9-F4BE41CCA59B}" srcOrd="2" destOrd="0" presId="urn:microsoft.com/office/officeart/2005/8/layout/default"/>
    <dgm:cxn modelId="{20825A0A-89CE-45E8-909F-9990C774A86E}" type="presParOf" srcId="{5BEAC00B-993B-4BF4-98C9-E45D2E53B8AB}" destId="{906DEF95-D0F1-4CF5-B479-82D9EC68FC40}" srcOrd="3" destOrd="0" presId="urn:microsoft.com/office/officeart/2005/8/layout/default"/>
    <dgm:cxn modelId="{197963AF-863C-413D-A3C5-05A0695245AA}" type="presParOf" srcId="{5BEAC00B-993B-4BF4-98C9-E45D2E53B8AB}" destId="{77EB8C2D-249A-4AD1-AD14-16A33DD3A504}" srcOrd="4" destOrd="0" presId="urn:microsoft.com/office/officeart/2005/8/layout/default"/>
    <dgm:cxn modelId="{E8C0E638-C947-4034-96EB-300EF0CCE9A0}" type="presParOf" srcId="{5BEAC00B-993B-4BF4-98C9-E45D2E53B8AB}" destId="{98F13BAA-FB74-444B-A4B4-53B2E6D736BC}" srcOrd="5" destOrd="0" presId="urn:microsoft.com/office/officeart/2005/8/layout/default"/>
    <dgm:cxn modelId="{DC6DC75B-5A9E-4D93-A08C-937472DF5AFB}" type="presParOf" srcId="{5BEAC00B-993B-4BF4-98C9-E45D2E53B8AB}" destId="{F2944378-7BD3-4BB0-9A14-F34CFD012087}" srcOrd="6" destOrd="0" presId="urn:microsoft.com/office/officeart/2005/8/layout/default"/>
    <dgm:cxn modelId="{CC9E2FE6-909D-4C44-901D-F33B93F97E93}" type="presParOf" srcId="{5BEAC00B-993B-4BF4-98C9-E45D2E53B8AB}" destId="{0C2DF8F6-1400-41B7-9547-B8555B8DDF03}" srcOrd="7" destOrd="0" presId="urn:microsoft.com/office/officeart/2005/8/layout/default"/>
    <dgm:cxn modelId="{62125B07-2AC6-4A33-8A7A-6ABD4B6F3763}" type="presParOf" srcId="{5BEAC00B-993B-4BF4-98C9-E45D2E53B8AB}" destId="{459B49CA-D907-4180-8A87-20DC08C82F6D}" srcOrd="8" destOrd="0" presId="urn:microsoft.com/office/officeart/2005/8/layout/default"/>
    <dgm:cxn modelId="{2F530D71-AF33-4962-8DFE-DD4FE4624E9C}" type="presParOf" srcId="{5BEAC00B-993B-4BF4-98C9-E45D2E53B8AB}" destId="{D69F936D-E850-44C8-B174-4F301BC0E7C2}" srcOrd="9" destOrd="0" presId="urn:microsoft.com/office/officeart/2005/8/layout/default"/>
    <dgm:cxn modelId="{93FFAEB2-0898-4972-B35B-F32EAD7B752E}" type="presParOf" srcId="{5BEAC00B-993B-4BF4-98C9-E45D2E53B8AB}" destId="{C9DC96E7-A809-4CC1-A8BA-E61839C3E5F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E9C4853-8351-4631-880D-6B81EAD7190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522B6B6-5472-4FBF-A690-76417979EB6E}">
      <dgm:prSet/>
      <dgm:spPr/>
      <dgm:t>
        <a:bodyPr/>
        <a:lstStyle/>
        <a:p>
          <a:r>
            <a:rPr lang="en-US" b="1" i="0" dirty="0"/>
            <a:t>BERT </a:t>
          </a:r>
          <a:br>
            <a:rPr lang="en-US" b="1" i="0" dirty="0"/>
          </a:br>
          <a:r>
            <a:rPr lang="en-US" b="1" i="0" dirty="0"/>
            <a:t>(Bidirectional Encoder Representations from Transformers)</a:t>
          </a:r>
        </a:p>
        <a:p>
          <a:r>
            <a:rPr lang="en-US" b="0" i="0" dirty="0"/>
            <a:t>Developed by Google, BERT excels in understanding the context of words by analyzing surrounding text. It's highly effective for tasks like question answering and language inference, utilizing deep learning techniques.</a:t>
          </a:r>
          <a:endParaRPr lang="en-US" dirty="0"/>
        </a:p>
      </dgm:t>
    </dgm:pt>
    <dgm:pt modelId="{F912CAFE-0842-40F5-BC64-33F9FC2A7DAE}" type="parTrans" cxnId="{793F5DF5-9941-4C35-8EA4-0FF23D4A4C6B}">
      <dgm:prSet/>
      <dgm:spPr/>
      <dgm:t>
        <a:bodyPr/>
        <a:lstStyle/>
        <a:p>
          <a:endParaRPr lang="en-US" sz="2800"/>
        </a:p>
      </dgm:t>
    </dgm:pt>
    <dgm:pt modelId="{8CADB9C4-3EC4-4EB7-9D5C-323B74E9D143}" type="sibTrans" cxnId="{793F5DF5-9941-4C35-8EA4-0FF23D4A4C6B}">
      <dgm:prSet/>
      <dgm:spPr/>
      <dgm:t>
        <a:bodyPr/>
        <a:lstStyle/>
        <a:p>
          <a:endParaRPr lang="en-US"/>
        </a:p>
      </dgm:t>
    </dgm:pt>
    <dgm:pt modelId="{38828873-D764-4371-950A-AD3C6E3993AA}">
      <dgm:prSet/>
      <dgm:spPr/>
      <dgm:t>
        <a:bodyPr/>
        <a:lstStyle/>
        <a:p>
          <a:pPr>
            <a:buFont typeface="+mj-lt"/>
            <a:buAutoNum type="arabicPeriod"/>
          </a:pPr>
          <a:r>
            <a:rPr lang="en-US" b="1" i="0" dirty="0" err="1"/>
            <a:t>GloVe</a:t>
          </a:r>
          <a:r>
            <a:rPr lang="en-US" b="1" i="0" dirty="0"/>
            <a:t> </a:t>
          </a:r>
          <a:br>
            <a:rPr lang="en-US" b="1" i="0" dirty="0"/>
          </a:br>
          <a:r>
            <a:rPr lang="en-US" b="1" i="0" dirty="0"/>
            <a:t>(Global Vectors for Word Representation)</a:t>
          </a:r>
        </a:p>
        <a:p>
          <a:pPr>
            <a:buFont typeface="+mj-lt"/>
            <a:buAutoNum type="arabicPeriod"/>
          </a:pPr>
          <a:r>
            <a:rPr lang="en-US" b="0" i="0" dirty="0"/>
            <a:t>A creation of Stanford University, </a:t>
          </a:r>
          <a:r>
            <a:rPr lang="en-US" b="0" i="0" dirty="0" err="1"/>
            <a:t>GloVe</a:t>
          </a:r>
          <a:r>
            <a:rPr lang="en-US" b="0" i="0" dirty="0"/>
            <a:t> generates word embeddings by examining word co-occurrences globally in a corpus. It effectively captures word meanings and relationships.</a:t>
          </a:r>
        </a:p>
      </dgm:t>
    </dgm:pt>
    <dgm:pt modelId="{81A34811-C14A-44E3-96CC-39FD2ECA86EF}" type="parTrans" cxnId="{8BE1A6DE-8F8F-4642-B381-FDD19E43A8FD}">
      <dgm:prSet/>
      <dgm:spPr/>
      <dgm:t>
        <a:bodyPr/>
        <a:lstStyle/>
        <a:p>
          <a:endParaRPr lang="en-US"/>
        </a:p>
      </dgm:t>
    </dgm:pt>
    <dgm:pt modelId="{CB26A956-D3E4-4F1F-85CA-B0138DDE7978}" type="sibTrans" cxnId="{8BE1A6DE-8F8F-4642-B381-FDD19E43A8FD}">
      <dgm:prSet/>
      <dgm:spPr/>
      <dgm:t>
        <a:bodyPr/>
        <a:lstStyle/>
        <a:p>
          <a:endParaRPr lang="en-US"/>
        </a:p>
      </dgm:t>
    </dgm:pt>
    <dgm:pt modelId="{B65A1E7A-A614-4673-A24A-5DB84FB615DA}">
      <dgm:prSet/>
      <dgm:spPr/>
      <dgm:t>
        <a:bodyPr/>
        <a:lstStyle/>
        <a:p>
          <a:pPr>
            <a:buFont typeface="+mj-lt"/>
            <a:buAutoNum type="arabicPeriod"/>
          </a:pPr>
          <a:r>
            <a:rPr lang="en-US" b="1" i="0" dirty="0"/>
            <a:t>GPT</a:t>
          </a:r>
          <a:br>
            <a:rPr lang="en-US" b="1" i="0" dirty="0"/>
          </a:br>
          <a:r>
            <a:rPr lang="en-US" b="1" i="0" dirty="0"/>
            <a:t>(Generative Pretrained Transformer)</a:t>
          </a:r>
        </a:p>
        <a:p>
          <a:pPr>
            <a:buFont typeface="+mj-lt"/>
            <a:buAutoNum type="arabicPeriod"/>
          </a:pPr>
          <a:r>
            <a:rPr lang="en-US" b="0" i="0" dirty="0"/>
            <a:t>From OpenAI, GPT models are known for their human-like text generation. They're pretrained on extensive text data and can be fine-tuned for specific NLP tasks, showcasing versatility.</a:t>
          </a:r>
        </a:p>
      </dgm:t>
    </dgm:pt>
    <dgm:pt modelId="{CAE886D0-3F3D-456A-84ED-3F95C79534EB}" type="parTrans" cxnId="{4DD48D4E-AF4B-4C47-A00C-83463DF33E23}">
      <dgm:prSet/>
      <dgm:spPr/>
      <dgm:t>
        <a:bodyPr/>
        <a:lstStyle/>
        <a:p>
          <a:endParaRPr lang="en-US"/>
        </a:p>
      </dgm:t>
    </dgm:pt>
    <dgm:pt modelId="{14874864-CD8F-4248-B414-1F5CDE396760}" type="sibTrans" cxnId="{4DD48D4E-AF4B-4C47-A00C-83463DF33E23}">
      <dgm:prSet/>
      <dgm:spPr/>
      <dgm:t>
        <a:bodyPr/>
        <a:lstStyle/>
        <a:p>
          <a:endParaRPr lang="en-US"/>
        </a:p>
      </dgm:t>
    </dgm:pt>
    <dgm:pt modelId="{3B685942-FE4E-4C92-8A19-7988F354F99E}">
      <dgm:prSet/>
      <dgm:spPr/>
      <dgm:t>
        <a:bodyPr/>
        <a:lstStyle/>
        <a:p>
          <a:pPr>
            <a:buFont typeface="+mj-lt"/>
            <a:buAutoNum type="arabicPeriod"/>
          </a:pPr>
          <a:r>
            <a:rPr lang="en-US" b="1" i="0" dirty="0"/>
            <a:t>Word2Vec</a:t>
          </a:r>
        </a:p>
        <a:p>
          <a:pPr>
            <a:buFont typeface="+mj-lt"/>
            <a:buAutoNum type="arabicPeriod"/>
          </a:pPr>
          <a:r>
            <a:rPr lang="en-US" b="0" i="0" dirty="0"/>
            <a:t>This Google innovation uses shallow neural networks to produce word embeddings. Word2Vec is notable for its ability to capture semantic meanings of words and is widely applied in various NLP tasks.</a:t>
          </a:r>
        </a:p>
      </dgm:t>
    </dgm:pt>
    <dgm:pt modelId="{47574314-003D-487C-B063-4DF11E588E29}" type="parTrans" cxnId="{6A8E9E4A-20EC-4CC7-8EE7-B2991F50E1C5}">
      <dgm:prSet/>
      <dgm:spPr/>
      <dgm:t>
        <a:bodyPr/>
        <a:lstStyle/>
        <a:p>
          <a:endParaRPr lang="en-US"/>
        </a:p>
      </dgm:t>
    </dgm:pt>
    <dgm:pt modelId="{168D0690-EC81-46F0-977E-047537B7B456}" type="sibTrans" cxnId="{6A8E9E4A-20EC-4CC7-8EE7-B2991F50E1C5}">
      <dgm:prSet/>
      <dgm:spPr/>
      <dgm:t>
        <a:bodyPr/>
        <a:lstStyle/>
        <a:p>
          <a:endParaRPr lang="en-US"/>
        </a:p>
      </dgm:t>
    </dgm:pt>
    <dgm:pt modelId="{92DD007F-F388-4CCF-997C-2E7D1C2B4AEA}">
      <dgm:prSet/>
      <dgm:spPr/>
      <dgm:t>
        <a:bodyPr/>
        <a:lstStyle/>
        <a:p>
          <a:pPr>
            <a:buFont typeface="+mj-lt"/>
            <a:buAutoNum type="arabicPeriod"/>
          </a:pPr>
          <a:r>
            <a:rPr lang="en-US" b="1" i="0" dirty="0" err="1"/>
            <a:t>ELMo</a:t>
          </a:r>
          <a:r>
            <a:rPr lang="en-US" b="1" i="0" dirty="0"/>
            <a:t> </a:t>
          </a:r>
          <a:br>
            <a:rPr lang="en-US" b="1" i="0" dirty="0"/>
          </a:br>
          <a:r>
            <a:rPr lang="en-US" b="1" i="0" dirty="0"/>
            <a:t>(Embeddings from Language Models)</a:t>
          </a:r>
        </a:p>
        <a:p>
          <a:pPr>
            <a:buFont typeface="+mj-lt"/>
            <a:buAutoNum type="arabicPeriod"/>
          </a:pPr>
          <a:r>
            <a:rPr lang="en-US" b="0" i="0" dirty="0"/>
            <a:t>Developed by the Allen Institute for AI, </a:t>
          </a:r>
          <a:r>
            <a:rPr lang="en-US" b="0" i="0" dirty="0" err="1"/>
            <a:t>ELMo</a:t>
          </a:r>
          <a:r>
            <a:rPr lang="en-US" b="0" i="0" dirty="0"/>
            <a:t> provides deep contextualized word representations. It effectively captures word meanings in different contexts, surpassing traditional embeddings in complexity.</a:t>
          </a:r>
        </a:p>
      </dgm:t>
    </dgm:pt>
    <dgm:pt modelId="{4157302C-DC40-41A7-A4F0-A814675D8855}" type="parTrans" cxnId="{5B36263D-1086-424E-A09F-0098F5B9D5E6}">
      <dgm:prSet/>
      <dgm:spPr/>
      <dgm:t>
        <a:bodyPr/>
        <a:lstStyle/>
        <a:p>
          <a:endParaRPr lang="en-US"/>
        </a:p>
      </dgm:t>
    </dgm:pt>
    <dgm:pt modelId="{9DCB8898-C773-48F3-BDC7-980A1F6CC0DA}" type="sibTrans" cxnId="{5B36263D-1086-424E-A09F-0098F5B9D5E6}">
      <dgm:prSet/>
      <dgm:spPr/>
      <dgm:t>
        <a:bodyPr/>
        <a:lstStyle/>
        <a:p>
          <a:endParaRPr lang="en-US"/>
        </a:p>
      </dgm:t>
    </dgm:pt>
    <dgm:pt modelId="{89DCD09D-8F44-4CDA-8786-73B390226F63}">
      <dgm:prSet/>
      <dgm:spPr/>
      <dgm:t>
        <a:bodyPr/>
        <a:lstStyle/>
        <a:p>
          <a:pPr>
            <a:buFont typeface="+mj-lt"/>
            <a:buAutoNum type="arabicPeriod"/>
          </a:pPr>
          <a:r>
            <a:rPr lang="en-US" b="1" i="0" dirty="0" err="1"/>
            <a:t>FastText</a:t>
          </a:r>
          <a:endParaRPr lang="en-US" b="1" i="0" dirty="0"/>
        </a:p>
        <a:p>
          <a:pPr>
            <a:buFont typeface="+mj-lt"/>
            <a:buAutoNum type="arabicPeriod"/>
          </a:pPr>
          <a:r>
            <a:rPr lang="en-US" b="0" i="0" dirty="0"/>
            <a:t>From Facebook’s AI Research lab, </a:t>
          </a:r>
          <a:r>
            <a:rPr lang="en-US" b="0" i="0" dirty="0" err="1"/>
            <a:t>FastText</a:t>
          </a:r>
          <a:r>
            <a:rPr lang="en-US" b="0" i="0" dirty="0"/>
            <a:t> enhances Word2Vec by understanding </a:t>
          </a:r>
          <a:r>
            <a:rPr lang="en-US" b="0" i="0" dirty="0" err="1"/>
            <a:t>subword</a:t>
          </a:r>
          <a:r>
            <a:rPr lang="en-US" b="0" i="0" dirty="0"/>
            <a:t> information through character n-grams. This is particularly beneficial for processing morphologically rich languages or unfamiliar words.</a:t>
          </a:r>
        </a:p>
      </dgm:t>
    </dgm:pt>
    <dgm:pt modelId="{C944C7EB-E108-429E-8194-EC07B7A5B27A}" type="parTrans" cxnId="{5D3B7E78-148F-48CE-B752-5315F11BED47}">
      <dgm:prSet/>
      <dgm:spPr/>
      <dgm:t>
        <a:bodyPr/>
        <a:lstStyle/>
        <a:p>
          <a:endParaRPr lang="en-US"/>
        </a:p>
      </dgm:t>
    </dgm:pt>
    <dgm:pt modelId="{C4014DCC-4A96-483F-A299-C678E7425406}" type="sibTrans" cxnId="{5D3B7E78-148F-48CE-B752-5315F11BED47}">
      <dgm:prSet/>
      <dgm:spPr/>
      <dgm:t>
        <a:bodyPr/>
        <a:lstStyle/>
        <a:p>
          <a:endParaRPr lang="en-US"/>
        </a:p>
      </dgm:t>
    </dgm:pt>
    <dgm:pt modelId="{5BEAC00B-993B-4BF4-98C9-E45D2E53B8AB}" type="pres">
      <dgm:prSet presAssocID="{3E9C4853-8351-4631-880D-6B81EAD71904}" presName="diagram" presStyleCnt="0">
        <dgm:presLayoutVars>
          <dgm:dir/>
          <dgm:resizeHandles val="exact"/>
        </dgm:presLayoutVars>
      </dgm:prSet>
      <dgm:spPr/>
    </dgm:pt>
    <dgm:pt modelId="{26EFF044-D504-416B-B558-5818D9C64E8B}" type="pres">
      <dgm:prSet presAssocID="{9522B6B6-5472-4FBF-A690-76417979EB6E}" presName="node" presStyleLbl="node1" presStyleIdx="0" presStyleCnt="6">
        <dgm:presLayoutVars>
          <dgm:bulletEnabled val="1"/>
        </dgm:presLayoutVars>
      </dgm:prSet>
      <dgm:spPr/>
    </dgm:pt>
    <dgm:pt modelId="{B07F5F44-6BE1-4043-A775-EBB9FA64BC5C}" type="pres">
      <dgm:prSet presAssocID="{8CADB9C4-3EC4-4EB7-9D5C-323B74E9D143}" presName="sibTrans" presStyleCnt="0"/>
      <dgm:spPr/>
    </dgm:pt>
    <dgm:pt modelId="{F8C70A10-F0CA-48F7-B8D9-6D937FE906E8}" type="pres">
      <dgm:prSet presAssocID="{38828873-D764-4371-950A-AD3C6E3993AA}" presName="node" presStyleLbl="node1" presStyleIdx="1" presStyleCnt="6">
        <dgm:presLayoutVars>
          <dgm:bulletEnabled val="1"/>
        </dgm:presLayoutVars>
      </dgm:prSet>
      <dgm:spPr/>
    </dgm:pt>
    <dgm:pt modelId="{C3E2C132-D876-4C2F-B8AD-F0FC0A006412}" type="pres">
      <dgm:prSet presAssocID="{CB26A956-D3E4-4F1F-85CA-B0138DDE7978}" presName="sibTrans" presStyleCnt="0"/>
      <dgm:spPr/>
    </dgm:pt>
    <dgm:pt modelId="{DA8AF463-F04B-435F-A345-91CF270A1AE1}" type="pres">
      <dgm:prSet presAssocID="{B65A1E7A-A614-4673-A24A-5DB84FB615DA}" presName="node" presStyleLbl="node1" presStyleIdx="2" presStyleCnt="6">
        <dgm:presLayoutVars>
          <dgm:bulletEnabled val="1"/>
        </dgm:presLayoutVars>
      </dgm:prSet>
      <dgm:spPr/>
    </dgm:pt>
    <dgm:pt modelId="{397E70BF-0376-4D48-9CDD-848D5E36D17E}" type="pres">
      <dgm:prSet presAssocID="{14874864-CD8F-4248-B414-1F5CDE396760}" presName="sibTrans" presStyleCnt="0"/>
      <dgm:spPr/>
    </dgm:pt>
    <dgm:pt modelId="{3ADE5F7E-99EF-4D7A-B4D2-68F43FB463D2}" type="pres">
      <dgm:prSet presAssocID="{3B685942-FE4E-4C92-8A19-7988F354F99E}" presName="node" presStyleLbl="node1" presStyleIdx="3" presStyleCnt="6">
        <dgm:presLayoutVars>
          <dgm:bulletEnabled val="1"/>
        </dgm:presLayoutVars>
      </dgm:prSet>
      <dgm:spPr/>
    </dgm:pt>
    <dgm:pt modelId="{74640BD5-5D27-48E8-B092-4FC0AFB1E178}" type="pres">
      <dgm:prSet presAssocID="{168D0690-EC81-46F0-977E-047537B7B456}" presName="sibTrans" presStyleCnt="0"/>
      <dgm:spPr/>
    </dgm:pt>
    <dgm:pt modelId="{3E90E150-0056-4BC8-8D96-21DA902DBC0D}" type="pres">
      <dgm:prSet presAssocID="{92DD007F-F388-4CCF-997C-2E7D1C2B4AEA}" presName="node" presStyleLbl="node1" presStyleIdx="4" presStyleCnt="6">
        <dgm:presLayoutVars>
          <dgm:bulletEnabled val="1"/>
        </dgm:presLayoutVars>
      </dgm:prSet>
      <dgm:spPr/>
    </dgm:pt>
    <dgm:pt modelId="{474B88D8-8782-4C23-BA95-AB64161D3194}" type="pres">
      <dgm:prSet presAssocID="{9DCB8898-C773-48F3-BDC7-980A1F6CC0DA}" presName="sibTrans" presStyleCnt="0"/>
      <dgm:spPr/>
    </dgm:pt>
    <dgm:pt modelId="{AA0A7D57-76B1-4DB5-92AD-65E42926348E}" type="pres">
      <dgm:prSet presAssocID="{89DCD09D-8F44-4CDA-8786-73B390226F63}" presName="node" presStyleLbl="node1" presStyleIdx="5" presStyleCnt="6">
        <dgm:presLayoutVars>
          <dgm:bulletEnabled val="1"/>
        </dgm:presLayoutVars>
      </dgm:prSet>
      <dgm:spPr/>
    </dgm:pt>
  </dgm:ptLst>
  <dgm:cxnLst>
    <dgm:cxn modelId="{3950F420-286D-40EA-9F87-45B4B99149E8}" type="presOf" srcId="{B65A1E7A-A614-4673-A24A-5DB84FB615DA}" destId="{DA8AF463-F04B-435F-A345-91CF270A1AE1}" srcOrd="0" destOrd="0" presId="urn:microsoft.com/office/officeart/2005/8/layout/default"/>
    <dgm:cxn modelId="{A5E6EE35-DDE7-443B-9CB2-82563B8E7478}" type="presOf" srcId="{3B685942-FE4E-4C92-8A19-7988F354F99E}" destId="{3ADE5F7E-99EF-4D7A-B4D2-68F43FB463D2}" srcOrd="0" destOrd="0" presId="urn:microsoft.com/office/officeart/2005/8/layout/default"/>
    <dgm:cxn modelId="{BC8DED37-1CDC-4D1B-B479-C5AE42D2299A}" type="presOf" srcId="{38828873-D764-4371-950A-AD3C6E3993AA}" destId="{F8C70A10-F0CA-48F7-B8D9-6D937FE906E8}" srcOrd="0" destOrd="0" presId="urn:microsoft.com/office/officeart/2005/8/layout/default"/>
    <dgm:cxn modelId="{5B36263D-1086-424E-A09F-0098F5B9D5E6}" srcId="{3E9C4853-8351-4631-880D-6B81EAD71904}" destId="{92DD007F-F388-4CCF-997C-2E7D1C2B4AEA}" srcOrd="4" destOrd="0" parTransId="{4157302C-DC40-41A7-A4F0-A814675D8855}" sibTransId="{9DCB8898-C773-48F3-BDC7-980A1F6CC0DA}"/>
    <dgm:cxn modelId="{6A8E9E4A-20EC-4CC7-8EE7-B2991F50E1C5}" srcId="{3E9C4853-8351-4631-880D-6B81EAD71904}" destId="{3B685942-FE4E-4C92-8A19-7988F354F99E}" srcOrd="3" destOrd="0" parTransId="{47574314-003D-487C-B063-4DF11E588E29}" sibTransId="{168D0690-EC81-46F0-977E-047537B7B456}"/>
    <dgm:cxn modelId="{377B696B-6270-4ED6-ADB4-5B0FCF0941FA}" type="presOf" srcId="{9522B6B6-5472-4FBF-A690-76417979EB6E}" destId="{26EFF044-D504-416B-B558-5818D9C64E8B}" srcOrd="0" destOrd="0" presId="urn:microsoft.com/office/officeart/2005/8/layout/default"/>
    <dgm:cxn modelId="{4DD48D4E-AF4B-4C47-A00C-83463DF33E23}" srcId="{3E9C4853-8351-4631-880D-6B81EAD71904}" destId="{B65A1E7A-A614-4673-A24A-5DB84FB615DA}" srcOrd="2" destOrd="0" parTransId="{CAE886D0-3F3D-456A-84ED-3F95C79534EB}" sibTransId="{14874864-CD8F-4248-B414-1F5CDE396760}"/>
    <dgm:cxn modelId="{9FDC3358-C211-402A-AC72-65CC27CF5233}" type="presOf" srcId="{89DCD09D-8F44-4CDA-8786-73B390226F63}" destId="{AA0A7D57-76B1-4DB5-92AD-65E42926348E}" srcOrd="0" destOrd="0" presId="urn:microsoft.com/office/officeart/2005/8/layout/default"/>
    <dgm:cxn modelId="{5D3B7E78-148F-48CE-B752-5315F11BED47}" srcId="{3E9C4853-8351-4631-880D-6B81EAD71904}" destId="{89DCD09D-8F44-4CDA-8786-73B390226F63}" srcOrd="5" destOrd="0" parTransId="{C944C7EB-E108-429E-8194-EC07B7A5B27A}" sibTransId="{C4014DCC-4A96-483F-A299-C678E7425406}"/>
    <dgm:cxn modelId="{8BE1A6DE-8F8F-4642-B381-FDD19E43A8FD}" srcId="{3E9C4853-8351-4631-880D-6B81EAD71904}" destId="{38828873-D764-4371-950A-AD3C6E3993AA}" srcOrd="1" destOrd="0" parTransId="{81A34811-C14A-44E3-96CC-39FD2ECA86EF}" sibTransId="{CB26A956-D3E4-4F1F-85CA-B0138DDE7978}"/>
    <dgm:cxn modelId="{A039FFE8-CEC9-4E31-8AE9-3E47B2365ADB}" type="presOf" srcId="{92DD007F-F388-4CCF-997C-2E7D1C2B4AEA}" destId="{3E90E150-0056-4BC8-8D96-21DA902DBC0D}" srcOrd="0" destOrd="0" presId="urn:microsoft.com/office/officeart/2005/8/layout/default"/>
    <dgm:cxn modelId="{1C238BEA-5490-41F0-9D1D-87DD3EF0A2A2}" type="presOf" srcId="{3E9C4853-8351-4631-880D-6B81EAD71904}" destId="{5BEAC00B-993B-4BF4-98C9-E45D2E53B8AB}" srcOrd="0" destOrd="0" presId="urn:microsoft.com/office/officeart/2005/8/layout/default"/>
    <dgm:cxn modelId="{793F5DF5-9941-4C35-8EA4-0FF23D4A4C6B}" srcId="{3E9C4853-8351-4631-880D-6B81EAD71904}" destId="{9522B6B6-5472-4FBF-A690-76417979EB6E}" srcOrd="0" destOrd="0" parTransId="{F912CAFE-0842-40F5-BC64-33F9FC2A7DAE}" sibTransId="{8CADB9C4-3EC4-4EB7-9D5C-323B74E9D143}"/>
    <dgm:cxn modelId="{5E29A32A-EDB1-494D-A515-D5F4ACF7D15D}" type="presParOf" srcId="{5BEAC00B-993B-4BF4-98C9-E45D2E53B8AB}" destId="{26EFF044-D504-416B-B558-5818D9C64E8B}" srcOrd="0" destOrd="0" presId="urn:microsoft.com/office/officeart/2005/8/layout/default"/>
    <dgm:cxn modelId="{8B3749E0-03C2-4F03-A94B-DA62632F3F1F}" type="presParOf" srcId="{5BEAC00B-993B-4BF4-98C9-E45D2E53B8AB}" destId="{B07F5F44-6BE1-4043-A775-EBB9FA64BC5C}" srcOrd="1" destOrd="0" presId="urn:microsoft.com/office/officeart/2005/8/layout/default"/>
    <dgm:cxn modelId="{6FA24BF0-5D03-401E-AB63-660B17CB9523}" type="presParOf" srcId="{5BEAC00B-993B-4BF4-98C9-E45D2E53B8AB}" destId="{F8C70A10-F0CA-48F7-B8D9-6D937FE906E8}" srcOrd="2" destOrd="0" presId="urn:microsoft.com/office/officeart/2005/8/layout/default"/>
    <dgm:cxn modelId="{FC52E57F-041F-4E49-A823-991DA6289BFF}" type="presParOf" srcId="{5BEAC00B-993B-4BF4-98C9-E45D2E53B8AB}" destId="{C3E2C132-D876-4C2F-B8AD-F0FC0A006412}" srcOrd="3" destOrd="0" presId="urn:microsoft.com/office/officeart/2005/8/layout/default"/>
    <dgm:cxn modelId="{E5E34843-F0F6-4835-A8AB-14FAF5250894}" type="presParOf" srcId="{5BEAC00B-993B-4BF4-98C9-E45D2E53B8AB}" destId="{DA8AF463-F04B-435F-A345-91CF270A1AE1}" srcOrd="4" destOrd="0" presId="urn:microsoft.com/office/officeart/2005/8/layout/default"/>
    <dgm:cxn modelId="{5E40FC12-04D4-4E47-9D60-02A75E1AF578}" type="presParOf" srcId="{5BEAC00B-993B-4BF4-98C9-E45D2E53B8AB}" destId="{397E70BF-0376-4D48-9CDD-848D5E36D17E}" srcOrd="5" destOrd="0" presId="urn:microsoft.com/office/officeart/2005/8/layout/default"/>
    <dgm:cxn modelId="{E1CF37B2-1A28-438E-A018-46CF7F347A2A}" type="presParOf" srcId="{5BEAC00B-993B-4BF4-98C9-E45D2E53B8AB}" destId="{3ADE5F7E-99EF-4D7A-B4D2-68F43FB463D2}" srcOrd="6" destOrd="0" presId="urn:microsoft.com/office/officeart/2005/8/layout/default"/>
    <dgm:cxn modelId="{9E4A4F2F-866A-4885-B39F-C5F7AEAB5727}" type="presParOf" srcId="{5BEAC00B-993B-4BF4-98C9-E45D2E53B8AB}" destId="{74640BD5-5D27-48E8-B092-4FC0AFB1E178}" srcOrd="7" destOrd="0" presId="urn:microsoft.com/office/officeart/2005/8/layout/default"/>
    <dgm:cxn modelId="{FB55A780-CC95-4E1F-987B-533949A4523C}" type="presParOf" srcId="{5BEAC00B-993B-4BF4-98C9-E45D2E53B8AB}" destId="{3E90E150-0056-4BC8-8D96-21DA902DBC0D}" srcOrd="8" destOrd="0" presId="urn:microsoft.com/office/officeart/2005/8/layout/default"/>
    <dgm:cxn modelId="{236F3DF5-AD11-4C3B-A951-A6681C1B6298}" type="presParOf" srcId="{5BEAC00B-993B-4BF4-98C9-E45D2E53B8AB}" destId="{474B88D8-8782-4C23-BA95-AB64161D3194}" srcOrd="9" destOrd="0" presId="urn:microsoft.com/office/officeart/2005/8/layout/default"/>
    <dgm:cxn modelId="{709F979B-4169-4279-879E-1214A90A6BC3}" type="presParOf" srcId="{5BEAC00B-993B-4BF4-98C9-E45D2E53B8AB}" destId="{AA0A7D57-76B1-4DB5-92AD-65E42926348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3DFF239-88EC-4ED1-BA9A-ECFFE5571E2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DDA6231-DFCA-47A2-80AA-A99E8B8F9E2F}">
      <dgm:prSet/>
      <dgm:spPr/>
      <dgm:t>
        <a:bodyPr/>
        <a:lstStyle/>
        <a:p>
          <a:pPr>
            <a:lnSpc>
              <a:spcPct val="100000"/>
            </a:lnSpc>
            <a:defRPr cap="all"/>
          </a:pPr>
          <a:r>
            <a:rPr lang="en-US" b="1" dirty="0"/>
            <a:t>Natural Language Processing</a:t>
          </a:r>
        </a:p>
        <a:p>
          <a:pPr>
            <a:lnSpc>
              <a:spcPct val="100000"/>
            </a:lnSpc>
            <a:defRPr cap="all"/>
          </a:pPr>
          <a:r>
            <a:rPr lang="en-US" dirty="0"/>
            <a:t>This is a foundational aspect of text mining that involves the use of algorithms to understand and manipulate human language. NLP techniques enable the system to perform tasks like sentiment analysis, topic modeling, and language translation.</a:t>
          </a:r>
        </a:p>
      </dgm:t>
    </dgm:pt>
    <dgm:pt modelId="{6DF906D1-F053-4AE8-BE45-D37129F1BA01}" type="parTrans" cxnId="{40283726-45DE-49A1-9D45-333A32FF03AD}">
      <dgm:prSet/>
      <dgm:spPr/>
      <dgm:t>
        <a:bodyPr/>
        <a:lstStyle/>
        <a:p>
          <a:endParaRPr lang="en-US"/>
        </a:p>
      </dgm:t>
    </dgm:pt>
    <dgm:pt modelId="{827F8EFF-83E8-459C-A3CC-B38ED964AD05}" type="sibTrans" cxnId="{40283726-45DE-49A1-9D45-333A32FF03AD}">
      <dgm:prSet/>
      <dgm:spPr/>
      <dgm:t>
        <a:bodyPr/>
        <a:lstStyle/>
        <a:p>
          <a:endParaRPr lang="en-US"/>
        </a:p>
      </dgm:t>
    </dgm:pt>
    <dgm:pt modelId="{1FF1C578-E53F-45B0-9FD1-463195CA4FB7}">
      <dgm:prSet/>
      <dgm:spPr/>
      <dgm:t>
        <a:bodyPr/>
        <a:lstStyle/>
        <a:p>
          <a:pPr>
            <a:lnSpc>
              <a:spcPct val="100000"/>
            </a:lnSpc>
            <a:defRPr cap="all"/>
          </a:pPr>
          <a:r>
            <a:rPr lang="en-US" b="1" dirty="0"/>
            <a:t>Large Language Models </a:t>
          </a:r>
        </a:p>
        <a:p>
          <a:pPr>
            <a:lnSpc>
              <a:spcPct val="100000"/>
            </a:lnSpc>
            <a:defRPr cap="all"/>
          </a:pPr>
          <a:r>
            <a:rPr lang="en-US" dirty="0"/>
            <a:t>These are advanced forms of NLP models, typically trained on vast amounts of text data. They can generate human-like text, answer questions, summarize documents, and perform various other tasks. Examples include OpenAI's GPT models and Google's BERT.</a:t>
          </a:r>
        </a:p>
      </dgm:t>
    </dgm:pt>
    <dgm:pt modelId="{2458A990-227C-4C9B-82C3-108B7BBD1E3C}" type="parTrans" cxnId="{A14D2168-806D-4236-BA5A-11E2ECC86AC3}">
      <dgm:prSet/>
      <dgm:spPr/>
      <dgm:t>
        <a:bodyPr/>
        <a:lstStyle/>
        <a:p>
          <a:endParaRPr lang="en-US"/>
        </a:p>
      </dgm:t>
    </dgm:pt>
    <dgm:pt modelId="{ABBFFB3A-E495-41B4-A35C-D56DCC979724}" type="sibTrans" cxnId="{A14D2168-806D-4236-BA5A-11E2ECC86AC3}">
      <dgm:prSet/>
      <dgm:spPr/>
      <dgm:t>
        <a:bodyPr/>
        <a:lstStyle/>
        <a:p>
          <a:endParaRPr lang="en-US"/>
        </a:p>
      </dgm:t>
    </dgm:pt>
    <dgm:pt modelId="{1E8D74B1-B191-4F0D-B064-5954EE10AFB4}">
      <dgm:prSet/>
      <dgm:spPr/>
      <dgm:t>
        <a:bodyPr/>
        <a:lstStyle/>
        <a:p>
          <a:pPr>
            <a:lnSpc>
              <a:spcPct val="100000"/>
            </a:lnSpc>
            <a:defRPr cap="all"/>
          </a:pPr>
          <a:r>
            <a:rPr lang="en-US" b="1" dirty="0"/>
            <a:t>Text Classification and Categorization</a:t>
          </a:r>
        </a:p>
        <a:p>
          <a:pPr>
            <a:lnSpc>
              <a:spcPct val="100000"/>
            </a:lnSpc>
            <a:defRPr cap="all"/>
          </a:pPr>
          <a:r>
            <a:rPr lang="en-US" dirty="0"/>
            <a:t>This involves assigning predefined categories or labels to text. It's useful in applications like spam detection, content categorization, and sentiment analysis.</a:t>
          </a:r>
        </a:p>
      </dgm:t>
    </dgm:pt>
    <dgm:pt modelId="{460CD314-E91E-4F4E-A365-7268D30DDD4F}" type="parTrans" cxnId="{1FEBA7CE-292E-4BBC-B4AE-E9B98D0F6177}">
      <dgm:prSet/>
      <dgm:spPr/>
      <dgm:t>
        <a:bodyPr/>
        <a:lstStyle/>
        <a:p>
          <a:endParaRPr lang="en-US"/>
        </a:p>
      </dgm:t>
    </dgm:pt>
    <dgm:pt modelId="{E3D81344-8593-435A-9DF7-17AECEDDDF9C}" type="sibTrans" cxnId="{1FEBA7CE-292E-4BBC-B4AE-E9B98D0F6177}">
      <dgm:prSet/>
      <dgm:spPr/>
      <dgm:t>
        <a:bodyPr/>
        <a:lstStyle/>
        <a:p>
          <a:endParaRPr lang="en-US"/>
        </a:p>
      </dgm:t>
    </dgm:pt>
    <dgm:pt modelId="{CC343267-2EE7-4B91-B84F-862FB57E07FA}">
      <dgm:prSet/>
      <dgm:spPr/>
      <dgm:t>
        <a:bodyPr/>
        <a:lstStyle/>
        <a:p>
          <a:pPr>
            <a:lnSpc>
              <a:spcPct val="100000"/>
            </a:lnSpc>
            <a:defRPr cap="all"/>
          </a:pPr>
          <a:r>
            <a:rPr lang="en-US" b="1" dirty="0"/>
            <a:t>Topic Modeling</a:t>
          </a:r>
        </a:p>
        <a:p>
          <a:pPr>
            <a:lnSpc>
              <a:spcPct val="100000"/>
            </a:lnSpc>
            <a:defRPr cap="all"/>
          </a:pPr>
          <a:r>
            <a:rPr lang="en-US" dirty="0"/>
            <a:t>Topic modeling algorithms like Latent Dirichlet Allocation (LDA) are used to discover abstract topics within a collection of documents. They help in understanding the underlying themes in large text corpora.</a:t>
          </a:r>
        </a:p>
      </dgm:t>
    </dgm:pt>
    <dgm:pt modelId="{DAE54ED3-0538-4060-8F0D-DE26ABA82DB2}" type="parTrans" cxnId="{381D9669-3FCA-4FAA-BD47-FD76DDADCE83}">
      <dgm:prSet/>
      <dgm:spPr/>
      <dgm:t>
        <a:bodyPr/>
        <a:lstStyle/>
        <a:p>
          <a:endParaRPr lang="en-US"/>
        </a:p>
      </dgm:t>
    </dgm:pt>
    <dgm:pt modelId="{56243FED-A136-4408-AF4F-48DBA5DF12D5}" type="sibTrans" cxnId="{381D9669-3FCA-4FAA-BD47-FD76DDADCE83}">
      <dgm:prSet/>
      <dgm:spPr/>
      <dgm:t>
        <a:bodyPr/>
        <a:lstStyle/>
        <a:p>
          <a:endParaRPr lang="en-US"/>
        </a:p>
      </dgm:t>
    </dgm:pt>
    <dgm:pt modelId="{26C1B651-179D-46A0-9B0B-F91A76510516}">
      <dgm:prSet/>
      <dgm:spPr/>
      <dgm:t>
        <a:bodyPr/>
        <a:lstStyle/>
        <a:p>
          <a:pPr>
            <a:lnSpc>
              <a:spcPct val="100000"/>
            </a:lnSpc>
            <a:defRPr cap="all"/>
          </a:pPr>
          <a:r>
            <a:rPr lang="en-US" b="1" dirty="0"/>
            <a:t>Information Extraction</a:t>
          </a:r>
        </a:p>
        <a:p>
          <a:pPr>
            <a:lnSpc>
              <a:spcPct val="100000"/>
            </a:lnSpc>
            <a:defRPr cap="all"/>
          </a:pPr>
          <a:r>
            <a:rPr lang="en-US" dirty="0"/>
            <a:t>This process involves extracting structured information from unstructured text, such as entities (names, places, organizations), relationships between entities, and specific facts or events.</a:t>
          </a:r>
        </a:p>
      </dgm:t>
    </dgm:pt>
    <dgm:pt modelId="{31F928FD-8456-40C2-8F74-B097265CA437}" type="parTrans" cxnId="{6EBA5FB4-AEC5-451B-AC52-5F25FF886EEF}">
      <dgm:prSet/>
      <dgm:spPr/>
      <dgm:t>
        <a:bodyPr/>
        <a:lstStyle/>
        <a:p>
          <a:endParaRPr lang="en-US"/>
        </a:p>
      </dgm:t>
    </dgm:pt>
    <dgm:pt modelId="{EC2D491F-D35C-4374-B4C4-B4185B304CD2}" type="sibTrans" cxnId="{6EBA5FB4-AEC5-451B-AC52-5F25FF886EEF}">
      <dgm:prSet/>
      <dgm:spPr/>
      <dgm:t>
        <a:bodyPr/>
        <a:lstStyle/>
        <a:p>
          <a:endParaRPr lang="en-US"/>
        </a:p>
      </dgm:t>
    </dgm:pt>
    <dgm:pt modelId="{9A1559AF-9FD6-4D33-898B-43D1F6CAB920}" type="pres">
      <dgm:prSet presAssocID="{E3DFF239-88EC-4ED1-BA9A-ECFFE5571E28}" presName="root" presStyleCnt="0">
        <dgm:presLayoutVars>
          <dgm:dir/>
          <dgm:resizeHandles val="exact"/>
        </dgm:presLayoutVars>
      </dgm:prSet>
      <dgm:spPr/>
    </dgm:pt>
    <dgm:pt modelId="{87B41C99-048E-4B31-8E5D-ADC237F17142}" type="pres">
      <dgm:prSet presAssocID="{DDDA6231-DFCA-47A2-80AA-A99E8B8F9E2F}" presName="compNode" presStyleCnt="0"/>
      <dgm:spPr/>
    </dgm:pt>
    <dgm:pt modelId="{F03A64C0-5698-475C-ADBE-C1B8A923D7EB}" type="pres">
      <dgm:prSet presAssocID="{DDDA6231-DFCA-47A2-80AA-A99E8B8F9E2F}" presName="iconBgRect" presStyleLbl="bgShp" presStyleIdx="0" presStyleCnt="5"/>
      <dgm:spPr/>
    </dgm:pt>
    <dgm:pt modelId="{9375AF4C-8437-4304-B948-8829F4A4FD46}" type="pres">
      <dgm:prSet presAssocID="{DDDA6231-DFCA-47A2-80AA-A99E8B8F9E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12961E1-539B-408A-AA79-677CEEBACC1A}" type="pres">
      <dgm:prSet presAssocID="{DDDA6231-DFCA-47A2-80AA-A99E8B8F9E2F}" presName="spaceRect" presStyleCnt="0"/>
      <dgm:spPr/>
    </dgm:pt>
    <dgm:pt modelId="{16AC291A-6F72-459B-B1A7-0375DED2F5EC}" type="pres">
      <dgm:prSet presAssocID="{DDDA6231-DFCA-47A2-80AA-A99E8B8F9E2F}" presName="textRect" presStyleLbl="revTx" presStyleIdx="0" presStyleCnt="5">
        <dgm:presLayoutVars>
          <dgm:chMax val="1"/>
          <dgm:chPref val="1"/>
        </dgm:presLayoutVars>
      </dgm:prSet>
      <dgm:spPr/>
    </dgm:pt>
    <dgm:pt modelId="{344FF107-6C45-4833-91B1-F669EE717919}" type="pres">
      <dgm:prSet presAssocID="{827F8EFF-83E8-459C-A3CC-B38ED964AD05}" presName="sibTrans" presStyleCnt="0"/>
      <dgm:spPr/>
    </dgm:pt>
    <dgm:pt modelId="{B0680F12-C55A-4D3A-8D84-AACE589BEA35}" type="pres">
      <dgm:prSet presAssocID="{1FF1C578-E53F-45B0-9FD1-463195CA4FB7}" presName="compNode" presStyleCnt="0"/>
      <dgm:spPr/>
    </dgm:pt>
    <dgm:pt modelId="{5F80EAF0-31DF-49C7-A639-1C129E13043A}" type="pres">
      <dgm:prSet presAssocID="{1FF1C578-E53F-45B0-9FD1-463195CA4FB7}" presName="iconBgRect" presStyleLbl="bgShp" presStyleIdx="1" presStyleCnt="5"/>
      <dgm:spPr/>
    </dgm:pt>
    <dgm:pt modelId="{032BB224-0988-49C7-AA4B-82D92C95D1B1}" type="pres">
      <dgm:prSet presAssocID="{1FF1C578-E53F-45B0-9FD1-463195CA4F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FEA2F95-E46E-49BC-85D8-7151AF5861AD}" type="pres">
      <dgm:prSet presAssocID="{1FF1C578-E53F-45B0-9FD1-463195CA4FB7}" presName="spaceRect" presStyleCnt="0"/>
      <dgm:spPr/>
    </dgm:pt>
    <dgm:pt modelId="{122E1F9E-EF44-40C0-A1BC-F68C5666CDCC}" type="pres">
      <dgm:prSet presAssocID="{1FF1C578-E53F-45B0-9FD1-463195CA4FB7}" presName="textRect" presStyleLbl="revTx" presStyleIdx="1" presStyleCnt="5">
        <dgm:presLayoutVars>
          <dgm:chMax val="1"/>
          <dgm:chPref val="1"/>
        </dgm:presLayoutVars>
      </dgm:prSet>
      <dgm:spPr/>
    </dgm:pt>
    <dgm:pt modelId="{8C5FA0BC-ABF2-4F4F-9BDE-3BBA93DF0FF0}" type="pres">
      <dgm:prSet presAssocID="{ABBFFB3A-E495-41B4-A35C-D56DCC979724}" presName="sibTrans" presStyleCnt="0"/>
      <dgm:spPr/>
    </dgm:pt>
    <dgm:pt modelId="{2BBA64F0-9172-42AC-A31A-BB6008C8F3B1}" type="pres">
      <dgm:prSet presAssocID="{1E8D74B1-B191-4F0D-B064-5954EE10AFB4}" presName="compNode" presStyleCnt="0"/>
      <dgm:spPr/>
    </dgm:pt>
    <dgm:pt modelId="{C8A4BF4F-844A-442A-A34E-2FF6F2DD116D}" type="pres">
      <dgm:prSet presAssocID="{1E8D74B1-B191-4F0D-B064-5954EE10AFB4}" presName="iconBgRect" presStyleLbl="bgShp" presStyleIdx="2" presStyleCnt="5"/>
      <dgm:spPr/>
    </dgm:pt>
    <dgm:pt modelId="{3727EEE9-1BE5-4856-B1C9-565EF65BA3D1}" type="pres">
      <dgm:prSet presAssocID="{1E8D74B1-B191-4F0D-B064-5954EE10AF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15E927FB-8948-437E-8CA6-AF1F8A791C43}" type="pres">
      <dgm:prSet presAssocID="{1E8D74B1-B191-4F0D-B064-5954EE10AFB4}" presName="spaceRect" presStyleCnt="0"/>
      <dgm:spPr/>
    </dgm:pt>
    <dgm:pt modelId="{C92532C6-5DB5-442A-A686-73B799FEFA7D}" type="pres">
      <dgm:prSet presAssocID="{1E8D74B1-B191-4F0D-B064-5954EE10AFB4}" presName="textRect" presStyleLbl="revTx" presStyleIdx="2" presStyleCnt="5">
        <dgm:presLayoutVars>
          <dgm:chMax val="1"/>
          <dgm:chPref val="1"/>
        </dgm:presLayoutVars>
      </dgm:prSet>
      <dgm:spPr/>
    </dgm:pt>
    <dgm:pt modelId="{5F5CE953-F36F-4BB8-8A5C-1EC3B03165B7}" type="pres">
      <dgm:prSet presAssocID="{E3D81344-8593-435A-9DF7-17AECEDDDF9C}" presName="sibTrans" presStyleCnt="0"/>
      <dgm:spPr/>
    </dgm:pt>
    <dgm:pt modelId="{79E4ACAC-D68B-462A-9CE3-88E1387478D0}" type="pres">
      <dgm:prSet presAssocID="{CC343267-2EE7-4B91-B84F-862FB57E07FA}" presName="compNode" presStyleCnt="0"/>
      <dgm:spPr/>
    </dgm:pt>
    <dgm:pt modelId="{0C7DC95A-A6CB-4AB8-9B74-1A1775CAB8E9}" type="pres">
      <dgm:prSet presAssocID="{CC343267-2EE7-4B91-B84F-862FB57E07FA}" presName="iconBgRect" presStyleLbl="bgShp" presStyleIdx="3" presStyleCnt="5"/>
      <dgm:spPr/>
    </dgm:pt>
    <dgm:pt modelId="{8994D66C-A8A5-41F7-A4DC-E991D0D2EB86}" type="pres">
      <dgm:prSet presAssocID="{CC343267-2EE7-4B91-B84F-862FB57E07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3D8A49C1-D149-4905-84A8-C7EB6DC83CCF}" type="pres">
      <dgm:prSet presAssocID="{CC343267-2EE7-4B91-B84F-862FB57E07FA}" presName="spaceRect" presStyleCnt="0"/>
      <dgm:spPr/>
    </dgm:pt>
    <dgm:pt modelId="{781432A6-4DEF-4F4A-8741-0B4E11BB474A}" type="pres">
      <dgm:prSet presAssocID="{CC343267-2EE7-4B91-B84F-862FB57E07FA}" presName="textRect" presStyleLbl="revTx" presStyleIdx="3" presStyleCnt="5">
        <dgm:presLayoutVars>
          <dgm:chMax val="1"/>
          <dgm:chPref val="1"/>
        </dgm:presLayoutVars>
      </dgm:prSet>
      <dgm:spPr/>
    </dgm:pt>
    <dgm:pt modelId="{EFD9E788-57ED-4525-9F1B-3AA49FDA58F8}" type="pres">
      <dgm:prSet presAssocID="{56243FED-A136-4408-AF4F-48DBA5DF12D5}" presName="sibTrans" presStyleCnt="0"/>
      <dgm:spPr/>
    </dgm:pt>
    <dgm:pt modelId="{144E472F-9779-4784-B9A8-227E49645D43}" type="pres">
      <dgm:prSet presAssocID="{26C1B651-179D-46A0-9B0B-F91A76510516}" presName="compNode" presStyleCnt="0"/>
      <dgm:spPr/>
    </dgm:pt>
    <dgm:pt modelId="{999408D5-E595-4DE1-A374-79EF890E4B1C}" type="pres">
      <dgm:prSet presAssocID="{26C1B651-179D-46A0-9B0B-F91A76510516}" presName="iconBgRect" presStyleLbl="bgShp" presStyleIdx="4" presStyleCnt="5"/>
      <dgm:spPr/>
    </dgm:pt>
    <dgm:pt modelId="{CAC000B5-A410-4FD7-8B5C-127740E44E9F}" type="pres">
      <dgm:prSet presAssocID="{26C1B651-179D-46A0-9B0B-F91A7651051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CA0AA66B-E907-4692-B216-C02299BA0F64}" type="pres">
      <dgm:prSet presAssocID="{26C1B651-179D-46A0-9B0B-F91A76510516}" presName="spaceRect" presStyleCnt="0"/>
      <dgm:spPr/>
    </dgm:pt>
    <dgm:pt modelId="{D994553B-6839-4CA9-B2D8-DDDC7DF253CB}" type="pres">
      <dgm:prSet presAssocID="{26C1B651-179D-46A0-9B0B-F91A76510516}" presName="textRect" presStyleLbl="revTx" presStyleIdx="4" presStyleCnt="5">
        <dgm:presLayoutVars>
          <dgm:chMax val="1"/>
          <dgm:chPref val="1"/>
        </dgm:presLayoutVars>
      </dgm:prSet>
      <dgm:spPr/>
    </dgm:pt>
  </dgm:ptLst>
  <dgm:cxnLst>
    <dgm:cxn modelId="{DCD62C00-0B6B-4E3F-AE00-87E136E90CFE}" type="presOf" srcId="{CC343267-2EE7-4B91-B84F-862FB57E07FA}" destId="{781432A6-4DEF-4F4A-8741-0B4E11BB474A}" srcOrd="0" destOrd="0" presId="urn:microsoft.com/office/officeart/2018/5/layout/IconCircleLabelList"/>
    <dgm:cxn modelId="{09CD3605-8980-4AEC-8CD8-97FEB58F9F33}" type="presOf" srcId="{26C1B651-179D-46A0-9B0B-F91A76510516}" destId="{D994553B-6839-4CA9-B2D8-DDDC7DF253CB}" srcOrd="0" destOrd="0" presId="urn:microsoft.com/office/officeart/2018/5/layout/IconCircleLabelList"/>
    <dgm:cxn modelId="{40283726-45DE-49A1-9D45-333A32FF03AD}" srcId="{E3DFF239-88EC-4ED1-BA9A-ECFFE5571E28}" destId="{DDDA6231-DFCA-47A2-80AA-A99E8B8F9E2F}" srcOrd="0" destOrd="0" parTransId="{6DF906D1-F053-4AE8-BE45-D37129F1BA01}" sibTransId="{827F8EFF-83E8-459C-A3CC-B38ED964AD05}"/>
    <dgm:cxn modelId="{11791C62-0D25-48CF-8C99-8D002E65BDB6}" type="presOf" srcId="{E3DFF239-88EC-4ED1-BA9A-ECFFE5571E28}" destId="{9A1559AF-9FD6-4D33-898B-43D1F6CAB920}" srcOrd="0" destOrd="0" presId="urn:microsoft.com/office/officeart/2018/5/layout/IconCircleLabelList"/>
    <dgm:cxn modelId="{A14D2168-806D-4236-BA5A-11E2ECC86AC3}" srcId="{E3DFF239-88EC-4ED1-BA9A-ECFFE5571E28}" destId="{1FF1C578-E53F-45B0-9FD1-463195CA4FB7}" srcOrd="1" destOrd="0" parTransId="{2458A990-227C-4C9B-82C3-108B7BBD1E3C}" sibTransId="{ABBFFB3A-E495-41B4-A35C-D56DCC979724}"/>
    <dgm:cxn modelId="{329D3949-54A4-4566-AFFE-D800BEFE5F1F}" type="presOf" srcId="{1FF1C578-E53F-45B0-9FD1-463195CA4FB7}" destId="{122E1F9E-EF44-40C0-A1BC-F68C5666CDCC}" srcOrd="0" destOrd="0" presId="urn:microsoft.com/office/officeart/2018/5/layout/IconCircleLabelList"/>
    <dgm:cxn modelId="{381D9669-3FCA-4FAA-BD47-FD76DDADCE83}" srcId="{E3DFF239-88EC-4ED1-BA9A-ECFFE5571E28}" destId="{CC343267-2EE7-4B91-B84F-862FB57E07FA}" srcOrd="3" destOrd="0" parTransId="{DAE54ED3-0538-4060-8F0D-DE26ABA82DB2}" sibTransId="{56243FED-A136-4408-AF4F-48DBA5DF12D5}"/>
    <dgm:cxn modelId="{6EBA5FB4-AEC5-451B-AC52-5F25FF886EEF}" srcId="{E3DFF239-88EC-4ED1-BA9A-ECFFE5571E28}" destId="{26C1B651-179D-46A0-9B0B-F91A76510516}" srcOrd="4" destOrd="0" parTransId="{31F928FD-8456-40C2-8F74-B097265CA437}" sibTransId="{EC2D491F-D35C-4374-B4C4-B4185B304CD2}"/>
    <dgm:cxn modelId="{EDE18CCA-7170-447B-8F07-B8D1C2E8C3CE}" type="presOf" srcId="{DDDA6231-DFCA-47A2-80AA-A99E8B8F9E2F}" destId="{16AC291A-6F72-459B-B1A7-0375DED2F5EC}" srcOrd="0" destOrd="0" presId="urn:microsoft.com/office/officeart/2018/5/layout/IconCircleLabelList"/>
    <dgm:cxn modelId="{1FEBA7CE-292E-4BBC-B4AE-E9B98D0F6177}" srcId="{E3DFF239-88EC-4ED1-BA9A-ECFFE5571E28}" destId="{1E8D74B1-B191-4F0D-B064-5954EE10AFB4}" srcOrd="2" destOrd="0" parTransId="{460CD314-E91E-4F4E-A365-7268D30DDD4F}" sibTransId="{E3D81344-8593-435A-9DF7-17AECEDDDF9C}"/>
    <dgm:cxn modelId="{AB8C39EC-8F3F-4544-9D91-167E683E8FFC}" type="presOf" srcId="{1E8D74B1-B191-4F0D-B064-5954EE10AFB4}" destId="{C92532C6-5DB5-442A-A686-73B799FEFA7D}" srcOrd="0" destOrd="0" presId="urn:microsoft.com/office/officeart/2018/5/layout/IconCircleLabelList"/>
    <dgm:cxn modelId="{8D5925C3-9D86-42A7-8F28-E38A38CE05EC}" type="presParOf" srcId="{9A1559AF-9FD6-4D33-898B-43D1F6CAB920}" destId="{87B41C99-048E-4B31-8E5D-ADC237F17142}" srcOrd="0" destOrd="0" presId="urn:microsoft.com/office/officeart/2018/5/layout/IconCircleLabelList"/>
    <dgm:cxn modelId="{B144DB58-C243-4187-A055-16217E6E3207}" type="presParOf" srcId="{87B41C99-048E-4B31-8E5D-ADC237F17142}" destId="{F03A64C0-5698-475C-ADBE-C1B8A923D7EB}" srcOrd="0" destOrd="0" presId="urn:microsoft.com/office/officeart/2018/5/layout/IconCircleLabelList"/>
    <dgm:cxn modelId="{2D550491-EAE4-4D3F-B415-D4DEF262134A}" type="presParOf" srcId="{87B41C99-048E-4B31-8E5D-ADC237F17142}" destId="{9375AF4C-8437-4304-B948-8829F4A4FD46}" srcOrd="1" destOrd="0" presId="urn:microsoft.com/office/officeart/2018/5/layout/IconCircleLabelList"/>
    <dgm:cxn modelId="{CD5CBE38-D574-4E1A-836B-41892AAF1D21}" type="presParOf" srcId="{87B41C99-048E-4B31-8E5D-ADC237F17142}" destId="{B12961E1-539B-408A-AA79-677CEEBACC1A}" srcOrd="2" destOrd="0" presId="urn:microsoft.com/office/officeart/2018/5/layout/IconCircleLabelList"/>
    <dgm:cxn modelId="{22E60466-5DD5-4318-8597-AF823C5B6A4E}" type="presParOf" srcId="{87B41C99-048E-4B31-8E5D-ADC237F17142}" destId="{16AC291A-6F72-459B-B1A7-0375DED2F5EC}" srcOrd="3" destOrd="0" presId="urn:microsoft.com/office/officeart/2018/5/layout/IconCircleLabelList"/>
    <dgm:cxn modelId="{CB7A79E3-D67A-40B5-9714-EE0B1BF74C9A}" type="presParOf" srcId="{9A1559AF-9FD6-4D33-898B-43D1F6CAB920}" destId="{344FF107-6C45-4833-91B1-F669EE717919}" srcOrd="1" destOrd="0" presId="urn:microsoft.com/office/officeart/2018/5/layout/IconCircleLabelList"/>
    <dgm:cxn modelId="{BF8D7996-AA76-4B30-876F-3EE74B7D0CA4}" type="presParOf" srcId="{9A1559AF-9FD6-4D33-898B-43D1F6CAB920}" destId="{B0680F12-C55A-4D3A-8D84-AACE589BEA35}" srcOrd="2" destOrd="0" presId="urn:microsoft.com/office/officeart/2018/5/layout/IconCircleLabelList"/>
    <dgm:cxn modelId="{9858B36C-CAFE-469E-B856-2E6782425C6E}" type="presParOf" srcId="{B0680F12-C55A-4D3A-8D84-AACE589BEA35}" destId="{5F80EAF0-31DF-49C7-A639-1C129E13043A}" srcOrd="0" destOrd="0" presId="urn:microsoft.com/office/officeart/2018/5/layout/IconCircleLabelList"/>
    <dgm:cxn modelId="{F57F23A4-B520-4F45-B913-75E083383B03}" type="presParOf" srcId="{B0680F12-C55A-4D3A-8D84-AACE589BEA35}" destId="{032BB224-0988-49C7-AA4B-82D92C95D1B1}" srcOrd="1" destOrd="0" presId="urn:microsoft.com/office/officeart/2018/5/layout/IconCircleLabelList"/>
    <dgm:cxn modelId="{41E65394-2AE8-460E-98CE-596157FBB743}" type="presParOf" srcId="{B0680F12-C55A-4D3A-8D84-AACE589BEA35}" destId="{EFEA2F95-E46E-49BC-85D8-7151AF5861AD}" srcOrd="2" destOrd="0" presId="urn:microsoft.com/office/officeart/2018/5/layout/IconCircleLabelList"/>
    <dgm:cxn modelId="{41E6860F-F254-4773-8190-FD17EFCBE2AB}" type="presParOf" srcId="{B0680F12-C55A-4D3A-8D84-AACE589BEA35}" destId="{122E1F9E-EF44-40C0-A1BC-F68C5666CDCC}" srcOrd="3" destOrd="0" presId="urn:microsoft.com/office/officeart/2018/5/layout/IconCircleLabelList"/>
    <dgm:cxn modelId="{4E6E2AA9-3E1A-401A-B3A2-431E2A231F66}" type="presParOf" srcId="{9A1559AF-9FD6-4D33-898B-43D1F6CAB920}" destId="{8C5FA0BC-ABF2-4F4F-9BDE-3BBA93DF0FF0}" srcOrd="3" destOrd="0" presId="urn:microsoft.com/office/officeart/2018/5/layout/IconCircleLabelList"/>
    <dgm:cxn modelId="{BCC30923-1DB0-4234-AC1D-71545C114BA6}" type="presParOf" srcId="{9A1559AF-9FD6-4D33-898B-43D1F6CAB920}" destId="{2BBA64F0-9172-42AC-A31A-BB6008C8F3B1}" srcOrd="4" destOrd="0" presId="urn:microsoft.com/office/officeart/2018/5/layout/IconCircleLabelList"/>
    <dgm:cxn modelId="{8A4E7EC1-98E3-4F4C-A2CC-95E6A6EC763C}" type="presParOf" srcId="{2BBA64F0-9172-42AC-A31A-BB6008C8F3B1}" destId="{C8A4BF4F-844A-442A-A34E-2FF6F2DD116D}" srcOrd="0" destOrd="0" presId="urn:microsoft.com/office/officeart/2018/5/layout/IconCircleLabelList"/>
    <dgm:cxn modelId="{B2FC732F-5F49-471B-85F9-EF33C00B2432}" type="presParOf" srcId="{2BBA64F0-9172-42AC-A31A-BB6008C8F3B1}" destId="{3727EEE9-1BE5-4856-B1C9-565EF65BA3D1}" srcOrd="1" destOrd="0" presId="urn:microsoft.com/office/officeart/2018/5/layout/IconCircleLabelList"/>
    <dgm:cxn modelId="{056E1F62-B657-4BAD-8B38-97FEA363DA5B}" type="presParOf" srcId="{2BBA64F0-9172-42AC-A31A-BB6008C8F3B1}" destId="{15E927FB-8948-437E-8CA6-AF1F8A791C43}" srcOrd="2" destOrd="0" presId="urn:microsoft.com/office/officeart/2018/5/layout/IconCircleLabelList"/>
    <dgm:cxn modelId="{9F81C063-8A17-48E5-A97C-4275D6599440}" type="presParOf" srcId="{2BBA64F0-9172-42AC-A31A-BB6008C8F3B1}" destId="{C92532C6-5DB5-442A-A686-73B799FEFA7D}" srcOrd="3" destOrd="0" presId="urn:microsoft.com/office/officeart/2018/5/layout/IconCircleLabelList"/>
    <dgm:cxn modelId="{13A02FEA-1530-4A1B-8AA5-CB9A5DE65D2D}" type="presParOf" srcId="{9A1559AF-9FD6-4D33-898B-43D1F6CAB920}" destId="{5F5CE953-F36F-4BB8-8A5C-1EC3B03165B7}" srcOrd="5" destOrd="0" presId="urn:microsoft.com/office/officeart/2018/5/layout/IconCircleLabelList"/>
    <dgm:cxn modelId="{71ABCC9E-5551-4E83-AB30-3161AC0737F3}" type="presParOf" srcId="{9A1559AF-9FD6-4D33-898B-43D1F6CAB920}" destId="{79E4ACAC-D68B-462A-9CE3-88E1387478D0}" srcOrd="6" destOrd="0" presId="urn:microsoft.com/office/officeart/2018/5/layout/IconCircleLabelList"/>
    <dgm:cxn modelId="{68A38D35-4C0F-4547-A93C-104C53F80232}" type="presParOf" srcId="{79E4ACAC-D68B-462A-9CE3-88E1387478D0}" destId="{0C7DC95A-A6CB-4AB8-9B74-1A1775CAB8E9}" srcOrd="0" destOrd="0" presId="urn:microsoft.com/office/officeart/2018/5/layout/IconCircleLabelList"/>
    <dgm:cxn modelId="{191F37C7-FB34-4980-883B-190F8F594A8D}" type="presParOf" srcId="{79E4ACAC-D68B-462A-9CE3-88E1387478D0}" destId="{8994D66C-A8A5-41F7-A4DC-E991D0D2EB86}" srcOrd="1" destOrd="0" presId="urn:microsoft.com/office/officeart/2018/5/layout/IconCircleLabelList"/>
    <dgm:cxn modelId="{CBEB5C47-EBFD-4051-A24D-847C5DFEBF34}" type="presParOf" srcId="{79E4ACAC-D68B-462A-9CE3-88E1387478D0}" destId="{3D8A49C1-D149-4905-84A8-C7EB6DC83CCF}" srcOrd="2" destOrd="0" presId="urn:microsoft.com/office/officeart/2018/5/layout/IconCircleLabelList"/>
    <dgm:cxn modelId="{3D917F04-286D-4311-8236-6514D03B0C20}" type="presParOf" srcId="{79E4ACAC-D68B-462A-9CE3-88E1387478D0}" destId="{781432A6-4DEF-4F4A-8741-0B4E11BB474A}" srcOrd="3" destOrd="0" presId="urn:microsoft.com/office/officeart/2018/5/layout/IconCircleLabelList"/>
    <dgm:cxn modelId="{AB5FCA14-D85B-4A9C-B075-40CD660A3FAE}" type="presParOf" srcId="{9A1559AF-9FD6-4D33-898B-43D1F6CAB920}" destId="{EFD9E788-57ED-4525-9F1B-3AA49FDA58F8}" srcOrd="7" destOrd="0" presId="urn:microsoft.com/office/officeart/2018/5/layout/IconCircleLabelList"/>
    <dgm:cxn modelId="{E7F0A403-D297-4515-8438-BA71921693D1}" type="presParOf" srcId="{9A1559AF-9FD6-4D33-898B-43D1F6CAB920}" destId="{144E472F-9779-4784-B9A8-227E49645D43}" srcOrd="8" destOrd="0" presId="urn:microsoft.com/office/officeart/2018/5/layout/IconCircleLabelList"/>
    <dgm:cxn modelId="{FAC1F378-EEA4-4EF0-99B0-E7F4E2EDA2C9}" type="presParOf" srcId="{144E472F-9779-4784-B9A8-227E49645D43}" destId="{999408D5-E595-4DE1-A374-79EF890E4B1C}" srcOrd="0" destOrd="0" presId="urn:microsoft.com/office/officeart/2018/5/layout/IconCircleLabelList"/>
    <dgm:cxn modelId="{73093EAC-E284-4D8A-83E9-0D45C00DC48D}" type="presParOf" srcId="{144E472F-9779-4784-B9A8-227E49645D43}" destId="{CAC000B5-A410-4FD7-8B5C-127740E44E9F}" srcOrd="1" destOrd="0" presId="urn:microsoft.com/office/officeart/2018/5/layout/IconCircleLabelList"/>
    <dgm:cxn modelId="{D8F2AB48-E720-4D36-A643-8D16991BBF31}" type="presParOf" srcId="{144E472F-9779-4784-B9A8-227E49645D43}" destId="{CA0AA66B-E907-4692-B216-C02299BA0F64}" srcOrd="2" destOrd="0" presId="urn:microsoft.com/office/officeart/2018/5/layout/IconCircleLabelList"/>
    <dgm:cxn modelId="{06C3BF82-86F7-45F7-802B-6954D5E6EFFD}" type="presParOf" srcId="{144E472F-9779-4784-B9A8-227E49645D43}" destId="{D994553B-6839-4CA9-B2D8-DDDC7DF253C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1DC81A2-FB85-4B5C-A8E1-05CEC88682E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1FC5EC0-F8AF-4E63-9026-AA3A9B4C572F}">
      <dgm:prSet/>
      <dgm:spPr/>
      <dgm:t>
        <a:bodyPr/>
        <a:lstStyle/>
        <a:p>
          <a:pPr>
            <a:lnSpc>
              <a:spcPct val="100000"/>
            </a:lnSpc>
          </a:pPr>
          <a:r>
            <a:rPr lang="en-US" b="1" dirty="0"/>
            <a:t>Rule-Based Approaches</a:t>
          </a:r>
        </a:p>
        <a:p>
          <a:pPr>
            <a:lnSpc>
              <a:spcPct val="100000"/>
            </a:lnSpc>
          </a:pPr>
          <a:r>
            <a:rPr lang="en-US" dirty="0"/>
            <a:t>Using predefined rules and patterns to analyze text. This is effective for structured tasks like extracting specific information.</a:t>
          </a:r>
        </a:p>
      </dgm:t>
    </dgm:pt>
    <dgm:pt modelId="{953A4D17-6CC6-48D7-82CC-E69EDE732994}" type="parTrans" cxnId="{2BC4BABB-194C-4638-B805-86842D70D830}">
      <dgm:prSet/>
      <dgm:spPr/>
      <dgm:t>
        <a:bodyPr/>
        <a:lstStyle/>
        <a:p>
          <a:endParaRPr lang="en-US"/>
        </a:p>
      </dgm:t>
    </dgm:pt>
    <dgm:pt modelId="{30255BDB-DCB6-4207-9601-E6F78A8AF02C}" type="sibTrans" cxnId="{2BC4BABB-194C-4638-B805-86842D70D830}">
      <dgm:prSet/>
      <dgm:spPr/>
      <dgm:t>
        <a:bodyPr/>
        <a:lstStyle/>
        <a:p>
          <a:pPr>
            <a:lnSpc>
              <a:spcPct val="100000"/>
            </a:lnSpc>
          </a:pPr>
          <a:endParaRPr lang="en-US"/>
        </a:p>
      </dgm:t>
    </dgm:pt>
    <dgm:pt modelId="{D773D61B-7F85-4B49-B770-105414B9BBB1}">
      <dgm:prSet/>
      <dgm:spPr/>
      <dgm:t>
        <a:bodyPr/>
        <a:lstStyle/>
        <a:p>
          <a:pPr>
            <a:lnSpc>
              <a:spcPct val="100000"/>
            </a:lnSpc>
          </a:pPr>
          <a:r>
            <a:rPr lang="en-US" b="1" dirty="0"/>
            <a:t>Statistical Approaches</a:t>
          </a:r>
        </a:p>
        <a:p>
          <a:pPr>
            <a:lnSpc>
              <a:spcPct val="100000"/>
            </a:lnSpc>
          </a:pPr>
          <a:r>
            <a:rPr lang="en-US" dirty="0"/>
            <a:t>Leveraging statistical models to understand patterns and correlations in text data.</a:t>
          </a:r>
        </a:p>
      </dgm:t>
    </dgm:pt>
    <dgm:pt modelId="{73AAFE43-BA54-4260-A079-A03408AF80F9}" type="parTrans" cxnId="{6FD273D2-AA07-41A4-9470-86883BA98C13}">
      <dgm:prSet/>
      <dgm:spPr/>
      <dgm:t>
        <a:bodyPr/>
        <a:lstStyle/>
        <a:p>
          <a:endParaRPr lang="en-US"/>
        </a:p>
      </dgm:t>
    </dgm:pt>
    <dgm:pt modelId="{49CADF64-8968-4CE7-B22D-2296E858F1D5}" type="sibTrans" cxnId="{6FD273D2-AA07-41A4-9470-86883BA98C13}">
      <dgm:prSet/>
      <dgm:spPr/>
      <dgm:t>
        <a:bodyPr/>
        <a:lstStyle/>
        <a:p>
          <a:pPr>
            <a:lnSpc>
              <a:spcPct val="100000"/>
            </a:lnSpc>
          </a:pPr>
          <a:endParaRPr lang="en-US"/>
        </a:p>
      </dgm:t>
    </dgm:pt>
    <dgm:pt modelId="{B040B95F-FCBA-4FB0-8B22-B394A95629E4}">
      <dgm:prSet/>
      <dgm:spPr/>
      <dgm:t>
        <a:bodyPr/>
        <a:lstStyle/>
        <a:p>
          <a:pPr>
            <a:lnSpc>
              <a:spcPct val="100000"/>
            </a:lnSpc>
          </a:pPr>
          <a:r>
            <a:rPr lang="en-US" b="1" dirty="0"/>
            <a:t>Machine Learning-Based Approaches</a:t>
          </a:r>
        </a:p>
        <a:p>
          <a:pPr>
            <a:lnSpc>
              <a:spcPct val="100000"/>
            </a:lnSpc>
          </a:pPr>
          <a:r>
            <a:rPr lang="en-US" dirty="0"/>
            <a:t>Using data-driven models that learn from text data to make predictions or classifications.</a:t>
          </a:r>
        </a:p>
      </dgm:t>
    </dgm:pt>
    <dgm:pt modelId="{9AA45597-C383-45E9-8DCA-0E04B16AF5FA}" type="parTrans" cxnId="{540828A5-D77A-4DF8-B1CE-736F6D27DEFC}">
      <dgm:prSet/>
      <dgm:spPr/>
      <dgm:t>
        <a:bodyPr/>
        <a:lstStyle/>
        <a:p>
          <a:endParaRPr lang="en-US"/>
        </a:p>
      </dgm:t>
    </dgm:pt>
    <dgm:pt modelId="{D2830BD8-E2E1-4183-BA37-DB67D6C54008}" type="sibTrans" cxnId="{540828A5-D77A-4DF8-B1CE-736F6D27DEFC}">
      <dgm:prSet/>
      <dgm:spPr/>
      <dgm:t>
        <a:bodyPr/>
        <a:lstStyle/>
        <a:p>
          <a:pPr>
            <a:lnSpc>
              <a:spcPct val="100000"/>
            </a:lnSpc>
          </a:pPr>
          <a:endParaRPr lang="en-US"/>
        </a:p>
      </dgm:t>
    </dgm:pt>
    <dgm:pt modelId="{1949A144-F014-42D5-91C4-F4856EC90351}">
      <dgm:prSet/>
      <dgm:spPr/>
      <dgm:t>
        <a:bodyPr/>
        <a:lstStyle/>
        <a:p>
          <a:pPr>
            <a:lnSpc>
              <a:spcPct val="100000"/>
            </a:lnSpc>
          </a:pPr>
          <a:r>
            <a:rPr lang="en-US" b="1" dirty="0"/>
            <a:t>Hybrid Approaches</a:t>
          </a:r>
        </a:p>
        <a:p>
          <a:pPr>
            <a:lnSpc>
              <a:spcPct val="100000"/>
            </a:lnSpc>
          </a:pPr>
          <a:r>
            <a:rPr lang="en-US" dirty="0"/>
            <a:t>Combining multiple techniques and methods, often integrating rule-based and machine learning approaches for more robust text mining.</a:t>
          </a:r>
        </a:p>
      </dgm:t>
    </dgm:pt>
    <dgm:pt modelId="{6FD0EF5D-2136-4590-A1B9-F2F2445470FB}" type="parTrans" cxnId="{D8C5AD1F-CC27-4E52-B073-9A83FDB2BFE6}">
      <dgm:prSet/>
      <dgm:spPr/>
      <dgm:t>
        <a:bodyPr/>
        <a:lstStyle/>
        <a:p>
          <a:endParaRPr lang="en-US"/>
        </a:p>
      </dgm:t>
    </dgm:pt>
    <dgm:pt modelId="{7C0DEB29-74B1-4678-BBE4-7BEB195BE41B}" type="sibTrans" cxnId="{D8C5AD1F-CC27-4E52-B073-9A83FDB2BFE6}">
      <dgm:prSet/>
      <dgm:spPr/>
      <dgm:t>
        <a:bodyPr/>
        <a:lstStyle/>
        <a:p>
          <a:endParaRPr lang="en-US"/>
        </a:p>
      </dgm:t>
    </dgm:pt>
    <dgm:pt modelId="{2B86139E-F2D5-4F3B-BB5F-138554FBC6F5}" type="pres">
      <dgm:prSet presAssocID="{F1DC81A2-FB85-4B5C-A8E1-05CEC88682E4}" presName="root" presStyleCnt="0">
        <dgm:presLayoutVars>
          <dgm:dir/>
          <dgm:resizeHandles val="exact"/>
        </dgm:presLayoutVars>
      </dgm:prSet>
      <dgm:spPr/>
    </dgm:pt>
    <dgm:pt modelId="{0865EB96-0F42-4ADD-BF85-8B2F8141C7F2}" type="pres">
      <dgm:prSet presAssocID="{F1DC81A2-FB85-4B5C-A8E1-05CEC88682E4}" presName="container" presStyleCnt="0">
        <dgm:presLayoutVars>
          <dgm:dir/>
          <dgm:resizeHandles val="exact"/>
        </dgm:presLayoutVars>
      </dgm:prSet>
      <dgm:spPr/>
    </dgm:pt>
    <dgm:pt modelId="{75C4661E-458E-4BCC-9C76-5FCCED1880BD}" type="pres">
      <dgm:prSet presAssocID="{41FC5EC0-F8AF-4E63-9026-AA3A9B4C572F}" presName="compNode" presStyleCnt="0"/>
      <dgm:spPr/>
    </dgm:pt>
    <dgm:pt modelId="{7C674263-545B-4552-BB55-04D4F6CF9FAC}" type="pres">
      <dgm:prSet presAssocID="{41FC5EC0-F8AF-4E63-9026-AA3A9B4C572F}" presName="iconBgRect" presStyleLbl="bgShp" presStyleIdx="0" presStyleCnt="4"/>
      <dgm:spPr/>
    </dgm:pt>
    <dgm:pt modelId="{77A4696F-AC91-4016-85F2-DAD6ADF5C5DD}" type="pres">
      <dgm:prSet presAssocID="{41FC5EC0-F8AF-4E63-9026-AA3A9B4C57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D6F61D5-9562-4C3B-8F43-6F8219F3A246}" type="pres">
      <dgm:prSet presAssocID="{41FC5EC0-F8AF-4E63-9026-AA3A9B4C572F}" presName="spaceRect" presStyleCnt="0"/>
      <dgm:spPr/>
    </dgm:pt>
    <dgm:pt modelId="{8346AB64-F628-455E-8748-6CA3C6EEEDDD}" type="pres">
      <dgm:prSet presAssocID="{41FC5EC0-F8AF-4E63-9026-AA3A9B4C572F}" presName="textRect" presStyleLbl="revTx" presStyleIdx="0" presStyleCnt="4">
        <dgm:presLayoutVars>
          <dgm:chMax val="1"/>
          <dgm:chPref val="1"/>
        </dgm:presLayoutVars>
      </dgm:prSet>
      <dgm:spPr/>
    </dgm:pt>
    <dgm:pt modelId="{77D1B1F6-2EFA-44DC-AE7E-E061DA70BBEC}" type="pres">
      <dgm:prSet presAssocID="{30255BDB-DCB6-4207-9601-E6F78A8AF02C}" presName="sibTrans" presStyleLbl="sibTrans2D1" presStyleIdx="0" presStyleCnt="0"/>
      <dgm:spPr/>
    </dgm:pt>
    <dgm:pt modelId="{94917427-BE61-4995-AE2F-A822B6828096}" type="pres">
      <dgm:prSet presAssocID="{D773D61B-7F85-4B49-B770-105414B9BBB1}" presName="compNode" presStyleCnt="0"/>
      <dgm:spPr/>
    </dgm:pt>
    <dgm:pt modelId="{9B29BB9D-DFE5-4F98-8D7E-E85ED560C2C0}" type="pres">
      <dgm:prSet presAssocID="{D773D61B-7F85-4B49-B770-105414B9BBB1}" presName="iconBgRect" presStyleLbl="bgShp" presStyleIdx="1" presStyleCnt="4"/>
      <dgm:spPr/>
    </dgm:pt>
    <dgm:pt modelId="{0EC261A6-34D1-4158-833F-64D0F364FC69}" type="pres">
      <dgm:prSet presAssocID="{D773D61B-7F85-4B49-B770-105414B9BB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AE8EBD4-32D8-4FC8-A1F7-8F4E9AC7DF7E}" type="pres">
      <dgm:prSet presAssocID="{D773D61B-7F85-4B49-B770-105414B9BBB1}" presName="spaceRect" presStyleCnt="0"/>
      <dgm:spPr/>
    </dgm:pt>
    <dgm:pt modelId="{EE9BA519-95D8-41F7-91A8-2C51100490C5}" type="pres">
      <dgm:prSet presAssocID="{D773D61B-7F85-4B49-B770-105414B9BBB1}" presName="textRect" presStyleLbl="revTx" presStyleIdx="1" presStyleCnt="4">
        <dgm:presLayoutVars>
          <dgm:chMax val="1"/>
          <dgm:chPref val="1"/>
        </dgm:presLayoutVars>
      </dgm:prSet>
      <dgm:spPr/>
    </dgm:pt>
    <dgm:pt modelId="{6EBB6238-AE08-416C-83C1-8C01D3AA878F}" type="pres">
      <dgm:prSet presAssocID="{49CADF64-8968-4CE7-B22D-2296E858F1D5}" presName="sibTrans" presStyleLbl="sibTrans2D1" presStyleIdx="0" presStyleCnt="0"/>
      <dgm:spPr/>
    </dgm:pt>
    <dgm:pt modelId="{52C41FEF-F1FF-42A6-9605-502BB5F7035A}" type="pres">
      <dgm:prSet presAssocID="{B040B95F-FCBA-4FB0-8B22-B394A95629E4}" presName="compNode" presStyleCnt="0"/>
      <dgm:spPr/>
    </dgm:pt>
    <dgm:pt modelId="{04628AB3-209C-4B89-9BB2-62D57C81D6A3}" type="pres">
      <dgm:prSet presAssocID="{B040B95F-FCBA-4FB0-8B22-B394A95629E4}" presName="iconBgRect" presStyleLbl="bgShp" presStyleIdx="2" presStyleCnt="4"/>
      <dgm:spPr/>
    </dgm:pt>
    <dgm:pt modelId="{FD3E7483-AE76-46D0-B7C0-6036B36B817D}" type="pres">
      <dgm:prSet presAssocID="{B040B95F-FCBA-4FB0-8B22-B394A95629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0DA84444-DF3E-4CC3-AE7D-7F9FF452B4CB}" type="pres">
      <dgm:prSet presAssocID="{B040B95F-FCBA-4FB0-8B22-B394A95629E4}" presName="spaceRect" presStyleCnt="0"/>
      <dgm:spPr/>
    </dgm:pt>
    <dgm:pt modelId="{ADD57984-48B0-4DCA-8122-17580EB9DBF3}" type="pres">
      <dgm:prSet presAssocID="{B040B95F-FCBA-4FB0-8B22-B394A95629E4}" presName="textRect" presStyleLbl="revTx" presStyleIdx="2" presStyleCnt="4">
        <dgm:presLayoutVars>
          <dgm:chMax val="1"/>
          <dgm:chPref val="1"/>
        </dgm:presLayoutVars>
      </dgm:prSet>
      <dgm:spPr/>
    </dgm:pt>
    <dgm:pt modelId="{77E5C1AD-9E8B-4E57-B310-A5D3173A96A7}" type="pres">
      <dgm:prSet presAssocID="{D2830BD8-E2E1-4183-BA37-DB67D6C54008}" presName="sibTrans" presStyleLbl="sibTrans2D1" presStyleIdx="0" presStyleCnt="0"/>
      <dgm:spPr/>
    </dgm:pt>
    <dgm:pt modelId="{2DA5BBBD-CFC0-4E51-BDD4-3AFA878B9480}" type="pres">
      <dgm:prSet presAssocID="{1949A144-F014-42D5-91C4-F4856EC90351}" presName="compNode" presStyleCnt="0"/>
      <dgm:spPr/>
    </dgm:pt>
    <dgm:pt modelId="{B65FE5BC-84F7-4B9D-9235-5508031E1E11}" type="pres">
      <dgm:prSet presAssocID="{1949A144-F014-42D5-91C4-F4856EC90351}" presName="iconBgRect" presStyleLbl="bgShp" presStyleIdx="3" presStyleCnt="4"/>
      <dgm:spPr/>
    </dgm:pt>
    <dgm:pt modelId="{012B09E3-F1C6-4A38-A7AE-90CE219E196D}" type="pres">
      <dgm:prSet presAssocID="{1949A144-F014-42D5-91C4-F4856EC903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ning Tools"/>
        </a:ext>
      </dgm:extLst>
    </dgm:pt>
    <dgm:pt modelId="{84BB8C00-32BB-46BF-AF04-099A9E4CD05B}" type="pres">
      <dgm:prSet presAssocID="{1949A144-F014-42D5-91C4-F4856EC90351}" presName="spaceRect" presStyleCnt="0"/>
      <dgm:spPr/>
    </dgm:pt>
    <dgm:pt modelId="{AD2EAA69-65CB-4903-9758-5555755D0663}" type="pres">
      <dgm:prSet presAssocID="{1949A144-F014-42D5-91C4-F4856EC90351}" presName="textRect" presStyleLbl="revTx" presStyleIdx="3" presStyleCnt="4">
        <dgm:presLayoutVars>
          <dgm:chMax val="1"/>
          <dgm:chPref val="1"/>
        </dgm:presLayoutVars>
      </dgm:prSet>
      <dgm:spPr/>
    </dgm:pt>
  </dgm:ptLst>
  <dgm:cxnLst>
    <dgm:cxn modelId="{D8C5AD1F-CC27-4E52-B073-9A83FDB2BFE6}" srcId="{F1DC81A2-FB85-4B5C-A8E1-05CEC88682E4}" destId="{1949A144-F014-42D5-91C4-F4856EC90351}" srcOrd="3" destOrd="0" parTransId="{6FD0EF5D-2136-4590-A1B9-F2F2445470FB}" sibTransId="{7C0DEB29-74B1-4678-BBE4-7BEB195BE41B}"/>
    <dgm:cxn modelId="{46C04647-4CE7-4AF7-BFE8-F3485DA05BEA}" type="presOf" srcId="{D2830BD8-E2E1-4183-BA37-DB67D6C54008}" destId="{77E5C1AD-9E8B-4E57-B310-A5D3173A96A7}" srcOrd="0" destOrd="0" presId="urn:microsoft.com/office/officeart/2018/2/layout/IconCircleList"/>
    <dgm:cxn modelId="{ED8A5D70-5272-4D9C-829C-F8AD1A69D3CB}" type="presOf" srcId="{41FC5EC0-F8AF-4E63-9026-AA3A9B4C572F}" destId="{8346AB64-F628-455E-8748-6CA3C6EEEDDD}" srcOrd="0" destOrd="0" presId="urn:microsoft.com/office/officeart/2018/2/layout/IconCircleList"/>
    <dgm:cxn modelId="{49B36879-D38B-419C-9AA3-6031C2741146}" type="presOf" srcId="{D773D61B-7F85-4B49-B770-105414B9BBB1}" destId="{EE9BA519-95D8-41F7-91A8-2C51100490C5}" srcOrd="0" destOrd="0" presId="urn:microsoft.com/office/officeart/2018/2/layout/IconCircleList"/>
    <dgm:cxn modelId="{60E16E8B-E9D7-4BFE-9D33-653510A7FAB2}" type="presOf" srcId="{1949A144-F014-42D5-91C4-F4856EC90351}" destId="{AD2EAA69-65CB-4903-9758-5555755D0663}" srcOrd="0" destOrd="0" presId="urn:microsoft.com/office/officeart/2018/2/layout/IconCircleList"/>
    <dgm:cxn modelId="{540828A5-D77A-4DF8-B1CE-736F6D27DEFC}" srcId="{F1DC81A2-FB85-4B5C-A8E1-05CEC88682E4}" destId="{B040B95F-FCBA-4FB0-8B22-B394A95629E4}" srcOrd="2" destOrd="0" parTransId="{9AA45597-C383-45E9-8DCA-0E04B16AF5FA}" sibTransId="{D2830BD8-E2E1-4183-BA37-DB67D6C54008}"/>
    <dgm:cxn modelId="{59D799A7-27CE-4C28-B820-C390F3E9923A}" type="presOf" srcId="{30255BDB-DCB6-4207-9601-E6F78A8AF02C}" destId="{77D1B1F6-2EFA-44DC-AE7E-E061DA70BBEC}" srcOrd="0" destOrd="0" presId="urn:microsoft.com/office/officeart/2018/2/layout/IconCircleList"/>
    <dgm:cxn modelId="{2BC4BABB-194C-4638-B805-86842D70D830}" srcId="{F1DC81A2-FB85-4B5C-A8E1-05CEC88682E4}" destId="{41FC5EC0-F8AF-4E63-9026-AA3A9B4C572F}" srcOrd="0" destOrd="0" parTransId="{953A4D17-6CC6-48D7-82CC-E69EDE732994}" sibTransId="{30255BDB-DCB6-4207-9601-E6F78A8AF02C}"/>
    <dgm:cxn modelId="{6FD273D2-AA07-41A4-9470-86883BA98C13}" srcId="{F1DC81A2-FB85-4B5C-A8E1-05CEC88682E4}" destId="{D773D61B-7F85-4B49-B770-105414B9BBB1}" srcOrd="1" destOrd="0" parTransId="{73AAFE43-BA54-4260-A079-A03408AF80F9}" sibTransId="{49CADF64-8968-4CE7-B22D-2296E858F1D5}"/>
    <dgm:cxn modelId="{9A20ADDE-0EC0-41BC-A11E-6ADB73DAD918}" type="presOf" srcId="{49CADF64-8968-4CE7-B22D-2296E858F1D5}" destId="{6EBB6238-AE08-416C-83C1-8C01D3AA878F}" srcOrd="0" destOrd="0" presId="urn:microsoft.com/office/officeart/2018/2/layout/IconCircleList"/>
    <dgm:cxn modelId="{12621DF2-1A4E-49D7-814F-931D6EB4B0C4}" type="presOf" srcId="{F1DC81A2-FB85-4B5C-A8E1-05CEC88682E4}" destId="{2B86139E-F2D5-4F3B-BB5F-138554FBC6F5}" srcOrd="0" destOrd="0" presId="urn:microsoft.com/office/officeart/2018/2/layout/IconCircleList"/>
    <dgm:cxn modelId="{4B57A9FE-5FC6-44E8-8750-FE384FB1E2F4}" type="presOf" srcId="{B040B95F-FCBA-4FB0-8B22-B394A95629E4}" destId="{ADD57984-48B0-4DCA-8122-17580EB9DBF3}" srcOrd="0" destOrd="0" presId="urn:microsoft.com/office/officeart/2018/2/layout/IconCircleList"/>
    <dgm:cxn modelId="{820DB9FE-ABDE-4249-AB63-6234388AE355}" type="presParOf" srcId="{2B86139E-F2D5-4F3B-BB5F-138554FBC6F5}" destId="{0865EB96-0F42-4ADD-BF85-8B2F8141C7F2}" srcOrd="0" destOrd="0" presId="urn:microsoft.com/office/officeart/2018/2/layout/IconCircleList"/>
    <dgm:cxn modelId="{12E99890-0222-4C42-9F1B-1BD7D7643CC4}" type="presParOf" srcId="{0865EB96-0F42-4ADD-BF85-8B2F8141C7F2}" destId="{75C4661E-458E-4BCC-9C76-5FCCED1880BD}" srcOrd="0" destOrd="0" presId="urn:microsoft.com/office/officeart/2018/2/layout/IconCircleList"/>
    <dgm:cxn modelId="{12EBC2DA-8C9F-422D-89BD-41BFC5BB5D20}" type="presParOf" srcId="{75C4661E-458E-4BCC-9C76-5FCCED1880BD}" destId="{7C674263-545B-4552-BB55-04D4F6CF9FAC}" srcOrd="0" destOrd="0" presId="urn:microsoft.com/office/officeart/2018/2/layout/IconCircleList"/>
    <dgm:cxn modelId="{1BFD90ED-566B-4500-A1BB-026D0ACDDE96}" type="presParOf" srcId="{75C4661E-458E-4BCC-9C76-5FCCED1880BD}" destId="{77A4696F-AC91-4016-85F2-DAD6ADF5C5DD}" srcOrd="1" destOrd="0" presId="urn:microsoft.com/office/officeart/2018/2/layout/IconCircleList"/>
    <dgm:cxn modelId="{099E6BE7-0BAF-4636-85D3-9AB5B46CBE0B}" type="presParOf" srcId="{75C4661E-458E-4BCC-9C76-5FCCED1880BD}" destId="{ED6F61D5-9562-4C3B-8F43-6F8219F3A246}" srcOrd="2" destOrd="0" presId="urn:microsoft.com/office/officeart/2018/2/layout/IconCircleList"/>
    <dgm:cxn modelId="{584A906C-B4F4-4C35-A957-2025BE5567DB}" type="presParOf" srcId="{75C4661E-458E-4BCC-9C76-5FCCED1880BD}" destId="{8346AB64-F628-455E-8748-6CA3C6EEEDDD}" srcOrd="3" destOrd="0" presId="urn:microsoft.com/office/officeart/2018/2/layout/IconCircleList"/>
    <dgm:cxn modelId="{326B44E6-925C-4A40-A37E-36AD8B1C8F22}" type="presParOf" srcId="{0865EB96-0F42-4ADD-BF85-8B2F8141C7F2}" destId="{77D1B1F6-2EFA-44DC-AE7E-E061DA70BBEC}" srcOrd="1" destOrd="0" presId="urn:microsoft.com/office/officeart/2018/2/layout/IconCircleList"/>
    <dgm:cxn modelId="{F400FF6C-251E-4D19-9754-57CCF1CBE19A}" type="presParOf" srcId="{0865EB96-0F42-4ADD-BF85-8B2F8141C7F2}" destId="{94917427-BE61-4995-AE2F-A822B6828096}" srcOrd="2" destOrd="0" presId="urn:microsoft.com/office/officeart/2018/2/layout/IconCircleList"/>
    <dgm:cxn modelId="{695C0A17-038A-4ED1-BE72-AB70FD988230}" type="presParOf" srcId="{94917427-BE61-4995-AE2F-A822B6828096}" destId="{9B29BB9D-DFE5-4F98-8D7E-E85ED560C2C0}" srcOrd="0" destOrd="0" presId="urn:microsoft.com/office/officeart/2018/2/layout/IconCircleList"/>
    <dgm:cxn modelId="{4CCAFB58-C9BA-40D6-B271-E8DA36080454}" type="presParOf" srcId="{94917427-BE61-4995-AE2F-A822B6828096}" destId="{0EC261A6-34D1-4158-833F-64D0F364FC69}" srcOrd="1" destOrd="0" presId="urn:microsoft.com/office/officeart/2018/2/layout/IconCircleList"/>
    <dgm:cxn modelId="{138B4CF1-1876-4195-AA2E-5E700A971E46}" type="presParOf" srcId="{94917427-BE61-4995-AE2F-A822B6828096}" destId="{CAE8EBD4-32D8-4FC8-A1F7-8F4E9AC7DF7E}" srcOrd="2" destOrd="0" presId="urn:microsoft.com/office/officeart/2018/2/layout/IconCircleList"/>
    <dgm:cxn modelId="{18399EBE-B441-43E9-A2DC-6027671BE121}" type="presParOf" srcId="{94917427-BE61-4995-AE2F-A822B6828096}" destId="{EE9BA519-95D8-41F7-91A8-2C51100490C5}" srcOrd="3" destOrd="0" presId="urn:microsoft.com/office/officeart/2018/2/layout/IconCircleList"/>
    <dgm:cxn modelId="{DFF1237E-BBDD-449D-AA18-184F639C590A}" type="presParOf" srcId="{0865EB96-0F42-4ADD-BF85-8B2F8141C7F2}" destId="{6EBB6238-AE08-416C-83C1-8C01D3AA878F}" srcOrd="3" destOrd="0" presId="urn:microsoft.com/office/officeart/2018/2/layout/IconCircleList"/>
    <dgm:cxn modelId="{0991383F-3454-4C5F-BDC9-3668B3D0D23B}" type="presParOf" srcId="{0865EB96-0F42-4ADD-BF85-8B2F8141C7F2}" destId="{52C41FEF-F1FF-42A6-9605-502BB5F7035A}" srcOrd="4" destOrd="0" presId="urn:microsoft.com/office/officeart/2018/2/layout/IconCircleList"/>
    <dgm:cxn modelId="{F115AA2D-B569-4B8B-BF2D-BAA109C7CF2E}" type="presParOf" srcId="{52C41FEF-F1FF-42A6-9605-502BB5F7035A}" destId="{04628AB3-209C-4B89-9BB2-62D57C81D6A3}" srcOrd="0" destOrd="0" presId="urn:microsoft.com/office/officeart/2018/2/layout/IconCircleList"/>
    <dgm:cxn modelId="{2C2B845F-FA3E-4DDE-8F17-947B43407303}" type="presParOf" srcId="{52C41FEF-F1FF-42A6-9605-502BB5F7035A}" destId="{FD3E7483-AE76-46D0-B7C0-6036B36B817D}" srcOrd="1" destOrd="0" presId="urn:microsoft.com/office/officeart/2018/2/layout/IconCircleList"/>
    <dgm:cxn modelId="{4F53464C-3E6E-4C17-B454-0A597C97FAF7}" type="presParOf" srcId="{52C41FEF-F1FF-42A6-9605-502BB5F7035A}" destId="{0DA84444-DF3E-4CC3-AE7D-7F9FF452B4CB}" srcOrd="2" destOrd="0" presId="urn:microsoft.com/office/officeart/2018/2/layout/IconCircleList"/>
    <dgm:cxn modelId="{BABD2224-60F8-4EC1-A33E-EDAC61CD9567}" type="presParOf" srcId="{52C41FEF-F1FF-42A6-9605-502BB5F7035A}" destId="{ADD57984-48B0-4DCA-8122-17580EB9DBF3}" srcOrd="3" destOrd="0" presId="urn:microsoft.com/office/officeart/2018/2/layout/IconCircleList"/>
    <dgm:cxn modelId="{51FE9599-7CF4-4C18-9637-41561B81B3A6}" type="presParOf" srcId="{0865EB96-0F42-4ADD-BF85-8B2F8141C7F2}" destId="{77E5C1AD-9E8B-4E57-B310-A5D3173A96A7}" srcOrd="5" destOrd="0" presId="urn:microsoft.com/office/officeart/2018/2/layout/IconCircleList"/>
    <dgm:cxn modelId="{4DEA9788-5172-4736-B4F0-C4EAFDFBE363}" type="presParOf" srcId="{0865EB96-0F42-4ADD-BF85-8B2F8141C7F2}" destId="{2DA5BBBD-CFC0-4E51-BDD4-3AFA878B9480}" srcOrd="6" destOrd="0" presId="urn:microsoft.com/office/officeart/2018/2/layout/IconCircleList"/>
    <dgm:cxn modelId="{35F96B53-9B3D-4377-8530-BCB4CE33132D}" type="presParOf" srcId="{2DA5BBBD-CFC0-4E51-BDD4-3AFA878B9480}" destId="{B65FE5BC-84F7-4B9D-9235-5508031E1E11}" srcOrd="0" destOrd="0" presId="urn:microsoft.com/office/officeart/2018/2/layout/IconCircleList"/>
    <dgm:cxn modelId="{EA599B7E-C4CA-44E9-A421-D3FEF45E25DB}" type="presParOf" srcId="{2DA5BBBD-CFC0-4E51-BDD4-3AFA878B9480}" destId="{012B09E3-F1C6-4A38-A7AE-90CE219E196D}" srcOrd="1" destOrd="0" presId="urn:microsoft.com/office/officeart/2018/2/layout/IconCircleList"/>
    <dgm:cxn modelId="{73775053-2690-4268-8D87-EE00FD437C6B}" type="presParOf" srcId="{2DA5BBBD-CFC0-4E51-BDD4-3AFA878B9480}" destId="{84BB8C00-32BB-46BF-AF04-099A9E4CD05B}" srcOrd="2" destOrd="0" presId="urn:microsoft.com/office/officeart/2018/2/layout/IconCircleList"/>
    <dgm:cxn modelId="{319E11D0-9008-4A55-8915-235BC2633D94}" type="presParOf" srcId="{2DA5BBBD-CFC0-4E51-BDD4-3AFA878B9480}" destId="{AD2EAA69-65CB-4903-9758-5555755D066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321D887-DB98-4E40-9288-A1511DBEA27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63FE635-10A5-4929-9C3C-BA1204AFE4E4}">
      <dgm:prSet custT="1"/>
      <dgm:spPr/>
      <dgm:t>
        <a:bodyPr/>
        <a:lstStyle/>
        <a:p>
          <a:pPr>
            <a:lnSpc>
              <a:spcPct val="100000"/>
            </a:lnSpc>
            <a:defRPr cap="all"/>
          </a:pPr>
          <a:r>
            <a:rPr lang="en-US" sz="1200" b="1" dirty="0"/>
            <a:t>Preprocessing</a:t>
          </a:r>
        </a:p>
        <a:p>
          <a:pPr>
            <a:lnSpc>
              <a:spcPct val="100000"/>
            </a:lnSpc>
            <a:defRPr cap="all"/>
          </a:pPr>
          <a:r>
            <a:rPr lang="en-US" sz="1200" dirty="0"/>
            <a:t>This step involves cleaning and structuring text data by removing noise, identifying and correcting errors, and normalizing text format. This includes tasks like tokenization, stop word removal, stemming, and lemmatization.</a:t>
          </a:r>
        </a:p>
      </dgm:t>
    </dgm:pt>
    <dgm:pt modelId="{09905307-6E9A-4A33-824C-20DF58DC262C}" type="parTrans" cxnId="{64FF2439-1DDF-4553-93E9-D612A5EB7231}">
      <dgm:prSet/>
      <dgm:spPr/>
      <dgm:t>
        <a:bodyPr/>
        <a:lstStyle/>
        <a:p>
          <a:endParaRPr lang="en-US" sz="2000"/>
        </a:p>
      </dgm:t>
    </dgm:pt>
    <dgm:pt modelId="{7EA66B1C-A7DA-4DDE-A07D-F6F9338F52AA}" type="sibTrans" cxnId="{64FF2439-1DDF-4553-93E9-D612A5EB7231}">
      <dgm:prSet/>
      <dgm:spPr/>
      <dgm:t>
        <a:bodyPr/>
        <a:lstStyle/>
        <a:p>
          <a:endParaRPr lang="en-US" sz="2000"/>
        </a:p>
      </dgm:t>
    </dgm:pt>
    <dgm:pt modelId="{6112CF9E-326D-41D9-B62F-140EB8AC27D4}">
      <dgm:prSet custT="1"/>
      <dgm:spPr/>
      <dgm:t>
        <a:bodyPr/>
        <a:lstStyle/>
        <a:p>
          <a:pPr>
            <a:lnSpc>
              <a:spcPct val="100000"/>
            </a:lnSpc>
            <a:defRPr cap="all"/>
          </a:pPr>
          <a:r>
            <a:rPr lang="en-US" sz="1200" b="1" dirty="0"/>
            <a:t>Feature extraction</a:t>
          </a:r>
        </a:p>
        <a:p>
          <a:pPr>
            <a:lnSpc>
              <a:spcPct val="100000"/>
            </a:lnSpc>
            <a:defRPr cap="all"/>
          </a:pPr>
          <a:r>
            <a:rPr lang="en-US" sz="1200" dirty="0"/>
            <a:t>This step involves identifying and extracting relevant features from text data that can be used for further analysis. Common features include word frequencies, n-grams, part-of-speech tags, and named entities.</a:t>
          </a:r>
        </a:p>
      </dgm:t>
    </dgm:pt>
    <dgm:pt modelId="{9E3283B7-1D1C-4E1C-8583-A64E844153A0}" type="parTrans" cxnId="{B62729D7-E2ED-4288-8C97-9836F39E4848}">
      <dgm:prSet/>
      <dgm:spPr/>
      <dgm:t>
        <a:bodyPr/>
        <a:lstStyle/>
        <a:p>
          <a:endParaRPr lang="en-US" sz="2000"/>
        </a:p>
      </dgm:t>
    </dgm:pt>
    <dgm:pt modelId="{FDF6E403-46A1-49F6-9B57-8E85B8445275}" type="sibTrans" cxnId="{B62729D7-E2ED-4288-8C97-9836F39E4848}">
      <dgm:prSet/>
      <dgm:spPr/>
      <dgm:t>
        <a:bodyPr/>
        <a:lstStyle/>
        <a:p>
          <a:endParaRPr lang="en-US" sz="2000"/>
        </a:p>
      </dgm:t>
    </dgm:pt>
    <dgm:pt modelId="{AA86818F-CE5C-48D4-AB1C-1B75972B15B5}">
      <dgm:prSet custT="1"/>
      <dgm:spPr/>
      <dgm:t>
        <a:bodyPr/>
        <a:lstStyle/>
        <a:p>
          <a:pPr>
            <a:lnSpc>
              <a:spcPct val="100000"/>
            </a:lnSpc>
            <a:defRPr cap="all"/>
          </a:pPr>
          <a:r>
            <a:rPr lang="en-US" sz="1200" b="1" dirty="0"/>
            <a:t>Dimensionality reduction</a:t>
          </a:r>
        </a:p>
        <a:p>
          <a:pPr>
            <a:lnSpc>
              <a:spcPct val="100000"/>
            </a:lnSpc>
            <a:defRPr cap="all"/>
          </a:pPr>
          <a:r>
            <a:rPr lang="en-US" sz="1200" dirty="0"/>
            <a:t>This step reduces the number of features in high-dimensional text data to improve the efficiency and accuracy of algorithms. Techniques like Principal Component Analysis (PCA) and Non-negative Matrix Factorization (NMF) are commonly used.</a:t>
          </a:r>
        </a:p>
      </dgm:t>
    </dgm:pt>
    <dgm:pt modelId="{F9B891E6-AC4D-48CF-B5A9-1B589970F40C}" type="parTrans" cxnId="{26B0C465-8E96-4D41-B47A-BBFE22ED7ADB}">
      <dgm:prSet/>
      <dgm:spPr/>
      <dgm:t>
        <a:bodyPr/>
        <a:lstStyle/>
        <a:p>
          <a:endParaRPr lang="en-US" sz="2000"/>
        </a:p>
      </dgm:t>
    </dgm:pt>
    <dgm:pt modelId="{B816DF34-0FFE-4518-8FFE-A4E29B265A80}" type="sibTrans" cxnId="{26B0C465-8E96-4D41-B47A-BBFE22ED7ADB}">
      <dgm:prSet/>
      <dgm:spPr/>
      <dgm:t>
        <a:bodyPr/>
        <a:lstStyle/>
        <a:p>
          <a:endParaRPr lang="en-US" sz="2000"/>
        </a:p>
      </dgm:t>
    </dgm:pt>
    <dgm:pt modelId="{2BC424E9-FBA0-43A8-998D-EB60B132FDA5}">
      <dgm:prSet custT="1"/>
      <dgm:spPr/>
      <dgm:t>
        <a:bodyPr/>
        <a:lstStyle/>
        <a:p>
          <a:pPr>
            <a:lnSpc>
              <a:spcPct val="100000"/>
            </a:lnSpc>
            <a:defRPr cap="all"/>
          </a:pPr>
          <a:r>
            <a:rPr lang="en-US" sz="1200" b="1" dirty="0"/>
            <a:t>Machine learning</a:t>
          </a:r>
        </a:p>
        <a:p>
          <a:pPr>
            <a:lnSpc>
              <a:spcPct val="100000"/>
            </a:lnSpc>
            <a:defRPr cap="all"/>
          </a:pPr>
          <a:r>
            <a:rPr lang="en-US" sz="1200" dirty="0"/>
            <a:t>Machine learning techniques are often employed for tasks like text classification, sentiment analysis, Information Retrieval, and information extraction. These techniques learn from labeled data to make predictions on new unseen data.</a:t>
          </a:r>
        </a:p>
      </dgm:t>
    </dgm:pt>
    <dgm:pt modelId="{976A570C-BCA9-4AD3-88C1-E7D369D6F7A7}" type="parTrans" cxnId="{3F7DE0F3-6B0C-463C-889C-C0544D0285E9}">
      <dgm:prSet/>
      <dgm:spPr/>
      <dgm:t>
        <a:bodyPr/>
        <a:lstStyle/>
        <a:p>
          <a:endParaRPr lang="en-US" sz="2000"/>
        </a:p>
      </dgm:t>
    </dgm:pt>
    <dgm:pt modelId="{84A10F32-BB14-4A4E-9051-D2C7FDC964BB}" type="sibTrans" cxnId="{3F7DE0F3-6B0C-463C-889C-C0544D0285E9}">
      <dgm:prSet/>
      <dgm:spPr/>
      <dgm:t>
        <a:bodyPr/>
        <a:lstStyle/>
        <a:p>
          <a:endParaRPr lang="en-US" sz="2000"/>
        </a:p>
      </dgm:t>
    </dgm:pt>
    <dgm:pt modelId="{BD49F575-B93C-4F3B-B75F-5742D9362C6F}">
      <dgm:prSet custT="1"/>
      <dgm:spPr/>
      <dgm:t>
        <a:bodyPr/>
        <a:lstStyle/>
        <a:p>
          <a:pPr>
            <a:lnSpc>
              <a:spcPct val="100000"/>
            </a:lnSpc>
            <a:defRPr cap="all"/>
          </a:pPr>
          <a:r>
            <a:rPr lang="en-US" sz="1200" b="1" i="0" dirty="0"/>
            <a:t>Pattern Recognition</a:t>
          </a:r>
        </a:p>
        <a:p>
          <a:pPr>
            <a:lnSpc>
              <a:spcPct val="100000"/>
            </a:lnSpc>
            <a:defRPr cap="all"/>
          </a:pPr>
          <a:r>
            <a:rPr lang="en-US" sz="1200" b="0" i="0" dirty="0"/>
            <a:t>This process involves identifying and extracting specific patterns and structures from text data. It uses algorithms to recognize regularities, such as recurring sequences of words, phrases, or syntactic structures.</a:t>
          </a:r>
          <a:endParaRPr lang="en-US" sz="1200" dirty="0"/>
        </a:p>
      </dgm:t>
    </dgm:pt>
    <dgm:pt modelId="{D5816C24-0876-4B5D-AD73-1FD7A35A49D8}" type="parTrans" cxnId="{C5FFE1A3-00B0-4DB8-8A90-C4365B5BD836}">
      <dgm:prSet/>
      <dgm:spPr/>
      <dgm:t>
        <a:bodyPr/>
        <a:lstStyle/>
        <a:p>
          <a:endParaRPr lang="en-US" sz="2000"/>
        </a:p>
      </dgm:t>
    </dgm:pt>
    <dgm:pt modelId="{76B93E76-30A6-4C95-A5AF-C52D978FEC62}" type="sibTrans" cxnId="{C5FFE1A3-00B0-4DB8-8A90-C4365B5BD836}">
      <dgm:prSet/>
      <dgm:spPr/>
      <dgm:t>
        <a:bodyPr/>
        <a:lstStyle/>
        <a:p>
          <a:endParaRPr lang="en-US" sz="2000"/>
        </a:p>
      </dgm:t>
    </dgm:pt>
    <dgm:pt modelId="{D7B95E22-0D07-4E83-A880-4A29E0FA7F19}" type="pres">
      <dgm:prSet presAssocID="{F321D887-DB98-4E40-9288-A1511DBEA277}" presName="root" presStyleCnt="0">
        <dgm:presLayoutVars>
          <dgm:dir/>
          <dgm:resizeHandles val="exact"/>
        </dgm:presLayoutVars>
      </dgm:prSet>
      <dgm:spPr/>
    </dgm:pt>
    <dgm:pt modelId="{28DAE931-F739-4AE8-B331-28F601032C0F}" type="pres">
      <dgm:prSet presAssocID="{563FE635-10A5-4929-9C3C-BA1204AFE4E4}" presName="compNode" presStyleCnt="0"/>
      <dgm:spPr/>
    </dgm:pt>
    <dgm:pt modelId="{7C6E00DE-18BF-499D-A0FD-9DA998C67C59}" type="pres">
      <dgm:prSet presAssocID="{563FE635-10A5-4929-9C3C-BA1204AFE4E4}" presName="iconBgRect" presStyleLbl="bgShp" presStyleIdx="0" presStyleCnt="5"/>
      <dgm:spPr/>
    </dgm:pt>
    <dgm:pt modelId="{09E8D91E-F977-4187-B221-2378CB6F04AE}" type="pres">
      <dgm:prSet presAssocID="{563FE635-10A5-4929-9C3C-BA1204AFE4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1F974E80-6734-4761-B318-9BEBB1AFF63B}" type="pres">
      <dgm:prSet presAssocID="{563FE635-10A5-4929-9C3C-BA1204AFE4E4}" presName="spaceRect" presStyleCnt="0"/>
      <dgm:spPr/>
    </dgm:pt>
    <dgm:pt modelId="{07659D0E-A1AD-434F-8CC5-1953F5642BA4}" type="pres">
      <dgm:prSet presAssocID="{563FE635-10A5-4929-9C3C-BA1204AFE4E4}" presName="textRect" presStyleLbl="revTx" presStyleIdx="0" presStyleCnt="5">
        <dgm:presLayoutVars>
          <dgm:chMax val="1"/>
          <dgm:chPref val="1"/>
        </dgm:presLayoutVars>
      </dgm:prSet>
      <dgm:spPr/>
    </dgm:pt>
    <dgm:pt modelId="{29A0F808-244A-494B-A3F5-B1A591470A0D}" type="pres">
      <dgm:prSet presAssocID="{7EA66B1C-A7DA-4DDE-A07D-F6F9338F52AA}" presName="sibTrans" presStyleCnt="0"/>
      <dgm:spPr/>
    </dgm:pt>
    <dgm:pt modelId="{14139C10-7CA3-43E0-93F6-0B864EDEDC40}" type="pres">
      <dgm:prSet presAssocID="{6112CF9E-326D-41D9-B62F-140EB8AC27D4}" presName="compNode" presStyleCnt="0"/>
      <dgm:spPr/>
    </dgm:pt>
    <dgm:pt modelId="{CF34ABE0-A298-4E24-94DA-749832FECD6A}" type="pres">
      <dgm:prSet presAssocID="{6112CF9E-326D-41D9-B62F-140EB8AC27D4}" presName="iconBgRect" presStyleLbl="bgShp" presStyleIdx="1" presStyleCnt="5"/>
      <dgm:spPr/>
    </dgm:pt>
    <dgm:pt modelId="{B6B86C15-FDEE-436B-8F64-5471AAF1034C}" type="pres">
      <dgm:prSet presAssocID="{6112CF9E-326D-41D9-B62F-140EB8AC27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AD265D03-6077-4209-88CA-F8B324086ABB}" type="pres">
      <dgm:prSet presAssocID="{6112CF9E-326D-41D9-B62F-140EB8AC27D4}" presName="spaceRect" presStyleCnt="0"/>
      <dgm:spPr/>
    </dgm:pt>
    <dgm:pt modelId="{73761C37-757A-489B-9D08-A73687042165}" type="pres">
      <dgm:prSet presAssocID="{6112CF9E-326D-41D9-B62F-140EB8AC27D4}" presName="textRect" presStyleLbl="revTx" presStyleIdx="1" presStyleCnt="5">
        <dgm:presLayoutVars>
          <dgm:chMax val="1"/>
          <dgm:chPref val="1"/>
        </dgm:presLayoutVars>
      </dgm:prSet>
      <dgm:spPr/>
    </dgm:pt>
    <dgm:pt modelId="{52478816-F695-450E-8C1F-57BA8B73F580}" type="pres">
      <dgm:prSet presAssocID="{FDF6E403-46A1-49F6-9B57-8E85B8445275}" presName="sibTrans" presStyleCnt="0"/>
      <dgm:spPr/>
    </dgm:pt>
    <dgm:pt modelId="{F4F7663E-8A92-4416-8DD1-35843E06E2F3}" type="pres">
      <dgm:prSet presAssocID="{AA86818F-CE5C-48D4-AB1C-1B75972B15B5}" presName="compNode" presStyleCnt="0"/>
      <dgm:spPr/>
    </dgm:pt>
    <dgm:pt modelId="{EC7995AE-07B7-46D0-91B1-6BF7EE7156C7}" type="pres">
      <dgm:prSet presAssocID="{AA86818F-CE5C-48D4-AB1C-1B75972B15B5}" presName="iconBgRect" presStyleLbl="bgShp" presStyleIdx="2" presStyleCnt="5"/>
      <dgm:spPr/>
    </dgm:pt>
    <dgm:pt modelId="{B7F7BAB1-B3D9-49B0-B2B2-22D18E0BD81B}" type="pres">
      <dgm:prSet presAssocID="{AA86818F-CE5C-48D4-AB1C-1B75972B15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7509CCC5-D786-4F34-8B52-75126B30AA8D}" type="pres">
      <dgm:prSet presAssocID="{AA86818F-CE5C-48D4-AB1C-1B75972B15B5}" presName="spaceRect" presStyleCnt="0"/>
      <dgm:spPr/>
    </dgm:pt>
    <dgm:pt modelId="{E8332D12-5F41-4553-A51F-7119BEDD4DE6}" type="pres">
      <dgm:prSet presAssocID="{AA86818F-CE5C-48D4-AB1C-1B75972B15B5}" presName="textRect" presStyleLbl="revTx" presStyleIdx="2" presStyleCnt="5">
        <dgm:presLayoutVars>
          <dgm:chMax val="1"/>
          <dgm:chPref val="1"/>
        </dgm:presLayoutVars>
      </dgm:prSet>
      <dgm:spPr/>
    </dgm:pt>
    <dgm:pt modelId="{5BAF75C1-E3E4-45C7-BDB7-E00C932B9563}" type="pres">
      <dgm:prSet presAssocID="{B816DF34-0FFE-4518-8FFE-A4E29B265A80}" presName="sibTrans" presStyleCnt="0"/>
      <dgm:spPr/>
    </dgm:pt>
    <dgm:pt modelId="{6B62C5D9-E4AB-4C6B-98DF-9BE414813A10}" type="pres">
      <dgm:prSet presAssocID="{2BC424E9-FBA0-43A8-998D-EB60B132FDA5}" presName="compNode" presStyleCnt="0"/>
      <dgm:spPr/>
    </dgm:pt>
    <dgm:pt modelId="{47EB906E-EB23-487F-8E1B-4BCA23E3C924}" type="pres">
      <dgm:prSet presAssocID="{2BC424E9-FBA0-43A8-998D-EB60B132FDA5}" presName="iconBgRect" presStyleLbl="bgShp" presStyleIdx="3" presStyleCnt="5"/>
      <dgm:spPr/>
    </dgm:pt>
    <dgm:pt modelId="{214E02C2-9938-45AC-BF1C-20309D44C7BD}" type="pres">
      <dgm:prSet presAssocID="{2BC424E9-FBA0-43A8-998D-EB60B132FDA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A6690317-CD62-4CE1-B3ED-1DD97376A2E1}" type="pres">
      <dgm:prSet presAssocID="{2BC424E9-FBA0-43A8-998D-EB60B132FDA5}" presName="spaceRect" presStyleCnt="0"/>
      <dgm:spPr/>
    </dgm:pt>
    <dgm:pt modelId="{3E5F4AE1-5D5B-4DF4-A4EF-9ACA4AA696DD}" type="pres">
      <dgm:prSet presAssocID="{2BC424E9-FBA0-43A8-998D-EB60B132FDA5}" presName="textRect" presStyleLbl="revTx" presStyleIdx="3" presStyleCnt="5">
        <dgm:presLayoutVars>
          <dgm:chMax val="1"/>
          <dgm:chPref val="1"/>
        </dgm:presLayoutVars>
      </dgm:prSet>
      <dgm:spPr/>
    </dgm:pt>
    <dgm:pt modelId="{524A7D6F-B8AB-4198-95E3-481AA1048B92}" type="pres">
      <dgm:prSet presAssocID="{84A10F32-BB14-4A4E-9051-D2C7FDC964BB}" presName="sibTrans" presStyleCnt="0"/>
      <dgm:spPr/>
    </dgm:pt>
    <dgm:pt modelId="{8D6254F5-7759-4A56-81D0-CAA0C8D80A23}" type="pres">
      <dgm:prSet presAssocID="{BD49F575-B93C-4F3B-B75F-5742D9362C6F}" presName="compNode" presStyleCnt="0"/>
      <dgm:spPr/>
    </dgm:pt>
    <dgm:pt modelId="{D3ECD199-DE38-405A-AEB6-A89838D39A54}" type="pres">
      <dgm:prSet presAssocID="{BD49F575-B93C-4F3B-B75F-5742D9362C6F}" presName="iconBgRect" presStyleLbl="bgShp" presStyleIdx="4" presStyleCnt="5"/>
      <dgm:spPr/>
    </dgm:pt>
    <dgm:pt modelId="{ABDEB3B6-85BE-476C-9467-75CB0AEF3C94}" type="pres">
      <dgm:prSet presAssocID="{BD49F575-B93C-4F3B-B75F-5742D9362C6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9523F135-17C0-468C-A920-E1AD68F4BB29}" type="pres">
      <dgm:prSet presAssocID="{BD49F575-B93C-4F3B-B75F-5742D9362C6F}" presName="spaceRect" presStyleCnt="0"/>
      <dgm:spPr/>
    </dgm:pt>
    <dgm:pt modelId="{02DAA524-0D4F-45FE-A3D9-9536F92375A9}" type="pres">
      <dgm:prSet presAssocID="{BD49F575-B93C-4F3B-B75F-5742D9362C6F}" presName="textRect" presStyleLbl="revTx" presStyleIdx="4" presStyleCnt="5">
        <dgm:presLayoutVars>
          <dgm:chMax val="1"/>
          <dgm:chPref val="1"/>
        </dgm:presLayoutVars>
      </dgm:prSet>
      <dgm:spPr/>
    </dgm:pt>
  </dgm:ptLst>
  <dgm:cxnLst>
    <dgm:cxn modelId="{64FF2439-1DDF-4553-93E9-D612A5EB7231}" srcId="{F321D887-DB98-4E40-9288-A1511DBEA277}" destId="{563FE635-10A5-4929-9C3C-BA1204AFE4E4}" srcOrd="0" destOrd="0" parTransId="{09905307-6E9A-4A33-824C-20DF58DC262C}" sibTransId="{7EA66B1C-A7DA-4DDE-A07D-F6F9338F52AA}"/>
    <dgm:cxn modelId="{9EE5AF60-38BD-4451-BB44-04AFE6DEF8F0}" type="presOf" srcId="{AA86818F-CE5C-48D4-AB1C-1B75972B15B5}" destId="{E8332D12-5F41-4553-A51F-7119BEDD4DE6}" srcOrd="0" destOrd="0" presId="urn:microsoft.com/office/officeart/2018/5/layout/IconCircleLabelList"/>
    <dgm:cxn modelId="{26B0C465-8E96-4D41-B47A-BBFE22ED7ADB}" srcId="{F321D887-DB98-4E40-9288-A1511DBEA277}" destId="{AA86818F-CE5C-48D4-AB1C-1B75972B15B5}" srcOrd="2" destOrd="0" parTransId="{F9B891E6-AC4D-48CF-B5A9-1B589970F40C}" sibTransId="{B816DF34-0FFE-4518-8FFE-A4E29B265A80}"/>
    <dgm:cxn modelId="{D399D378-283F-48D5-97B4-18928E131F50}" type="presOf" srcId="{2BC424E9-FBA0-43A8-998D-EB60B132FDA5}" destId="{3E5F4AE1-5D5B-4DF4-A4EF-9ACA4AA696DD}" srcOrd="0" destOrd="0" presId="urn:microsoft.com/office/officeart/2018/5/layout/IconCircleLabelList"/>
    <dgm:cxn modelId="{EB31007D-FDF5-445E-A2E1-630EEBCD2C32}" type="presOf" srcId="{BD49F575-B93C-4F3B-B75F-5742D9362C6F}" destId="{02DAA524-0D4F-45FE-A3D9-9536F92375A9}" srcOrd="0" destOrd="0" presId="urn:microsoft.com/office/officeart/2018/5/layout/IconCircleLabelList"/>
    <dgm:cxn modelId="{C5FFE1A3-00B0-4DB8-8A90-C4365B5BD836}" srcId="{F321D887-DB98-4E40-9288-A1511DBEA277}" destId="{BD49F575-B93C-4F3B-B75F-5742D9362C6F}" srcOrd="4" destOrd="0" parTransId="{D5816C24-0876-4B5D-AD73-1FD7A35A49D8}" sibTransId="{76B93E76-30A6-4C95-A5AF-C52D978FEC62}"/>
    <dgm:cxn modelId="{45BF96B7-2EA9-4DD5-90E3-AC11D508E9E1}" type="presOf" srcId="{563FE635-10A5-4929-9C3C-BA1204AFE4E4}" destId="{07659D0E-A1AD-434F-8CC5-1953F5642BA4}" srcOrd="0" destOrd="0" presId="urn:microsoft.com/office/officeart/2018/5/layout/IconCircleLabelList"/>
    <dgm:cxn modelId="{501EB7BC-3D5B-4F4D-B927-855CDD1A190B}" type="presOf" srcId="{F321D887-DB98-4E40-9288-A1511DBEA277}" destId="{D7B95E22-0D07-4E83-A880-4A29E0FA7F19}" srcOrd="0" destOrd="0" presId="urn:microsoft.com/office/officeart/2018/5/layout/IconCircleLabelList"/>
    <dgm:cxn modelId="{B62729D7-E2ED-4288-8C97-9836F39E4848}" srcId="{F321D887-DB98-4E40-9288-A1511DBEA277}" destId="{6112CF9E-326D-41D9-B62F-140EB8AC27D4}" srcOrd="1" destOrd="0" parTransId="{9E3283B7-1D1C-4E1C-8583-A64E844153A0}" sibTransId="{FDF6E403-46A1-49F6-9B57-8E85B8445275}"/>
    <dgm:cxn modelId="{A9CAA5DA-0283-4D33-B673-0DA4164E781D}" type="presOf" srcId="{6112CF9E-326D-41D9-B62F-140EB8AC27D4}" destId="{73761C37-757A-489B-9D08-A73687042165}" srcOrd="0" destOrd="0" presId="urn:microsoft.com/office/officeart/2018/5/layout/IconCircleLabelList"/>
    <dgm:cxn modelId="{3F7DE0F3-6B0C-463C-889C-C0544D0285E9}" srcId="{F321D887-DB98-4E40-9288-A1511DBEA277}" destId="{2BC424E9-FBA0-43A8-998D-EB60B132FDA5}" srcOrd="3" destOrd="0" parTransId="{976A570C-BCA9-4AD3-88C1-E7D369D6F7A7}" sibTransId="{84A10F32-BB14-4A4E-9051-D2C7FDC964BB}"/>
    <dgm:cxn modelId="{33019FF6-0EB2-47AA-A013-F0B53A71846E}" type="presParOf" srcId="{D7B95E22-0D07-4E83-A880-4A29E0FA7F19}" destId="{28DAE931-F739-4AE8-B331-28F601032C0F}" srcOrd="0" destOrd="0" presId="urn:microsoft.com/office/officeart/2018/5/layout/IconCircleLabelList"/>
    <dgm:cxn modelId="{485F43F8-0938-4381-B75C-521B6DCD4BB5}" type="presParOf" srcId="{28DAE931-F739-4AE8-B331-28F601032C0F}" destId="{7C6E00DE-18BF-499D-A0FD-9DA998C67C59}" srcOrd="0" destOrd="0" presId="urn:microsoft.com/office/officeart/2018/5/layout/IconCircleLabelList"/>
    <dgm:cxn modelId="{41765EAD-62F3-47BA-86A7-DAF975ECCD8B}" type="presParOf" srcId="{28DAE931-F739-4AE8-B331-28F601032C0F}" destId="{09E8D91E-F977-4187-B221-2378CB6F04AE}" srcOrd="1" destOrd="0" presId="urn:microsoft.com/office/officeart/2018/5/layout/IconCircleLabelList"/>
    <dgm:cxn modelId="{B8BCEDEC-3EC2-4534-B7FA-75239D65D981}" type="presParOf" srcId="{28DAE931-F739-4AE8-B331-28F601032C0F}" destId="{1F974E80-6734-4761-B318-9BEBB1AFF63B}" srcOrd="2" destOrd="0" presId="urn:microsoft.com/office/officeart/2018/5/layout/IconCircleLabelList"/>
    <dgm:cxn modelId="{824DADF2-8D4A-4564-A41C-08B6A2A9F582}" type="presParOf" srcId="{28DAE931-F739-4AE8-B331-28F601032C0F}" destId="{07659D0E-A1AD-434F-8CC5-1953F5642BA4}" srcOrd="3" destOrd="0" presId="urn:microsoft.com/office/officeart/2018/5/layout/IconCircleLabelList"/>
    <dgm:cxn modelId="{B53687EC-8620-4EFD-AA56-EBBF9B7E28E0}" type="presParOf" srcId="{D7B95E22-0D07-4E83-A880-4A29E0FA7F19}" destId="{29A0F808-244A-494B-A3F5-B1A591470A0D}" srcOrd="1" destOrd="0" presId="urn:microsoft.com/office/officeart/2018/5/layout/IconCircleLabelList"/>
    <dgm:cxn modelId="{714E620E-B80C-42F9-845B-9EE6F39BBE66}" type="presParOf" srcId="{D7B95E22-0D07-4E83-A880-4A29E0FA7F19}" destId="{14139C10-7CA3-43E0-93F6-0B864EDEDC40}" srcOrd="2" destOrd="0" presId="urn:microsoft.com/office/officeart/2018/5/layout/IconCircleLabelList"/>
    <dgm:cxn modelId="{402309A9-EF38-4BD0-8065-BDB73754E078}" type="presParOf" srcId="{14139C10-7CA3-43E0-93F6-0B864EDEDC40}" destId="{CF34ABE0-A298-4E24-94DA-749832FECD6A}" srcOrd="0" destOrd="0" presId="urn:microsoft.com/office/officeart/2018/5/layout/IconCircleLabelList"/>
    <dgm:cxn modelId="{F06CBB8A-7B08-4C85-939F-9DC96073DDC7}" type="presParOf" srcId="{14139C10-7CA3-43E0-93F6-0B864EDEDC40}" destId="{B6B86C15-FDEE-436B-8F64-5471AAF1034C}" srcOrd="1" destOrd="0" presId="urn:microsoft.com/office/officeart/2018/5/layout/IconCircleLabelList"/>
    <dgm:cxn modelId="{3803E18E-1162-40C6-B548-4DB5B6154DCD}" type="presParOf" srcId="{14139C10-7CA3-43E0-93F6-0B864EDEDC40}" destId="{AD265D03-6077-4209-88CA-F8B324086ABB}" srcOrd="2" destOrd="0" presId="urn:microsoft.com/office/officeart/2018/5/layout/IconCircleLabelList"/>
    <dgm:cxn modelId="{FC91CC97-F4EC-40F7-BC42-E4830C2B4D7F}" type="presParOf" srcId="{14139C10-7CA3-43E0-93F6-0B864EDEDC40}" destId="{73761C37-757A-489B-9D08-A73687042165}" srcOrd="3" destOrd="0" presId="urn:microsoft.com/office/officeart/2018/5/layout/IconCircleLabelList"/>
    <dgm:cxn modelId="{9215CA77-262C-4B96-9B93-6F70DF7CC1F5}" type="presParOf" srcId="{D7B95E22-0D07-4E83-A880-4A29E0FA7F19}" destId="{52478816-F695-450E-8C1F-57BA8B73F580}" srcOrd="3" destOrd="0" presId="urn:microsoft.com/office/officeart/2018/5/layout/IconCircleLabelList"/>
    <dgm:cxn modelId="{64C981FA-2E44-4066-BA93-BAEA5E88A836}" type="presParOf" srcId="{D7B95E22-0D07-4E83-A880-4A29E0FA7F19}" destId="{F4F7663E-8A92-4416-8DD1-35843E06E2F3}" srcOrd="4" destOrd="0" presId="urn:microsoft.com/office/officeart/2018/5/layout/IconCircleLabelList"/>
    <dgm:cxn modelId="{8C802020-A47A-4598-853C-FFDDC8806EFF}" type="presParOf" srcId="{F4F7663E-8A92-4416-8DD1-35843E06E2F3}" destId="{EC7995AE-07B7-46D0-91B1-6BF7EE7156C7}" srcOrd="0" destOrd="0" presId="urn:microsoft.com/office/officeart/2018/5/layout/IconCircleLabelList"/>
    <dgm:cxn modelId="{1EB52304-7C11-4BE8-9A19-FB7329A0C423}" type="presParOf" srcId="{F4F7663E-8A92-4416-8DD1-35843E06E2F3}" destId="{B7F7BAB1-B3D9-49B0-B2B2-22D18E0BD81B}" srcOrd="1" destOrd="0" presId="urn:microsoft.com/office/officeart/2018/5/layout/IconCircleLabelList"/>
    <dgm:cxn modelId="{FF8FA296-CBEF-4BC3-9847-96233140F542}" type="presParOf" srcId="{F4F7663E-8A92-4416-8DD1-35843E06E2F3}" destId="{7509CCC5-D786-4F34-8B52-75126B30AA8D}" srcOrd="2" destOrd="0" presId="urn:microsoft.com/office/officeart/2018/5/layout/IconCircleLabelList"/>
    <dgm:cxn modelId="{B26A35FA-AE93-4D6B-8003-100F3F41F1CF}" type="presParOf" srcId="{F4F7663E-8A92-4416-8DD1-35843E06E2F3}" destId="{E8332D12-5F41-4553-A51F-7119BEDD4DE6}" srcOrd="3" destOrd="0" presId="urn:microsoft.com/office/officeart/2018/5/layout/IconCircleLabelList"/>
    <dgm:cxn modelId="{BD26F03B-0E2E-4DFA-ADE6-54C0D2FF6B9F}" type="presParOf" srcId="{D7B95E22-0D07-4E83-A880-4A29E0FA7F19}" destId="{5BAF75C1-E3E4-45C7-BDB7-E00C932B9563}" srcOrd="5" destOrd="0" presId="urn:microsoft.com/office/officeart/2018/5/layout/IconCircleLabelList"/>
    <dgm:cxn modelId="{32459141-9F26-46F7-9F67-6D48E5404E9B}" type="presParOf" srcId="{D7B95E22-0D07-4E83-A880-4A29E0FA7F19}" destId="{6B62C5D9-E4AB-4C6B-98DF-9BE414813A10}" srcOrd="6" destOrd="0" presId="urn:microsoft.com/office/officeart/2018/5/layout/IconCircleLabelList"/>
    <dgm:cxn modelId="{656CADE0-D356-484C-852A-D179BAE480EC}" type="presParOf" srcId="{6B62C5D9-E4AB-4C6B-98DF-9BE414813A10}" destId="{47EB906E-EB23-487F-8E1B-4BCA23E3C924}" srcOrd="0" destOrd="0" presId="urn:microsoft.com/office/officeart/2018/5/layout/IconCircleLabelList"/>
    <dgm:cxn modelId="{656984C5-4A18-4CAB-9AFC-3F08FEC8BD0E}" type="presParOf" srcId="{6B62C5D9-E4AB-4C6B-98DF-9BE414813A10}" destId="{214E02C2-9938-45AC-BF1C-20309D44C7BD}" srcOrd="1" destOrd="0" presId="urn:microsoft.com/office/officeart/2018/5/layout/IconCircleLabelList"/>
    <dgm:cxn modelId="{C6A4B311-E5B7-4F9D-AD7C-D53BB71FFA71}" type="presParOf" srcId="{6B62C5D9-E4AB-4C6B-98DF-9BE414813A10}" destId="{A6690317-CD62-4CE1-B3ED-1DD97376A2E1}" srcOrd="2" destOrd="0" presId="urn:microsoft.com/office/officeart/2018/5/layout/IconCircleLabelList"/>
    <dgm:cxn modelId="{DD1392EE-CB07-4F03-8F26-E7A5CFCF9040}" type="presParOf" srcId="{6B62C5D9-E4AB-4C6B-98DF-9BE414813A10}" destId="{3E5F4AE1-5D5B-4DF4-A4EF-9ACA4AA696DD}" srcOrd="3" destOrd="0" presId="urn:microsoft.com/office/officeart/2018/5/layout/IconCircleLabelList"/>
    <dgm:cxn modelId="{03ADC1B0-CE48-4659-9F08-8582ED847044}" type="presParOf" srcId="{D7B95E22-0D07-4E83-A880-4A29E0FA7F19}" destId="{524A7D6F-B8AB-4198-95E3-481AA1048B92}" srcOrd="7" destOrd="0" presId="urn:microsoft.com/office/officeart/2018/5/layout/IconCircleLabelList"/>
    <dgm:cxn modelId="{61E7CD0F-EBD9-4751-8CB1-E8A71E6E32B7}" type="presParOf" srcId="{D7B95E22-0D07-4E83-A880-4A29E0FA7F19}" destId="{8D6254F5-7759-4A56-81D0-CAA0C8D80A23}" srcOrd="8" destOrd="0" presId="urn:microsoft.com/office/officeart/2018/5/layout/IconCircleLabelList"/>
    <dgm:cxn modelId="{78F56218-ADAC-45F5-8C13-B6BB128C4117}" type="presParOf" srcId="{8D6254F5-7759-4A56-81D0-CAA0C8D80A23}" destId="{D3ECD199-DE38-405A-AEB6-A89838D39A54}" srcOrd="0" destOrd="0" presId="urn:microsoft.com/office/officeart/2018/5/layout/IconCircleLabelList"/>
    <dgm:cxn modelId="{5FF69398-4F49-4F74-A3D4-0F2ACFC163B1}" type="presParOf" srcId="{8D6254F5-7759-4A56-81D0-CAA0C8D80A23}" destId="{ABDEB3B6-85BE-476C-9467-75CB0AEF3C94}" srcOrd="1" destOrd="0" presId="urn:microsoft.com/office/officeart/2018/5/layout/IconCircleLabelList"/>
    <dgm:cxn modelId="{DD83D3DA-6FB4-425F-B0A7-60B62D440700}" type="presParOf" srcId="{8D6254F5-7759-4A56-81D0-CAA0C8D80A23}" destId="{9523F135-17C0-468C-A920-E1AD68F4BB29}" srcOrd="2" destOrd="0" presId="urn:microsoft.com/office/officeart/2018/5/layout/IconCircleLabelList"/>
    <dgm:cxn modelId="{0A6EDE40-D302-454A-9944-CDC88727F86B}" type="presParOf" srcId="{8D6254F5-7759-4A56-81D0-CAA0C8D80A23}" destId="{02DAA524-0D4F-45FE-A3D9-9536F92375A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FEFC6E-D6CD-4CBF-AA7A-47937A3E36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028850-4D4D-45AF-BBB1-06F022AF8128}">
      <dgm:prSet/>
      <dgm:spPr/>
      <dgm:t>
        <a:bodyPr/>
        <a:lstStyle/>
        <a:p>
          <a:pPr>
            <a:lnSpc>
              <a:spcPct val="100000"/>
            </a:lnSpc>
          </a:pPr>
          <a:r>
            <a:rPr lang="en-US" b="1" dirty="0"/>
            <a:t>Knowledge Discovery in Databases (KDD): </a:t>
          </a:r>
          <a:r>
            <a:rPr lang="en-US" dirty="0"/>
            <a:t>The concept of KDD, encompassing the entire process of extracting knowledge from data, was formally introduced. This broader framework emphasized the importance of data preparation, model selection, and interpretation of results.</a:t>
          </a:r>
        </a:p>
      </dgm:t>
    </dgm:pt>
    <dgm:pt modelId="{544D403C-CB96-4E93-A96F-550D0B7F19DE}" type="parTrans" cxnId="{A1D939D2-B09F-4D89-ACB3-C5C66F34B76C}">
      <dgm:prSet/>
      <dgm:spPr/>
      <dgm:t>
        <a:bodyPr/>
        <a:lstStyle/>
        <a:p>
          <a:endParaRPr lang="en-US"/>
        </a:p>
      </dgm:t>
    </dgm:pt>
    <dgm:pt modelId="{ED409621-420C-490E-B5E0-872ABC9C567F}" type="sibTrans" cxnId="{A1D939D2-B09F-4D89-ACB3-C5C66F34B76C}">
      <dgm:prSet/>
      <dgm:spPr/>
      <dgm:t>
        <a:bodyPr/>
        <a:lstStyle/>
        <a:p>
          <a:endParaRPr lang="en-US"/>
        </a:p>
      </dgm:t>
    </dgm:pt>
    <dgm:pt modelId="{096F8714-9987-4ABF-B287-98D159E7865F}">
      <dgm:prSet/>
      <dgm:spPr/>
      <dgm:t>
        <a:bodyPr/>
        <a:lstStyle/>
        <a:p>
          <a:pPr>
            <a:lnSpc>
              <a:spcPct val="100000"/>
            </a:lnSpc>
          </a:pPr>
          <a:r>
            <a:rPr lang="en-US" b="1" dirty="0"/>
            <a:t>Rise of Data Mining Tools: </a:t>
          </a:r>
          <a:r>
            <a:rPr lang="en-US" dirty="0"/>
            <a:t>Early data mining tools like SAS Enterprise Miner and IBM Intelligent Miner emerged, making data analysis more accessible to a wider audience.</a:t>
          </a:r>
        </a:p>
      </dgm:t>
    </dgm:pt>
    <dgm:pt modelId="{52EFA515-C5A2-4C39-9FDF-4F3162676B79}" type="sibTrans" cxnId="{40FB728D-D148-431E-A579-F5CC4D810FCC}">
      <dgm:prSet/>
      <dgm:spPr/>
      <dgm:t>
        <a:bodyPr/>
        <a:lstStyle/>
        <a:p>
          <a:endParaRPr lang="en-US"/>
        </a:p>
      </dgm:t>
    </dgm:pt>
    <dgm:pt modelId="{ACFFDBB2-6C81-4DE6-B432-7605DB2252D0}" type="parTrans" cxnId="{40FB728D-D148-431E-A579-F5CC4D810FCC}">
      <dgm:prSet/>
      <dgm:spPr/>
      <dgm:t>
        <a:bodyPr/>
        <a:lstStyle/>
        <a:p>
          <a:endParaRPr lang="en-US"/>
        </a:p>
      </dgm:t>
    </dgm:pt>
    <dgm:pt modelId="{48AAD057-BB38-4C1B-9B2C-F5162D18BB8A}">
      <dgm:prSet/>
      <dgm:spPr/>
      <dgm:t>
        <a:bodyPr/>
        <a:lstStyle/>
        <a:p>
          <a:pPr>
            <a:lnSpc>
              <a:spcPct val="100000"/>
            </a:lnSpc>
          </a:pPr>
          <a:r>
            <a:rPr lang="en-US" b="1" dirty="0"/>
            <a:t>Commercial Applications: </a:t>
          </a:r>
          <a:r>
            <a:rPr lang="en-US" dirty="0"/>
            <a:t>The potential of data mining was recognized by businesses, with early applications in areas like credit card fraud detection and customer segmentation.</a:t>
          </a:r>
        </a:p>
      </dgm:t>
    </dgm:pt>
    <dgm:pt modelId="{48915169-B460-4798-BB65-A61BF5D56781}" type="sibTrans" cxnId="{083A1160-36C9-4B80-88D2-9B7203581EAF}">
      <dgm:prSet/>
      <dgm:spPr/>
      <dgm:t>
        <a:bodyPr/>
        <a:lstStyle/>
        <a:p>
          <a:endParaRPr lang="en-US"/>
        </a:p>
      </dgm:t>
    </dgm:pt>
    <dgm:pt modelId="{63D712B4-C0CA-4A03-AF35-32F4585C6B4E}" type="parTrans" cxnId="{083A1160-36C9-4B80-88D2-9B7203581EAF}">
      <dgm:prSet/>
      <dgm:spPr/>
      <dgm:t>
        <a:bodyPr/>
        <a:lstStyle/>
        <a:p>
          <a:endParaRPr lang="en-US"/>
        </a:p>
      </dgm:t>
    </dgm:pt>
    <dgm:pt modelId="{F2BBBF15-952E-4ABB-8518-7A429B100DEB}" type="pres">
      <dgm:prSet presAssocID="{43FEFC6E-D6CD-4CBF-AA7A-47937A3E36B2}" presName="root" presStyleCnt="0">
        <dgm:presLayoutVars>
          <dgm:dir/>
          <dgm:resizeHandles val="exact"/>
        </dgm:presLayoutVars>
      </dgm:prSet>
      <dgm:spPr/>
    </dgm:pt>
    <dgm:pt modelId="{AE510CEE-16F6-4926-8D56-29DE5591B782}" type="pres">
      <dgm:prSet presAssocID="{60028850-4D4D-45AF-BBB1-06F022AF8128}" presName="compNode" presStyleCnt="0"/>
      <dgm:spPr/>
    </dgm:pt>
    <dgm:pt modelId="{86BADA16-93FE-461B-86B9-4F34FD5F88AD}" type="pres">
      <dgm:prSet presAssocID="{60028850-4D4D-45AF-BBB1-06F022AF8128}" presName="bgRect" presStyleLbl="bgShp" presStyleIdx="0" presStyleCnt="3"/>
      <dgm:spPr/>
    </dgm:pt>
    <dgm:pt modelId="{FAD039D3-7C54-4267-A50F-613088660354}" type="pres">
      <dgm:prSet presAssocID="{60028850-4D4D-45AF-BBB1-06F022AF81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C8CEED2-55D4-4382-B460-36F5E6C13D15}" type="pres">
      <dgm:prSet presAssocID="{60028850-4D4D-45AF-BBB1-06F022AF8128}" presName="spaceRect" presStyleCnt="0"/>
      <dgm:spPr/>
    </dgm:pt>
    <dgm:pt modelId="{9F638546-C86A-4F44-982F-83733D7B2C46}" type="pres">
      <dgm:prSet presAssocID="{60028850-4D4D-45AF-BBB1-06F022AF8128}" presName="parTx" presStyleLbl="revTx" presStyleIdx="0" presStyleCnt="3">
        <dgm:presLayoutVars>
          <dgm:chMax val="0"/>
          <dgm:chPref val="0"/>
        </dgm:presLayoutVars>
      </dgm:prSet>
      <dgm:spPr/>
    </dgm:pt>
    <dgm:pt modelId="{CFF83FCA-EB87-434A-BA37-8A802DC2C797}" type="pres">
      <dgm:prSet presAssocID="{ED409621-420C-490E-B5E0-872ABC9C567F}" presName="sibTrans" presStyleCnt="0"/>
      <dgm:spPr/>
    </dgm:pt>
    <dgm:pt modelId="{94B14CF3-4DE4-4DDE-8E93-EF38CBE460F3}" type="pres">
      <dgm:prSet presAssocID="{096F8714-9987-4ABF-B287-98D159E7865F}" presName="compNode" presStyleCnt="0"/>
      <dgm:spPr/>
    </dgm:pt>
    <dgm:pt modelId="{9716A115-895F-493C-8B75-73C7F2A64648}" type="pres">
      <dgm:prSet presAssocID="{096F8714-9987-4ABF-B287-98D159E7865F}" presName="bgRect" presStyleLbl="bgShp" presStyleIdx="1" presStyleCnt="3"/>
      <dgm:spPr/>
    </dgm:pt>
    <dgm:pt modelId="{E62C89D3-8364-4A4F-B3BD-52FBD86A3C58}" type="pres">
      <dgm:prSet presAssocID="{096F8714-9987-4ABF-B287-98D159E786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B093E8F-FB19-4AC0-B328-5F74C377FA91}" type="pres">
      <dgm:prSet presAssocID="{096F8714-9987-4ABF-B287-98D159E7865F}" presName="spaceRect" presStyleCnt="0"/>
      <dgm:spPr/>
    </dgm:pt>
    <dgm:pt modelId="{D1C4FA0D-A65E-42CE-B004-8C8D026DF483}" type="pres">
      <dgm:prSet presAssocID="{096F8714-9987-4ABF-B287-98D159E7865F}" presName="parTx" presStyleLbl="revTx" presStyleIdx="1" presStyleCnt="3">
        <dgm:presLayoutVars>
          <dgm:chMax val="0"/>
          <dgm:chPref val="0"/>
        </dgm:presLayoutVars>
      </dgm:prSet>
      <dgm:spPr/>
    </dgm:pt>
    <dgm:pt modelId="{655BE2E4-7E45-4E15-928A-DC72ED824253}" type="pres">
      <dgm:prSet presAssocID="{52EFA515-C5A2-4C39-9FDF-4F3162676B79}" presName="sibTrans" presStyleCnt="0"/>
      <dgm:spPr/>
    </dgm:pt>
    <dgm:pt modelId="{2A051698-F830-4B45-BC6B-B859A1C354D4}" type="pres">
      <dgm:prSet presAssocID="{48AAD057-BB38-4C1B-9B2C-F5162D18BB8A}" presName="compNode" presStyleCnt="0"/>
      <dgm:spPr/>
    </dgm:pt>
    <dgm:pt modelId="{8823E3CA-41CC-4718-B665-E44480BDAB3B}" type="pres">
      <dgm:prSet presAssocID="{48AAD057-BB38-4C1B-9B2C-F5162D18BB8A}" presName="bgRect" presStyleLbl="bgShp" presStyleIdx="2" presStyleCnt="3"/>
      <dgm:spPr/>
    </dgm:pt>
    <dgm:pt modelId="{FF24D3FA-CFE7-4959-84ED-09079C117912}" type="pres">
      <dgm:prSet presAssocID="{48AAD057-BB38-4C1B-9B2C-F5162D18BB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40CC9FD-1BD2-4FBB-86A5-19AF1C2C4881}" type="pres">
      <dgm:prSet presAssocID="{48AAD057-BB38-4C1B-9B2C-F5162D18BB8A}" presName="spaceRect" presStyleCnt="0"/>
      <dgm:spPr/>
    </dgm:pt>
    <dgm:pt modelId="{78F9FB26-BC72-4FB3-977F-5AE459622E48}" type="pres">
      <dgm:prSet presAssocID="{48AAD057-BB38-4C1B-9B2C-F5162D18BB8A}" presName="parTx" presStyleLbl="revTx" presStyleIdx="2" presStyleCnt="3">
        <dgm:presLayoutVars>
          <dgm:chMax val="0"/>
          <dgm:chPref val="0"/>
        </dgm:presLayoutVars>
      </dgm:prSet>
      <dgm:spPr/>
    </dgm:pt>
  </dgm:ptLst>
  <dgm:cxnLst>
    <dgm:cxn modelId="{083A1160-36C9-4B80-88D2-9B7203581EAF}" srcId="{43FEFC6E-D6CD-4CBF-AA7A-47937A3E36B2}" destId="{48AAD057-BB38-4C1B-9B2C-F5162D18BB8A}" srcOrd="2" destOrd="0" parTransId="{63D712B4-C0CA-4A03-AF35-32F4585C6B4E}" sibTransId="{48915169-B460-4798-BB65-A61BF5D56781}"/>
    <dgm:cxn modelId="{443F4755-D888-472D-8480-CD3C289A208C}" type="presOf" srcId="{48AAD057-BB38-4C1B-9B2C-F5162D18BB8A}" destId="{78F9FB26-BC72-4FB3-977F-5AE459622E48}" srcOrd="0" destOrd="0" presId="urn:microsoft.com/office/officeart/2018/2/layout/IconVerticalSolidList"/>
    <dgm:cxn modelId="{40FB728D-D148-431E-A579-F5CC4D810FCC}" srcId="{43FEFC6E-D6CD-4CBF-AA7A-47937A3E36B2}" destId="{096F8714-9987-4ABF-B287-98D159E7865F}" srcOrd="1" destOrd="0" parTransId="{ACFFDBB2-6C81-4DE6-B432-7605DB2252D0}" sibTransId="{52EFA515-C5A2-4C39-9FDF-4F3162676B79}"/>
    <dgm:cxn modelId="{31EA1099-7D29-405A-81EB-4AF95CEA8D55}" type="presOf" srcId="{43FEFC6E-D6CD-4CBF-AA7A-47937A3E36B2}" destId="{F2BBBF15-952E-4ABB-8518-7A429B100DEB}" srcOrd="0" destOrd="0" presId="urn:microsoft.com/office/officeart/2018/2/layout/IconVerticalSolidList"/>
    <dgm:cxn modelId="{0B5281B8-294F-4189-8847-6D5AA15541CB}" type="presOf" srcId="{60028850-4D4D-45AF-BBB1-06F022AF8128}" destId="{9F638546-C86A-4F44-982F-83733D7B2C46}" srcOrd="0" destOrd="0" presId="urn:microsoft.com/office/officeart/2018/2/layout/IconVerticalSolidList"/>
    <dgm:cxn modelId="{A1D939D2-B09F-4D89-ACB3-C5C66F34B76C}" srcId="{43FEFC6E-D6CD-4CBF-AA7A-47937A3E36B2}" destId="{60028850-4D4D-45AF-BBB1-06F022AF8128}" srcOrd="0" destOrd="0" parTransId="{544D403C-CB96-4E93-A96F-550D0B7F19DE}" sibTransId="{ED409621-420C-490E-B5E0-872ABC9C567F}"/>
    <dgm:cxn modelId="{686A6FE7-2146-48AC-8DA9-2B2C64B52B69}" type="presOf" srcId="{096F8714-9987-4ABF-B287-98D159E7865F}" destId="{D1C4FA0D-A65E-42CE-B004-8C8D026DF483}" srcOrd="0" destOrd="0" presId="urn:microsoft.com/office/officeart/2018/2/layout/IconVerticalSolidList"/>
    <dgm:cxn modelId="{ADB7FE14-E27E-479B-BD7B-115A07E0544F}" type="presParOf" srcId="{F2BBBF15-952E-4ABB-8518-7A429B100DEB}" destId="{AE510CEE-16F6-4926-8D56-29DE5591B782}" srcOrd="0" destOrd="0" presId="urn:microsoft.com/office/officeart/2018/2/layout/IconVerticalSolidList"/>
    <dgm:cxn modelId="{DEEA1AE5-E15C-465D-8D01-1215752F093C}" type="presParOf" srcId="{AE510CEE-16F6-4926-8D56-29DE5591B782}" destId="{86BADA16-93FE-461B-86B9-4F34FD5F88AD}" srcOrd="0" destOrd="0" presId="urn:microsoft.com/office/officeart/2018/2/layout/IconVerticalSolidList"/>
    <dgm:cxn modelId="{99D1C668-0A4C-4061-AE01-15B4C8AAE06D}" type="presParOf" srcId="{AE510CEE-16F6-4926-8D56-29DE5591B782}" destId="{FAD039D3-7C54-4267-A50F-613088660354}" srcOrd="1" destOrd="0" presId="urn:microsoft.com/office/officeart/2018/2/layout/IconVerticalSolidList"/>
    <dgm:cxn modelId="{2F90DA3B-7B67-4C4E-BC08-F635F240403D}" type="presParOf" srcId="{AE510CEE-16F6-4926-8D56-29DE5591B782}" destId="{2C8CEED2-55D4-4382-B460-36F5E6C13D15}" srcOrd="2" destOrd="0" presId="urn:microsoft.com/office/officeart/2018/2/layout/IconVerticalSolidList"/>
    <dgm:cxn modelId="{8C5FA248-5A66-42F8-AAF5-C1DC97F44538}" type="presParOf" srcId="{AE510CEE-16F6-4926-8D56-29DE5591B782}" destId="{9F638546-C86A-4F44-982F-83733D7B2C46}" srcOrd="3" destOrd="0" presId="urn:microsoft.com/office/officeart/2018/2/layout/IconVerticalSolidList"/>
    <dgm:cxn modelId="{84CB9605-CC10-4580-8AF1-C6A7C9744D3B}" type="presParOf" srcId="{F2BBBF15-952E-4ABB-8518-7A429B100DEB}" destId="{CFF83FCA-EB87-434A-BA37-8A802DC2C797}" srcOrd="1" destOrd="0" presId="urn:microsoft.com/office/officeart/2018/2/layout/IconVerticalSolidList"/>
    <dgm:cxn modelId="{3732FB85-A7CC-4CE8-A107-74B4076CB9EF}" type="presParOf" srcId="{F2BBBF15-952E-4ABB-8518-7A429B100DEB}" destId="{94B14CF3-4DE4-4DDE-8E93-EF38CBE460F3}" srcOrd="2" destOrd="0" presId="urn:microsoft.com/office/officeart/2018/2/layout/IconVerticalSolidList"/>
    <dgm:cxn modelId="{D0A74AF2-9A32-4C47-A823-52DE4BF420FD}" type="presParOf" srcId="{94B14CF3-4DE4-4DDE-8E93-EF38CBE460F3}" destId="{9716A115-895F-493C-8B75-73C7F2A64648}" srcOrd="0" destOrd="0" presId="urn:microsoft.com/office/officeart/2018/2/layout/IconVerticalSolidList"/>
    <dgm:cxn modelId="{374C174C-79C0-4476-82FF-B9A5956B482D}" type="presParOf" srcId="{94B14CF3-4DE4-4DDE-8E93-EF38CBE460F3}" destId="{E62C89D3-8364-4A4F-B3BD-52FBD86A3C58}" srcOrd="1" destOrd="0" presId="urn:microsoft.com/office/officeart/2018/2/layout/IconVerticalSolidList"/>
    <dgm:cxn modelId="{56B2A3DB-911A-4273-B0E8-015603B661B1}" type="presParOf" srcId="{94B14CF3-4DE4-4DDE-8E93-EF38CBE460F3}" destId="{9B093E8F-FB19-4AC0-B328-5F74C377FA91}" srcOrd="2" destOrd="0" presId="urn:microsoft.com/office/officeart/2018/2/layout/IconVerticalSolidList"/>
    <dgm:cxn modelId="{0BCB7425-8ED5-4DAF-8D1F-91D71CD0B138}" type="presParOf" srcId="{94B14CF3-4DE4-4DDE-8E93-EF38CBE460F3}" destId="{D1C4FA0D-A65E-42CE-B004-8C8D026DF483}" srcOrd="3" destOrd="0" presId="urn:microsoft.com/office/officeart/2018/2/layout/IconVerticalSolidList"/>
    <dgm:cxn modelId="{1B0A7184-9632-48F9-A6FE-352BC1BC43BC}" type="presParOf" srcId="{F2BBBF15-952E-4ABB-8518-7A429B100DEB}" destId="{655BE2E4-7E45-4E15-928A-DC72ED824253}" srcOrd="3" destOrd="0" presId="urn:microsoft.com/office/officeart/2018/2/layout/IconVerticalSolidList"/>
    <dgm:cxn modelId="{8B9668AF-6C35-4157-90FD-6CBE508E0DBA}" type="presParOf" srcId="{F2BBBF15-952E-4ABB-8518-7A429B100DEB}" destId="{2A051698-F830-4B45-BC6B-B859A1C354D4}" srcOrd="4" destOrd="0" presId="urn:microsoft.com/office/officeart/2018/2/layout/IconVerticalSolidList"/>
    <dgm:cxn modelId="{81AB4DEA-E832-4243-8806-027DB9F3BCF5}" type="presParOf" srcId="{2A051698-F830-4B45-BC6B-B859A1C354D4}" destId="{8823E3CA-41CC-4718-B665-E44480BDAB3B}" srcOrd="0" destOrd="0" presId="urn:microsoft.com/office/officeart/2018/2/layout/IconVerticalSolidList"/>
    <dgm:cxn modelId="{F85FB9D9-53C3-4997-BCC5-65D7A20C7D96}" type="presParOf" srcId="{2A051698-F830-4B45-BC6B-B859A1C354D4}" destId="{FF24D3FA-CFE7-4959-84ED-09079C117912}" srcOrd="1" destOrd="0" presId="urn:microsoft.com/office/officeart/2018/2/layout/IconVerticalSolidList"/>
    <dgm:cxn modelId="{AF433D57-D281-4C2C-B663-FBB33C9094D3}" type="presParOf" srcId="{2A051698-F830-4B45-BC6B-B859A1C354D4}" destId="{840CC9FD-1BD2-4FBB-86A5-19AF1C2C4881}" srcOrd="2" destOrd="0" presId="urn:microsoft.com/office/officeart/2018/2/layout/IconVerticalSolidList"/>
    <dgm:cxn modelId="{05A26598-71C5-4367-8242-CD77E65C0DDE}" type="presParOf" srcId="{2A051698-F830-4B45-BC6B-B859A1C354D4}" destId="{78F9FB26-BC72-4FB3-977F-5AE459622E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D8FA0DE-B2CB-4A98-9317-76C3E81B88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6517563-9F65-4FC2-9E85-32EABDCF9451}">
      <dgm:prSet/>
      <dgm:spPr/>
      <dgm:t>
        <a:bodyPr/>
        <a:lstStyle/>
        <a:p>
          <a:pPr>
            <a:lnSpc>
              <a:spcPct val="100000"/>
            </a:lnSpc>
          </a:pPr>
          <a:r>
            <a:rPr lang="en-US" b="1" dirty="0"/>
            <a:t>Tokenization</a:t>
          </a:r>
        </a:p>
        <a:p>
          <a:pPr>
            <a:lnSpc>
              <a:spcPct val="100000"/>
            </a:lnSpc>
          </a:pPr>
          <a:r>
            <a:rPr lang="en-US" dirty="0"/>
            <a:t>Breaking down text into words, phrases, symbols, or other meaningful elements (tokens).</a:t>
          </a:r>
        </a:p>
      </dgm:t>
    </dgm:pt>
    <dgm:pt modelId="{94CADB6C-D05F-4678-95F2-20CD6AA81E85}" type="parTrans" cxnId="{B6F7E544-F428-43DA-B7C5-4E7786A43E69}">
      <dgm:prSet/>
      <dgm:spPr/>
      <dgm:t>
        <a:bodyPr/>
        <a:lstStyle/>
        <a:p>
          <a:endParaRPr lang="en-US"/>
        </a:p>
      </dgm:t>
    </dgm:pt>
    <dgm:pt modelId="{80470033-3910-4AC5-A2F6-92F7D6CC7BC4}" type="sibTrans" cxnId="{B6F7E544-F428-43DA-B7C5-4E7786A43E69}">
      <dgm:prSet/>
      <dgm:spPr/>
      <dgm:t>
        <a:bodyPr/>
        <a:lstStyle/>
        <a:p>
          <a:pPr>
            <a:lnSpc>
              <a:spcPct val="100000"/>
            </a:lnSpc>
          </a:pPr>
          <a:endParaRPr lang="en-US"/>
        </a:p>
      </dgm:t>
    </dgm:pt>
    <dgm:pt modelId="{77D4A087-6F13-42DC-A713-78E1B7CE989E}">
      <dgm:prSet/>
      <dgm:spPr/>
      <dgm:t>
        <a:bodyPr/>
        <a:lstStyle/>
        <a:p>
          <a:pPr>
            <a:lnSpc>
              <a:spcPct val="100000"/>
            </a:lnSpc>
          </a:pPr>
          <a:r>
            <a:rPr lang="en-US" b="1" dirty="0"/>
            <a:t>Stemming and Lemmatization</a:t>
          </a:r>
        </a:p>
        <a:p>
          <a:pPr>
            <a:lnSpc>
              <a:spcPct val="100000"/>
            </a:lnSpc>
          </a:pPr>
          <a:r>
            <a:rPr lang="en-US" dirty="0"/>
            <a:t>Reducing words to their base or root form to simplify analysis.</a:t>
          </a:r>
        </a:p>
      </dgm:t>
    </dgm:pt>
    <dgm:pt modelId="{30C7727E-E7EA-4C23-89A4-F7B6F56BADE5}" type="parTrans" cxnId="{8333D3A6-904D-4CBA-9842-7E0EF29A8F2A}">
      <dgm:prSet/>
      <dgm:spPr/>
      <dgm:t>
        <a:bodyPr/>
        <a:lstStyle/>
        <a:p>
          <a:endParaRPr lang="en-US"/>
        </a:p>
      </dgm:t>
    </dgm:pt>
    <dgm:pt modelId="{CACE913D-853B-44E2-819B-4B9CAD8DD036}" type="sibTrans" cxnId="{8333D3A6-904D-4CBA-9842-7E0EF29A8F2A}">
      <dgm:prSet/>
      <dgm:spPr/>
      <dgm:t>
        <a:bodyPr/>
        <a:lstStyle/>
        <a:p>
          <a:pPr>
            <a:lnSpc>
              <a:spcPct val="100000"/>
            </a:lnSpc>
          </a:pPr>
          <a:endParaRPr lang="en-US"/>
        </a:p>
      </dgm:t>
    </dgm:pt>
    <dgm:pt modelId="{469E2DED-249B-443F-856C-5ECBA4D1E2B1}">
      <dgm:prSet/>
      <dgm:spPr/>
      <dgm:t>
        <a:bodyPr/>
        <a:lstStyle/>
        <a:p>
          <a:pPr>
            <a:lnSpc>
              <a:spcPct val="100000"/>
            </a:lnSpc>
          </a:pPr>
          <a:r>
            <a:rPr lang="en-US" b="1" dirty="0"/>
            <a:t>Part-of-Speech Tagging</a:t>
          </a:r>
        </a:p>
        <a:p>
          <a:pPr>
            <a:lnSpc>
              <a:spcPct val="100000"/>
            </a:lnSpc>
          </a:pPr>
          <a:r>
            <a:rPr lang="en-US" dirty="0"/>
            <a:t>Identifying each word's role in a sentence (like noun, verb, adjective).</a:t>
          </a:r>
        </a:p>
      </dgm:t>
    </dgm:pt>
    <dgm:pt modelId="{E2762F7B-4509-44B0-9875-021B2B614632}" type="parTrans" cxnId="{DFEE7EF3-807B-4FB9-AC99-9DD1D03A40DC}">
      <dgm:prSet/>
      <dgm:spPr/>
      <dgm:t>
        <a:bodyPr/>
        <a:lstStyle/>
        <a:p>
          <a:endParaRPr lang="en-US"/>
        </a:p>
      </dgm:t>
    </dgm:pt>
    <dgm:pt modelId="{A7A117E1-9ADF-403C-B677-70466666E650}" type="sibTrans" cxnId="{DFEE7EF3-807B-4FB9-AC99-9DD1D03A40DC}">
      <dgm:prSet/>
      <dgm:spPr/>
      <dgm:t>
        <a:bodyPr/>
        <a:lstStyle/>
        <a:p>
          <a:pPr>
            <a:lnSpc>
              <a:spcPct val="100000"/>
            </a:lnSpc>
          </a:pPr>
          <a:endParaRPr lang="en-US"/>
        </a:p>
      </dgm:t>
    </dgm:pt>
    <dgm:pt modelId="{848437E7-22BE-454C-8389-CA1327C020AE}">
      <dgm:prSet/>
      <dgm:spPr/>
      <dgm:t>
        <a:bodyPr/>
        <a:lstStyle/>
        <a:p>
          <a:pPr>
            <a:lnSpc>
              <a:spcPct val="100000"/>
            </a:lnSpc>
          </a:pPr>
          <a:r>
            <a:rPr lang="en-US" b="1" dirty="0"/>
            <a:t>Named Entity Recognition (NER)</a:t>
          </a:r>
        </a:p>
        <a:p>
          <a:pPr>
            <a:lnSpc>
              <a:spcPct val="100000"/>
            </a:lnSpc>
          </a:pPr>
          <a:r>
            <a:rPr lang="en-US" dirty="0"/>
            <a:t>Identifying and classifying key information (names of people, places, etc.) in text.</a:t>
          </a:r>
        </a:p>
      </dgm:t>
    </dgm:pt>
    <dgm:pt modelId="{6E3BE86D-5A17-4206-B9BD-7E5B1B5A39AC}" type="parTrans" cxnId="{05174D49-27B6-4154-BCF7-342195F7C736}">
      <dgm:prSet/>
      <dgm:spPr/>
      <dgm:t>
        <a:bodyPr/>
        <a:lstStyle/>
        <a:p>
          <a:endParaRPr lang="en-US"/>
        </a:p>
      </dgm:t>
    </dgm:pt>
    <dgm:pt modelId="{456FBA69-5F9C-4C00-9C54-30284AE50B27}" type="sibTrans" cxnId="{05174D49-27B6-4154-BCF7-342195F7C736}">
      <dgm:prSet/>
      <dgm:spPr/>
      <dgm:t>
        <a:bodyPr/>
        <a:lstStyle/>
        <a:p>
          <a:endParaRPr lang="en-US"/>
        </a:p>
      </dgm:t>
    </dgm:pt>
    <dgm:pt modelId="{0FBFB822-DB3C-4009-94E8-05167A9FD7F6}" type="pres">
      <dgm:prSet presAssocID="{DD8FA0DE-B2CB-4A98-9317-76C3E81B88D3}" presName="root" presStyleCnt="0">
        <dgm:presLayoutVars>
          <dgm:dir/>
          <dgm:resizeHandles val="exact"/>
        </dgm:presLayoutVars>
      </dgm:prSet>
      <dgm:spPr/>
    </dgm:pt>
    <dgm:pt modelId="{0B83A029-6E37-47E9-9208-FD42BDA4AC70}" type="pres">
      <dgm:prSet presAssocID="{DD8FA0DE-B2CB-4A98-9317-76C3E81B88D3}" presName="container" presStyleCnt="0">
        <dgm:presLayoutVars>
          <dgm:dir/>
          <dgm:resizeHandles val="exact"/>
        </dgm:presLayoutVars>
      </dgm:prSet>
      <dgm:spPr/>
    </dgm:pt>
    <dgm:pt modelId="{8A9315AA-9C4F-4DE4-8EE9-69786C9A19A2}" type="pres">
      <dgm:prSet presAssocID="{16517563-9F65-4FC2-9E85-32EABDCF9451}" presName="compNode" presStyleCnt="0"/>
      <dgm:spPr/>
    </dgm:pt>
    <dgm:pt modelId="{6FE14490-7B25-409F-8427-8E0CE48C96F0}" type="pres">
      <dgm:prSet presAssocID="{16517563-9F65-4FC2-9E85-32EABDCF9451}" presName="iconBgRect" presStyleLbl="bgShp" presStyleIdx="0" presStyleCnt="4"/>
      <dgm:spPr/>
    </dgm:pt>
    <dgm:pt modelId="{5BE978A5-2CED-4A2B-BC0B-1E54F53994FA}" type="pres">
      <dgm:prSet presAssocID="{16517563-9F65-4FC2-9E85-32EABDCF94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t of Gold"/>
        </a:ext>
      </dgm:extLst>
    </dgm:pt>
    <dgm:pt modelId="{4249C2CA-E667-4678-BC41-C750EB4E08E5}" type="pres">
      <dgm:prSet presAssocID="{16517563-9F65-4FC2-9E85-32EABDCF9451}" presName="spaceRect" presStyleCnt="0"/>
      <dgm:spPr/>
    </dgm:pt>
    <dgm:pt modelId="{E10645B7-4B23-4B2F-B8FE-B0AF2D6790DF}" type="pres">
      <dgm:prSet presAssocID="{16517563-9F65-4FC2-9E85-32EABDCF9451}" presName="textRect" presStyleLbl="revTx" presStyleIdx="0" presStyleCnt="4">
        <dgm:presLayoutVars>
          <dgm:chMax val="1"/>
          <dgm:chPref val="1"/>
        </dgm:presLayoutVars>
      </dgm:prSet>
      <dgm:spPr/>
    </dgm:pt>
    <dgm:pt modelId="{791C28B5-5BB0-411A-931E-117F0AE51D97}" type="pres">
      <dgm:prSet presAssocID="{80470033-3910-4AC5-A2F6-92F7D6CC7BC4}" presName="sibTrans" presStyleLbl="sibTrans2D1" presStyleIdx="0" presStyleCnt="0"/>
      <dgm:spPr/>
    </dgm:pt>
    <dgm:pt modelId="{500C4507-76FB-435B-94C4-54B7C6550A4A}" type="pres">
      <dgm:prSet presAssocID="{77D4A087-6F13-42DC-A713-78E1B7CE989E}" presName="compNode" presStyleCnt="0"/>
      <dgm:spPr/>
    </dgm:pt>
    <dgm:pt modelId="{28B68E83-9238-4505-849D-7AD02432C399}" type="pres">
      <dgm:prSet presAssocID="{77D4A087-6F13-42DC-A713-78E1B7CE989E}" presName="iconBgRect" presStyleLbl="bgShp" presStyleIdx="1" presStyleCnt="4"/>
      <dgm:spPr/>
    </dgm:pt>
    <dgm:pt modelId="{00580394-EFA3-4CE0-8166-A221EC5BDD5A}" type="pres">
      <dgm:prSet presAssocID="{77D4A087-6F13-42DC-A713-78E1B7CE98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E5A2A226-4D9C-4EAE-90C6-DC744493D999}" type="pres">
      <dgm:prSet presAssocID="{77D4A087-6F13-42DC-A713-78E1B7CE989E}" presName="spaceRect" presStyleCnt="0"/>
      <dgm:spPr/>
    </dgm:pt>
    <dgm:pt modelId="{FCC650E6-2141-435D-82C8-81E3449617BF}" type="pres">
      <dgm:prSet presAssocID="{77D4A087-6F13-42DC-A713-78E1B7CE989E}" presName="textRect" presStyleLbl="revTx" presStyleIdx="1" presStyleCnt="4">
        <dgm:presLayoutVars>
          <dgm:chMax val="1"/>
          <dgm:chPref val="1"/>
        </dgm:presLayoutVars>
      </dgm:prSet>
      <dgm:spPr/>
    </dgm:pt>
    <dgm:pt modelId="{15101384-D8D4-4E63-95A0-66844F783B37}" type="pres">
      <dgm:prSet presAssocID="{CACE913D-853B-44E2-819B-4B9CAD8DD036}" presName="sibTrans" presStyleLbl="sibTrans2D1" presStyleIdx="0" presStyleCnt="0"/>
      <dgm:spPr/>
    </dgm:pt>
    <dgm:pt modelId="{37058EF8-CC58-432F-B550-2B5773B80277}" type="pres">
      <dgm:prSet presAssocID="{469E2DED-249B-443F-856C-5ECBA4D1E2B1}" presName="compNode" presStyleCnt="0"/>
      <dgm:spPr/>
    </dgm:pt>
    <dgm:pt modelId="{9E8EAF9B-A7BB-43B9-80EE-F0626F5BDBD0}" type="pres">
      <dgm:prSet presAssocID="{469E2DED-249B-443F-856C-5ECBA4D1E2B1}" presName="iconBgRect" presStyleLbl="bgShp" presStyleIdx="2" presStyleCnt="4"/>
      <dgm:spPr/>
    </dgm:pt>
    <dgm:pt modelId="{ED0455A7-2845-4DC6-B6DB-BD2A987E52EB}" type="pres">
      <dgm:prSet presAssocID="{469E2DED-249B-443F-856C-5ECBA4D1E2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ising"/>
        </a:ext>
      </dgm:extLst>
    </dgm:pt>
    <dgm:pt modelId="{60D6E141-8C4E-4C94-A960-6F6295178F26}" type="pres">
      <dgm:prSet presAssocID="{469E2DED-249B-443F-856C-5ECBA4D1E2B1}" presName="spaceRect" presStyleCnt="0"/>
      <dgm:spPr/>
    </dgm:pt>
    <dgm:pt modelId="{1518CADA-B3F8-42D4-885B-C81C83569A63}" type="pres">
      <dgm:prSet presAssocID="{469E2DED-249B-443F-856C-5ECBA4D1E2B1}" presName="textRect" presStyleLbl="revTx" presStyleIdx="2" presStyleCnt="4">
        <dgm:presLayoutVars>
          <dgm:chMax val="1"/>
          <dgm:chPref val="1"/>
        </dgm:presLayoutVars>
      </dgm:prSet>
      <dgm:spPr/>
    </dgm:pt>
    <dgm:pt modelId="{B5731C5D-F6A5-495B-A790-FD4F28F7C720}" type="pres">
      <dgm:prSet presAssocID="{A7A117E1-9ADF-403C-B677-70466666E650}" presName="sibTrans" presStyleLbl="sibTrans2D1" presStyleIdx="0" presStyleCnt="0"/>
      <dgm:spPr/>
    </dgm:pt>
    <dgm:pt modelId="{D245C82A-C073-47D8-9FA7-9084E7D13C1C}" type="pres">
      <dgm:prSet presAssocID="{848437E7-22BE-454C-8389-CA1327C020AE}" presName="compNode" presStyleCnt="0"/>
      <dgm:spPr/>
    </dgm:pt>
    <dgm:pt modelId="{50C6205D-8585-4A7B-A52A-F8A88FA78927}" type="pres">
      <dgm:prSet presAssocID="{848437E7-22BE-454C-8389-CA1327C020AE}" presName="iconBgRect" presStyleLbl="bgShp" presStyleIdx="3" presStyleCnt="4"/>
      <dgm:spPr/>
    </dgm:pt>
    <dgm:pt modelId="{197C54FA-D47B-442E-905D-8A7A6ED11E35}" type="pres">
      <dgm:prSet presAssocID="{848437E7-22BE-454C-8389-CA1327C020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mployee Badge"/>
        </a:ext>
      </dgm:extLst>
    </dgm:pt>
    <dgm:pt modelId="{E02F8F90-0D54-4CFB-9195-3520B4A939CD}" type="pres">
      <dgm:prSet presAssocID="{848437E7-22BE-454C-8389-CA1327C020AE}" presName="spaceRect" presStyleCnt="0"/>
      <dgm:spPr/>
    </dgm:pt>
    <dgm:pt modelId="{9D4C8EBE-F9ED-4933-84D7-C44444CD0D91}" type="pres">
      <dgm:prSet presAssocID="{848437E7-22BE-454C-8389-CA1327C020AE}" presName="textRect" presStyleLbl="revTx" presStyleIdx="3" presStyleCnt="4">
        <dgm:presLayoutVars>
          <dgm:chMax val="1"/>
          <dgm:chPref val="1"/>
        </dgm:presLayoutVars>
      </dgm:prSet>
      <dgm:spPr/>
    </dgm:pt>
  </dgm:ptLst>
  <dgm:cxnLst>
    <dgm:cxn modelId="{06C1EB07-856C-402F-96F6-0425299B8CC0}" type="presOf" srcId="{848437E7-22BE-454C-8389-CA1327C020AE}" destId="{9D4C8EBE-F9ED-4933-84D7-C44444CD0D91}" srcOrd="0" destOrd="0" presId="urn:microsoft.com/office/officeart/2018/2/layout/IconCircleList"/>
    <dgm:cxn modelId="{26A8A55C-B66B-48BE-B667-C8A28CD90F64}" type="presOf" srcId="{80470033-3910-4AC5-A2F6-92F7D6CC7BC4}" destId="{791C28B5-5BB0-411A-931E-117F0AE51D97}" srcOrd="0" destOrd="0" presId="urn:microsoft.com/office/officeart/2018/2/layout/IconCircleList"/>
    <dgm:cxn modelId="{B6F7E544-F428-43DA-B7C5-4E7786A43E69}" srcId="{DD8FA0DE-B2CB-4A98-9317-76C3E81B88D3}" destId="{16517563-9F65-4FC2-9E85-32EABDCF9451}" srcOrd="0" destOrd="0" parTransId="{94CADB6C-D05F-4678-95F2-20CD6AA81E85}" sibTransId="{80470033-3910-4AC5-A2F6-92F7D6CC7BC4}"/>
    <dgm:cxn modelId="{05174D49-27B6-4154-BCF7-342195F7C736}" srcId="{DD8FA0DE-B2CB-4A98-9317-76C3E81B88D3}" destId="{848437E7-22BE-454C-8389-CA1327C020AE}" srcOrd="3" destOrd="0" parTransId="{6E3BE86D-5A17-4206-B9BD-7E5B1B5A39AC}" sibTransId="{456FBA69-5F9C-4C00-9C54-30284AE50B27}"/>
    <dgm:cxn modelId="{1676EA50-6F88-43E7-8C94-8E670C422816}" type="presOf" srcId="{16517563-9F65-4FC2-9E85-32EABDCF9451}" destId="{E10645B7-4B23-4B2F-B8FE-B0AF2D6790DF}" srcOrd="0" destOrd="0" presId="urn:microsoft.com/office/officeart/2018/2/layout/IconCircleList"/>
    <dgm:cxn modelId="{57CBB77D-D3E4-456D-956A-C430B7D6FBE5}" type="presOf" srcId="{CACE913D-853B-44E2-819B-4B9CAD8DD036}" destId="{15101384-D8D4-4E63-95A0-66844F783B37}" srcOrd="0" destOrd="0" presId="urn:microsoft.com/office/officeart/2018/2/layout/IconCircleList"/>
    <dgm:cxn modelId="{98EDCB89-493C-463E-B98E-5AC033653CDB}" type="presOf" srcId="{469E2DED-249B-443F-856C-5ECBA4D1E2B1}" destId="{1518CADA-B3F8-42D4-885B-C81C83569A63}" srcOrd="0" destOrd="0" presId="urn:microsoft.com/office/officeart/2018/2/layout/IconCircleList"/>
    <dgm:cxn modelId="{1E95FF9C-1DC6-45C1-BCF0-C1B39434F4F6}" type="presOf" srcId="{DD8FA0DE-B2CB-4A98-9317-76C3E81B88D3}" destId="{0FBFB822-DB3C-4009-94E8-05167A9FD7F6}" srcOrd="0" destOrd="0" presId="urn:microsoft.com/office/officeart/2018/2/layout/IconCircleList"/>
    <dgm:cxn modelId="{8333D3A6-904D-4CBA-9842-7E0EF29A8F2A}" srcId="{DD8FA0DE-B2CB-4A98-9317-76C3E81B88D3}" destId="{77D4A087-6F13-42DC-A713-78E1B7CE989E}" srcOrd="1" destOrd="0" parTransId="{30C7727E-E7EA-4C23-89A4-F7B6F56BADE5}" sibTransId="{CACE913D-853B-44E2-819B-4B9CAD8DD036}"/>
    <dgm:cxn modelId="{C99581D1-C1F3-4195-989F-AE68D4F70517}" type="presOf" srcId="{77D4A087-6F13-42DC-A713-78E1B7CE989E}" destId="{FCC650E6-2141-435D-82C8-81E3449617BF}" srcOrd="0" destOrd="0" presId="urn:microsoft.com/office/officeart/2018/2/layout/IconCircleList"/>
    <dgm:cxn modelId="{DFEE7EF3-807B-4FB9-AC99-9DD1D03A40DC}" srcId="{DD8FA0DE-B2CB-4A98-9317-76C3E81B88D3}" destId="{469E2DED-249B-443F-856C-5ECBA4D1E2B1}" srcOrd="2" destOrd="0" parTransId="{E2762F7B-4509-44B0-9875-021B2B614632}" sibTransId="{A7A117E1-9ADF-403C-B677-70466666E650}"/>
    <dgm:cxn modelId="{885E87FC-CECC-4067-A550-AC7EEE709355}" type="presOf" srcId="{A7A117E1-9ADF-403C-B677-70466666E650}" destId="{B5731C5D-F6A5-495B-A790-FD4F28F7C720}" srcOrd="0" destOrd="0" presId="urn:microsoft.com/office/officeart/2018/2/layout/IconCircleList"/>
    <dgm:cxn modelId="{03ADB365-A747-493A-9374-C88D4843EDA8}" type="presParOf" srcId="{0FBFB822-DB3C-4009-94E8-05167A9FD7F6}" destId="{0B83A029-6E37-47E9-9208-FD42BDA4AC70}" srcOrd="0" destOrd="0" presId="urn:microsoft.com/office/officeart/2018/2/layout/IconCircleList"/>
    <dgm:cxn modelId="{3BEC97CB-7B4E-4F7E-A661-DF6BFE32ED5D}" type="presParOf" srcId="{0B83A029-6E37-47E9-9208-FD42BDA4AC70}" destId="{8A9315AA-9C4F-4DE4-8EE9-69786C9A19A2}" srcOrd="0" destOrd="0" presId="urn:microsoft.com/office/officeart/2018/2/layout/IconCircleList"/>
    <dgm:cxn modelId="{9F662D79-4BAD-4684-8498-18E49CB0C6DC}" type="presParOf" srcId="{8A9315AA-9C4F-4DE4-8EE9-69786C9A19A2}" destId="{6FE14490-7B25-409F-8427-8E0CE48C96F0}" srcOrd="0" destOrd="0" presId="urn:microsoft.com/office/officeart/2018/2/layout/IconCircleList"/>
    <dgm:cxn modelId="{61FFFE60-833F-40FF-9D16-16C0F51D8B0D}" type="presParOf" srcId="{8A9315AA-9C4F-4DE4-8EE9-69786C9A19A2}" destId="{5BE978A5-2CED-4A2B-BC0B-1E54F53994FA}" srcOrd="1" destOrd="0" presId="urn:microsoft.com/office/officeart/2018/2/layout/IconCircleList"/>
    <dgm:cxn modelId="{19017E0C-067E-43E9-81AF-CAE88E0030B4}" type="presParOf" srcId="{8A9315AA-9C4F-4DE4-8EE9-69786C9A19A2}" destId="{4249C2CA-E667-4678-BC41-C750EB4E08E5}" srcOrd="2" destOrd="0" presId="urn:microsoft.com/office/officeart/2018/2/layout/IconCircleList"/>
    <dgm:cxn modelId="{3F6D9701-0645-4068-B518-922745855404}" type="presParOf" srcId="{8A9315AA-9C4F-4DE4-8EE9-69786C9A19A2}" destId="{E10645B7-4B23-4B2F-B8FE-B0AF2D6790DF}" srcOrd="3" destOrd="0" presId="urn:microsoft.com/office/officeart/2018/2/layout/IconCircleList"/>
    <dgm:cxn modelId="{8A53BC9A-3FB8-4E79-BCD6-954D6A31944C}" type="presParOf" srcId="{0B83A029-6E37-47E9-9208-FD42BDA4AC70}" destId="{791C28B5-5BB0-411A-931E-117F0AE51D97}" srcOrd="1" destOrd="0" presId="urn:microsoft.com/office/officeart/2018/2/layout/IconCircleList"/>
    <dgm:cxn modelId="{242424EB-BF81-4B93-A8F4-4BB922455C70}" type="presParOf" srcId="{0B83A029-6E37-47E9-9208-FD42BDA4AC70}" destId="{500C4507-76FB-435B-94C4-54B7C6550A4A}" srcOrd="2" destOrd="0" presId="urn:microsoft.com/office/officeart/2018/2/layout/IconCircleList"/>
    <dgm:cxn modelId="{F105A28B-1ABB-4CD5-8ADC-953A7499AE03}" type="presParOf" srcId="{500C4507-76FB-435B-94C4-54B7C6550A4A}" destId="{28B68E83-9238-4505-849D-7AD02432C399}" srcOrd="0" destOrd="0" presId="urn:microsoft.com/office/officeart/2018/2/layout/IconCircleList"/>
    <dgm:cxn modelId="{2F8ACC4E-DCB3-4721-951A-AE7980A71C91}" type="presParOf" srcId="{500C4507-76FB-435B-94C4-54B7C6550A4A}" destId="{00580394-EFA3-4CE0-8166-A221EC5BDD5A}" srcOrd="1" destOrd="0" presId="urn:microsoft.com/office/officeart/2018/2/layout/IconCircleList"/>
    <dgm:cxn modelId="{029FAF06-F816-45C5-ACAB-FC4861BFEBAB}" type="presParOf" srcId="{500C4507-76FB-435B-94C4-54B7C6550A4A}" destId="{E5A2A226-4D9C-4EAE-90C6-DC744493D999}" srcOrd="2" destOrd="0" presId="urn:microsoft.com/office/officeart/2018/2/layout/IconCircleList"/>
    <dgm:cxn modelId="{6F830A91-1923-4168-8A13-16C41A501C6D}" type="presParOf" srcId="{500C4507-76FB-435B-94C4-54B7C6550A4A}" destId="{FCC650E6-2141-435D-82C8-81E3449617BF}" srcOrd="3" destOrd="0" presId="urn:microsoft.com/office/officeart/2018/2/layout/IconCircleList"/>
    <dgm:cxn modelId="{211C572C-0505-4843-B169-FD28F28EE4D2}" type="presParOf" srcId="{0B83A029-6E37-47E9-9208-FD42BDA4AC70}" destId="{15101384-D8D4-4E63-95A0-66844F783B37}" srcOrd="3" destOrd="0" presId="urn:microsoft.com/office/officeart/2018/2/layout/IconCircleList"/>
    <dgm:cxn modelId="{30FC091E-90F3-421A-A4E6-75196618D189}" type="presParOf" srcId="{0B83A029-6E37-47E9-9208-FD42BDA4AC70}" destId="{37058EF8-CC58-432F-B550-2B5773B80277}" srcOrd="4" destOrd="0" presId="urn:microsoft.com/office/officeart/2018/2/layout/IconCircleList"/>
    <dgm:cxn modelId="{D9D6F9C8-1604-4057-8D1B-F65AB969704F}" type="presParOf" srcId="{37058EF8-CC58-432F-B550-2B5773B80277}" destId="{9E8EAF9B-A7BB-43B9-80EE-F0626F5BDBD0}" srcOrd="0" destOrd="0" presId="urn:microsoft.com/office/officeart/2018/2/layout/IconCircleList"/>
    <dgm:cxn modelId="{21ABFCCD-A5D7-45D1-9725-B418D26C9E67}" type="presParOf" srcId="{37058EF8-CC58-432F-B550-2B5773B80277}" destId="{ED0455A7-2845-4DC6-B6DB-BD2A987E52EB}" srcOrd="1" destOrd="0" presId="urn:microsoft.com/office/officeart/2018/2/layout/IconCircleList"/>
    <dgm:cxn modelId="{75C6E43A-849D-4678-A2A8-8BC6675A763C}" type="presParOf" srcId="{37058EF8-CC58-432F-B550-2B5773B80277}" destId="{60D6E141-8C4E-4C94-A960-6F6295178F26}" srcOrd="2" destOrd="0" presId="urn:microsoft.com/office/officeart/2018/2/layout/IconCircleList"/>
    <dgm:cxn modelId="{9E56FA86-C527-41D9-BD97-8617192C74A3}" type="presParOf" srcId="{37058EF8-CC58-432F-B550-2B5773B80277}" destId="{1518CADA-B3F8-42D4-885B-C81C83569A63}" srcOrd="3" destOrd="0" presId="urn:microsoft.com/office/officeart/2018/2/layout/IconCircleList"/>
    <dgm:cxn modelId="{479F2F10-3884-4AD9-9330-0F389A44E62F}" type="presParOf" srcId="{0B83A029-6E37-47E9-9208-FD42BDA4AC70}" destId="{B5731C5D-F6A5-495B-A790-FD4F28F7C720}" srcOrd="5" destOrd="0" presId="urn:microsoft.com/office/officeart/2018/2/layout/IconCircleList"/>
    <dgm:cxn modelId="{D3910397-398F-464D-BD96-13896C7C712D}" type="presParOf" srcId="{0B83A029-6E37-47E9-9208-FD42BDA4AC70}" destId="{D245C82A-C073-47D8-9FA7-9084E7D13C1C}" srcOrd="6" destOrd="0" presId="urn:microsoft.com/office/officeart/2018/2/layout/IconCircleList"/>
    <dgm:cxn modelId="{8008B08E-8C5A-4287-A19C-CA21407E1D77}" type="presParOf" srcId="{D245C82A-C073-47D8-9FA7-9084E7D13C1C}" destId="{50C6205D-8585-4A7B-A52A-F8A88FA78927}" srcOrd="0" destOrd="0" presId="urn:microsoft.com/office/officeart/2018/2/layout/IconCircleList"/>
    <dgm:cxn modelId="{8A2BBB3F-2179-4D4D-8664-5541718486E8}" type="presParOf" srcId="{D245C82A-C073-47D8-9FA7-9084E7D13C1C}" destId="{197C54FA-D47B-442E-905D-8A7A6ED11E35}" srcOrd="1" destOrd="0" presId="urn:microsoft.com/office/officeart/2018/2/layout/IconCircleList"/>
    <dgm:cxn modelId="{2BA5EDD7-690A-4950-BC7C-850979C341C4}" type="presParOf" srcId="{D245C82A-C073-47D8-9FA7-9084E7D13C1C}" destId="{E02F8F90-0D54-4CFB-9195-3520B4A939CD}" srcOrd="2" destOrd="0" presId="urn:microsoft.com/office/officeart/2018/2/layout/IconCircleList"/>
    <dgm:cxn modelId="{B3D28AD3-E9ED-4B24-8DB3-7F44CBE91734}" type="presParOf" srcId="{D245C82A-C073-47D8-9FA7-9084E7D13C1C}" destId="{9D4C8EBE-F9ED-4933-84D7-C44444CD0D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0581FA0-764C-402B-B3A2-871AC7811DC6}"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4A6A5A68-2082-4C85-8FF1-A43EFD481437}">
      <dgm:prSet/>
      <dgm:spPr/>
      <dgm:t>
        <a:bodyPr/>
        <a:lstStyle/>
        <a:p>
          <a:r>
            <a:rPr lang="en-US" b="1" dirty="0"/>
            <a:t>Term Frequency (TF): </a:t>
          </a:r>
          <a:r>
            <a:rPr lang="en-US" dirty="0"/>
            <a:t>This measures how frequently a term occurs in a document. It's calculated by dividing the number of times a term t appears in a document by the total number of terms in that document.</a:t>
          </a:r>
        </a:p>
      </dgm:t>
    </dgm:pt>
    <dgm:pt modelId="{24054ADE-58DE-4E30-88AF-C94D473C8B70}" type="parTrans" cxnId="{BA840DB7-FD53-47EE-A3B0-1267E62DBC7A}">
      <dgm:prSet/>
      <dgm:spPr/>
      <dgm:t>
        <a:bodyPr/>
        <a:lstStyle/>
        <a:p>
          <a:endParaRPr lang="en-US"/>
        </a:p>
      </dgm:t>
    </dgm:pt>
    <dgm:pt modelId="{4046357A-31E3-497C-B39C-25FCFCE71F92}" type="sibTrans" cxnId="{BA840DB7-FD53-47EE-A3B0-1267E62DBC7A}">
      <dgm:prSet/>
      <dgm:spPr/>
      <dgm:t>
        <a:bodyPr/>
        <a:lstStyle/>
        <a:p>
          <a:endParaRPr lang="en-US"/>
        </a:p>
      </dgm:t>
    </dgm:pt>
    <dgm:pt modelId="{F643BE62-1423-4FA0-B2A5-BCA59415EC4F}">
      <dgm:prSet/>
      <dgm:spPr/>
      <dgm:t>
        <a:bodyPr/>
        <a:lstStyle/>
        <a:p>
          <a:r>
            <a:rPr lang="en-US" b="1"/>
            <a:t>Inverse Document Frequency (IDF): </a:t>
          </a:r>
          <a:r>
            <a:rPr lang="en-US"/>
            <a:t>This measures how important a term is. While computing TF, all terms are considered equally important. However, certain terms, like "is", "of", and "that", may appear many times but have little importance. Thus, we need to weigh down the frequent terms while scaling up the rare ones. IDF is calculated as the logarithm of the number of documents divided by the number of documents that contain the term t.</a:t>
          </a:r>
        </a:p>
      </dgm:t>
    </dgm:pt>
    <dgm:pt modelId="{5D6CCABD-5E40-4D9B-93CC-2D356039384A}" type="parTrans" cxnId="{202E1943-7EF2-4F44-AFE5-66BBA06AEE89}">
      <dgm:prSet/>
      <dgm:spPr/>
      <dgm:t>
        <a:bodyPr/>
        <a:lstStyle/>
        <a:p>
          <a:endParaRPr lang="en-US"/>
        </a:p>
      </dgm:t>
    </dgm:pt>
    <dgm:pt modelId="{6066D004-F922-4B8C-93D5-7C3EC20108FD}" type="sibTrans" cxnId="{202E1943-7EF2-4F44-AFE5-66BBA06AEE89}">
      <dgm:prSet/>
      <dgm:spPr/>
      <dgm:t>
        <a:bodyPr/>
        <a:lstStyle/>
        <a:p>
          <a:endParaRPr lang="en-US"/>
        </a:p>
      </dgm:t>
    </dgm:pt>
    <dgm:pt modelId="{11FB847A-0BE6-4A26-AEEA-EB9578F92D7D}">
      <dgm:prSet/>
      <dgm:spPr/>
      <dgm:t>
        <a:bodyPr/>
        <a:lstStyle/>
        <a:p>
          <a:r>
            <a:rPr lang="en-US" b="1" dirty="0"/>
            <a:t>TF-IDF Calculation: </a:t>
          </a:r>
          <a:r>
            <a:rPr lang="en-US" dirty="0"/>
            <a:t>It's a product of TF and IDF. A high TF-IDF score indicates a term is more important to a document in a collection, or corpus.</a:t>
          </a:r>
        </a:p>
      </dgm:t>
    </dgm:pt>
    <dgm:pt modelId="{A67313DC-8631-43AF-A748-2DC1B3E76162}" type="parTrans" cxnId="{C8EE99A4-CFA4-426D-B806-FB87A87012DB}">
      <dgm:prSet/>
      <dgm:spPr/>
      <dgm:t>
        <a:bodyPr/>
        <a:lstStyle/>
        <a:p>
          <a:endParaRPr lang="en-US"/>
        </a:p>
      </dgm:t>
    </dgm:pt>
    <dgm:pt modelId="{19FD3E44-3B89-4612-9DC2-4A5C6444B9B0}" type="sibTrans" cxnId="{C8EE99A4-CFA4-426D-B806-FB87A87012DB}">
      <dgm:prSet/>
      <dgm:spPr/>
      <dgm:t>
        <a:bodyPr/>
        <a:lstStyle/>
        <a:p>
          <a:endParaRPr lang="en-US"/>
        </a:p>
      </dgm:t>
    </dgm:pt>
    <dgm:pt modelId="{0D70C1DF-BD5E-4B6C-B8A0-550F7706FA02}" type="pres">
      <dgm:prSet presAssocID="{20581FA0-764C-402B-B3A2-871AC7811DC6}" presName="root" presStyleCnt="0">
        <dgm:presLayoutVars>
          <dgm:dir/>
          <dgm:resizeHandles val="exact"/>
        </dgm:presLayoutVars>
      </dgm:prSet>
      <dgm:spPr/>
    </dgm:pt>
    <dgm:pt modelId="{2B430DF0-A14C-48AA-8444-802F5CEC3E5D}" type="pres">
      <dgm:prSet presAssocID="{4A6A5A68-2082-4C85-8FF1-A43EFD481437}" presName="compNode" presStyleCnt="0"/>
      <dgm:spPr/>
    </dgm:pt>
    <dgm:pt modelId="{DA39C006-D594-4C1F-84E9-A7CC7036F8FD}" type="pres">
      <dgm:prSet presAssocID="{4A6A5A68-2082-4C85-8FF1-A43EFD481437}" presName="bgRect" presStyleLbl="bgShp" presStyleIdx="0" presStyleCnt="3"/>
      <dgm:spPr/>
    </dgm:pt>
    <dgm:pt modelId="{7D1330A6-BCEE-421A-AA36-67846CDEDC1B}" type="pres">
      <dgm:prSet presAssocID="{4A6A5A68-2082-4C85-8FF1-A43EFD4814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D6D6DEB-3FD1-4A0A-A89F-AE942042F8A2}" type="pres">
      <dgm:prSet presAssocID="{4A6A5A68-2082-4C85-8FF1-A43EFD481437}" presName="spaceRect" presStyleCnt="0"/>
      <dgm:spPr/>
    </dgm:pt>
    <dgm:pt modelId="{0535438C-23CB-43DF-8FE0-ECAF58CFE761}" type="pres">
      <dgm:prSet presAssocID="{4A6A5A68-2082-4C85-8FF1-A43EFD481437}" presName="parTx" presStyleLbl="revTx" presStyleIdx="0" presStyleCnt="3">
        <dgm:presLayoutVars>
          <dgm:chMax val="0"/>
          <dgm:chPref val="0"/>
        </dgm:presLayoutVars>
      </dgm:prSet>
      <dgm:spPr/>
    </dgm:pt>
    <dgm:pt modelId="{D6A6C6F7-4933-4CA5-9A3D-47E7473D3C37}" type="pres">
      <dgm:prSet presAssocID="{4046357A-31E3-497C-B39C-25FCFCE71F92}" presName="sibTrans" presStyleCnt="0"/>
      <dgm:spPr/>
    </dgm:pt>
    <dgm:pt modelId="{577FD65F-2BBB-446C-8CAC-DEDDFD9BCE95}" type="pres">
      <dgm:prSet presAssocID="{F643BE62-1423-4FA0-B2A5-BCA59415EC4F}" presName="compNode" presStyleCnt="0"/>
      <dgm:spPr/>
    </dgm:pt>
    <dgm:pt modelId="{6B06103A-4B59-4C47-A558-A840F8AD55CA}" type="pres">
      <dgm:prSet presAssocID="{F643BE62-1423-4FA0-B2A5-BCA59415EC4F}" presName="bgRect" presStyleLbl="bgShp" presStyleIdx="1" presStyleCnt="3"/>
      <dgm:spPr/>
    </dgm:pt>
    <dgm:pt modelId="{C9E3882E-55BC-40D1-910E-16DB04244638}" type="pres">
      <dgm:prSet presAssocID="{F643BE62-1423-4FA0-B2A5-BCA59415EC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C8955F1-5FCA-43B8-8821-0BE60CD53735}" type="pres">
      <dgm:prSet presAssocID="{F643BE62-1423-4FA0-B2A5-BCA59415EC4F}" presName="spaceRect" presStyleCnt="0"/>
      <dgm:spPr/>
    </dgm:pt>
    <dgm:pt modelId="{060B8EBD-70DE-4510-B4ED-07DB09024EC9}" type="pres">
      <dgm:prSet presAssocID="{F643BE62-1423-4FA0-B2A5-BCA59415EC4F}" presName="parTx" presStyleLbl="revTx" presStyleIdx="1" presStyleCnt="3">
        <dgm:presLayoutVars>
          <dgm:chMax val="0"/>
          <dgm:chPref val="0"/>
        </dgm:presLayoutVars>
      </dgm:prSet>
      <dgm:spPr/>
    </dgm:pt>
    <dgm:pt modelId="{BE01326F-45CF-4349-97FF-C4A73DD3D524}" type="pres">
      <dgm:prSet presAssocID="{6066D004-F922-4B8C-93D5-7C3EC20108FD}" presName="sibTrans" presStyleCnt="0"/>
      <dgm:spPr/>
    </dgm:pt>
    <dgm:pt modelId="{76CBBEF5-CE59-40B6-A671-F99190DF8FB6}" type="pres">
      <dgm:prSet presAssocID="{11FB847A-0BE6-4A26-AEEA-EB9578F92D7D}" presName="compNode" presStyleCnt="0"/>
      <dgm:spPr/>
    </dgm:pt>
    <dgm:pt modelId="{161B9DA3-22E9-40CA-8354-3674217F57E2}" type="pres">
      <dgm:prSet presAssocID="{11FB847A-0BE6-4A26-AEEA-EB9578F92D7D}" presName="bgRect" presStyleLbl="bgShp" presStyleIdx="2" presStyleCnt="3"/>
      <dgm:spPr/>
    </dgm:pt>
    <dgm:pt modelId="{28FAE0DA-CF9A-4E9C-9644-EB8D4FB37A9F}" type="pres">
      <dgm:prSet presAssocID="{11FB847A-0BE6-4A26-AEEA-EB9578F92D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fighter"/>
        </a:ext>
      </dgm:extLst>
    </dgm:pt>
    <dgm:pt modelId="{6C25516B-EDFE-47C2-A384-D3CDA24305D3}" type="pres">
      <dgm:prSet presAssocID="{11FB847A-0BE6-4A26-AEEA-EB9578F92D7D}" presName="spaceRect" presStyleCnt="0"/>
      <dgm:spPr/>
    </dgm:pt>
    <dgm:pt modelId="{D3A51141-671F-4C66-85B1-18A0F49C994E}" type="pres">
      <dgm:prSet presAssocID="{11FB847A-0BE6-4A26-AEEA-EB9578F92D7D}" presName="parTx" presStyleLbl="revTx" presStyleIdx="2" presStyleCnt="3">
        <dgm:presLayoutVars>
          <dgm:chMax val="0"/>
          <dgm:chPref val="0"/>
        </dgm:presLayoutVars>
      </dgm:prSet>
      <dgm:spPr/>
    </dgm:pt>
  </dgm:ptLst>
  <dgm:cxnLst>
    <dgm:cxn modelId="{202E1943-7EF2-4F44-AFE5-66BBA06AEE89}" srcId="{20581FA0-764C-402B-B3A2-871AC7811DC6}" destId="{F643BE62-1423-4FA0-B2A5-BCA59415EC4F}" srcOrd="1" destOrd="0" parTransId="{5D6CCABD-5E40-4D9B-93CC-2D356039384A}" sibTransId="{6066D004-F922-4B8C-93D5-7C3EC20108FD}"/>
    <dgm:cxn modelId="{960ACD45-4EC5-44EB-AAE8-676F74512451}" type="presOf" srcId="{4A6A5A68-2082-4C85-8FF1-A43EFD481437}" destId="{0535438C-23CB-43DF-8FE0-ECAF58CFE761}" srcOrd="0" destOrd="0" presId="urn:microsoft.com/office/officeart/2018/2/layout/IconVerticalSolidList"/>
    <dgm:cxn modelId="{E8514786-110F-4E5E-8EB1-7B1543A584BB}" type="presOf" srcId="{F643BE62-1423-4FA0-B2A5-BCA59415EC4F}" destId="{060B8EBD-70DE-4510-B4ED-07DB09024EC9}" srcOrd="0" destOrd="0" presId="urn:microsoft.com/office/officeart/2018/2/layout/IconVerticalSolidList"/>
    <dgm:cxn modelId="{C8EE99A4-CFA4-426D-B806-FB87A87012DB}" srcId="{20581FA0-764C-402B-B3A2-871AC7811DC6}" destId="{11FB847A-0BE6-4A26-AEEA-EB9578F92D7D}" srcOrd="2" destOrd="0" parTransId="{A67313DC-8631-43AF-A748-2DC1B3E76162}" sibTransId="{19FD3E44-3B89-4612-9DC2-4A5C6444B9B0}"/>
    <dgm:cxn modelId="{2C1E2AAF-5940-4209-BBFA-CE2CE5B92572}" type="presOf" srcId="{20581FA0-764C-402B-B3A2-871AC7811DC6}" destId="{0D70C1DF-BD5E-4B6C-B8A0-550F7706FA02}" srcOrd="0" destOrd="0" presId="urn:microsoft.com/office/officeart/2018/2/layout/IconVerticalSolidList"/>
    <dgm:cxn modelId="{BA840DB7-FD53-47EE-A3B0-1267E62DBC7A}" srcId="{20581FA0-764C-402B-B3A2-871AC7811DC6}" destId="{4A6A5A68-2082-4C85-8FF1-A43EFD481437}" srcOrd="0" destOrd="0" parTransId="{24054ADE-58DE-4E30-88AF-C94D473C8B70}" sibTransId="{4046357A-31E3-497C-B39C-25FCFCE71F92}"/>
    <dgm:cxn modelId="{499F49F5-5AC1-4125-A6BF-CFCA99CBB6D5}" type="presOf" srcId="{11FB847A-0BE6-4A26-AEEA-EB9578F92D7D}" destId="{D3A51141-671F-4C66-85B1-18A0F49C994E}" srcOrd="0" destOrd="0" presId="urn:microsoft.com/office/officeart/2018/2/layout/IconVerticalSolidList"/>
    <dgm:cxn modelId="{0CD1C005-6B18-4385-B376-910FF5206419}" type="presParOf" srcId="{0D70C1DF-BD5E-4B6C-B8A0-550F7706FA02}" destId="{2B430DF0-A14C-48AA-8444-802F5CEC3E5D}" srcOrd="0" destOrd="0" presId="urn:microsoft.com/office/officeart/2018/2/layout/IconVerticalSolidList"/>
    <dgm:cxn modelId="{F0D00B24-8FF5-4532-86A4-5CDAA25FF691}" type="presParOf" srcId="{2B430DF0-A14C-48AA-8444-802F5CEC3E5D}" destId="{DA39C006-D594-4C1F-84E9-A7CC7036F8FD}" srcOrd="0" destOrd="0" presId="urn:microsoft.com/office/officeart/2018/2/layout/IconVerticalSolidList"/>
    <dgm:cxn modelId="{4230DF78-163F-4340-9043-176FA8D9B3CF}" type="presParOf" srcId="{2B430DF0-A14C-48AA-8444-802F5CEC3E5D}" destId="{7D1330A6-BCEE-421A-AA36-67846CDEDC1B}" srcOrd="1" destOrd="0" presId="urn:microsoft.com/office/officeart/2018/2/layout/IconVerticalSolidList"/>
    <dgm:cxn modelId="{B111719E-D23F-4F81-9D7B-25CEE8802B6E}" type="presParOf" srcId="{2B430DF0-A14C-48AA-8444-802F5CEC3E5D}" destId="{4D6D6DEB-3FD1-4A0A-A89F-AE942042F8A2}" srcOrd="2" destOrd="0" presId="urn:microsoft.com/office/officeart/2018/2/layout/IconVerticalSolidList"/>
    <dgm:cxn modelId="{89A9BE41-048E-4BDD-BD9D-CBE6B56DE8D4}" type="presParOf" srcId="{2B430DF0-A14C-48AA-8444-802F5CEC3E5D}" destId="{0535438C-23CB-43DF-8FE0-ECAF58CFE761}" srcOrd="3" destOrd="0" presId="urn:microsoft.com/office/officeart/2018/2/layout/IconVerticalSolidList"/>
    <dgm:cxn modelId="{63B42911-2F45-41CC-AF50-8C038AAA15F7}" type="presParOf" srcId="{0D70C1DF-BD5E-4B6C-B8A0-550F7706FA02}" destId="{D6A6C6F7-4933-4CA5-9A3D-47E7473D3C37}" srcOrd="1" destOrd="0" presId="urn:microsoft.com/office/officeart/2018/2/layout/IconVerticalSolidList"/>
    <dgm:cxn modelId="{F573C18B-00DA-460E-BEE4-6646D8EF2AFE}" type="presParOf" srcId="{0D70C1DF-BD5E-4B6C-B8A0-550F7706FA02}" destId="{577FD65F-2BBB-446C-8CAC-DEDDFD9BCE95}" srcOrd="2" destOrd="0" presId="urn:microsoft.com/office/officeart/2018/2/layout/IconVerticalSolidList"/>
    <dgm:cxn modelId="{4E3A7AE1-8BF2-4189-B756-5D7C7190C3A3}" type="presParOf" srcId="{577FD65F-2BBB-446C-8CAC-DEDDFD9BCE95}" destId="{6B06103A-4B59-4C47-A558-A840F8AD55CA}" srcOrd="0" destOrd="0" presId="urn:microsoft.com/office/officeart/2018/2/layout/IconVerticalSolidList"/>
    <dgm:cxn modelId="{111E8EE1-B267-47C9-817B-040638058D81}" type="presParOf" srcId="{577FD65F-2BBB-446C-8CAC-DEDDFD9BCE95}" destId="{C9E3882E-55BC-40D1-910E-16DB04244638}" srcOrd="1" destOrd="0" presId="urn:microsoft.com/office/officeart/2018/2/layout/IconVerticalSolidList"/>
    <dgm:cxn modelId="{D6EABF44-5707-4EA6-B7F7-22620E870C5B}" type="presParOf" srcId="{577FD65F-2BBB-446C-8CAC-DEDDFD9BCE95}" destId="{8C8955F1-5FCA-43B8-8821-0BE60CD53735}" srcOrd="2" destOrd="0" presId="urn:microsoft.com/office/officeart/2018/2/layout/IconVerticalSolidList"/>
    <dgm:cxn modelId="{D7EC9040-8158-46C5-A912-5B9A3CE7C5D9}" type="presParOf" srcId="{577FD65F-2BBB-446C-8CAC-DEDDFD9BCE95}" destId="{060B8EBD-70DE-4510-B4ED-07DB09024EC9}" srcOrd="3" destOrd="0" presId="urn:microsoft.com/office/officeart/2018/2/layout/IconVerticalSolidList"/>
    <dgm:cxn modelId="{670A192A-F4EE-4E07-A70B-3D1098429543}" type="presParOf" srcId="{0D70C1DF-BD5E-4B6C-B8A0-550F7706FA02}" destId="{BE01326F-45CF-4349-97FF-C4A73DD3D524}" srcOrd="3" destOrd="0" presId="urn:microsoft.com/office/officeart/2018/2/layout/IconVerticalSolidList"/>
    <dgm:cxn modelId="{8F75DFFC-5F40-416D-BC8D-72DD0411082F}" type="presParOf" srcId="{0D70C1DF-BD5E-4B6C-B8A0-550F7706FA02}" destId="{76CBBEF5-CE59-40B6-A671-F99190DF8FB6}" srcOrd="4" destOrd="0" presId="urn:microsoft.com/office/officeart/2018/2/layout/IconVerticalSolidList"/>
    <dgm:cxn modelId="{2DAD47BF-6B35-489C-8A03-01EFE1A85E85}" type="presParOf" srcId="{76CBBEF5-CE59-40B6-A671-F99190DF8FB6}" destId="{161B9DA3-22E9-40CA-8354-3674217F57E2}" srcOrd="0" destOrd="0" presId="urn:microsoft.com/office/officeart/2018/2/layout/IconVerticalSolidList"/>
    <dgm:cxn modelId="{F5C8BA51-8F0E-4821-8E87-A59750715315}" type="presParOf" srcId="{76CBBEF5-CE59-40B6-A671-F99190DF8FB6}" destId="{28FAE0DA-CF9A-4E9C-9644-EB8D4FB37A9F}" srcOrd="1" destOrd="0" presId="urn:microsoft.com/office/officeart/2018/2/layout/IconVerticalSolidList"/>
    <dgm:cxn modelId="{7072E048-E4D7-47E6-96E3-C66BBFCB1490}" type="presParOf" srcId="{76CBBEF5-CE59-40B6-A671-F99190DF8FB6}" destId="{6C25516B-EDFE-47C2-A384-D3CDA24305D3}" srcOrd="2" destOrd="0" presId="urn:microsoft.com/office/officeart/2018/2/layout/IconVerticalSolidList"/>
    <dgm:cxn modelId="{38DAE8B3-979B-4F3D-97DC-D7977DE21541}" type="presParOf" srcId="{76CBBEF5-CE59-40B6-A671-F99190DF8FB6}" destId="{D3A51141-671F-4C66-85B1-18A0F49C99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FF3D842-E652-4AF5-89A4-603803003E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14BA6F-8EE4-4D93-B047-1F4B06B5D2D2}">
      <dgm:prSet/>
      <dgm:spPr/>
      <dgm:t>
        <a:bodyPr/>
        <a:lstStyle/>
        <a:p>
          <a:pPr>
            <a:lnSpc>
              <a:spcPct val="100000"/>
            </a:lnSpc>
          </a:pPr>
          <a:r>
            <a:rPr lang="en-US" dirty="0"/>
            <a:t>Euclidean Distance, when applied in conjunction with TF-IDF, calculates the straight-line distance between two document vectors in a multidimensional space. This metric is sensitive to document length, as longer documents can disproportionately influence the distance measure. While it provides a clear geometric interpretation of text data, it may not be ideal in high-dimensional spaces like those typical in text analysis, where distance measures can become inflated and less meaningful.</a:t>
          </a:r>
        </a:p>
      </dgm:t>
    </dgm:pt>
    <dgm:pt modelId="{C48C0EA6-A5BD-48F0-A0BE-9FE663112CB6}" type="parTrans" cxnId="{9F339E9F-0B98-40AC-8E21-421DB8231A15}">
      <dgm:prSet/>
      <dgm:spPr/>
      <dgm:t>
        <a:bodyPr/>
        <a:lstStyle/>
        <a:p>
          <a:endParaRPr lang="en-US"/>
        </a:p>
      </dgm:t>
    </dgm:pt>
    <dgm:pt modelId="{2533B29D-1197-4A57-864D-2FA5262156D5}" type="sibTrans" cxnId="{9F339E9F-0B98-40AC-8E21-421DB8231A15}">
      <dgm:prSet/>
      <dgm:spPr/>
      <dgm:t>
        <a:bodyPr/>
        <a:lstStyle/>
        <a:p>
          <a:endParaRPr lang="en-US"/>
        </a:p>
      </dgm:t>
    </dgm:pt>
    <dgm:pt modelId="{3403E20D-C591-4DFC-8660-9BA2C144C606}">
      <dgm:prSet/>
      <dgm:spPr/>
      <dgm:t>
        <a:bodyPr/>
        <a:lstStyle/>
        <a:p>
          <a:pPr>
            <a:lnSpc>
              <a:spcPct val="100000"/>
            </a:lnSpc>
          </a:pPr>
          <a:r>
            <a:rPr lang="en-US"/>
            <a:t>Manhattan Distance, combined with TF-IDF, sums the absolute differences of the TF-IDF values for each term in the documents. This approach is particularly effective in dealing with sparse data sets, which is a common characteristic of text data. It is also more robust to outliers than Euclidean Distance. In practice, Manhattan Distance is often used in machine learning algorithms and compressive sensing, where axis-aligned distances are more relevant.</a:t>
          </a:r>
        </a:p>
      </dgm:t>
    </dgm:pt>
    <dgm:pt modelId="{CA87F393-F2F8-4E9F-AF9C-7C914F0F3CA0}" type="parTrans" cxnId="{9850D7E5-9F7A-488F-9BCA-0CCA800E9473}">
      <dgm:prSet/>
      <dgm:spPr/>
      <dgm:t>
        <a:bodyPr/>
        <a:lstStyle/>
        <a:p>
          <a:endParaRPr lang="en-US"/>
        </a:p>
      </dgm:t>
    </dgm:pt>
    <dgm:pt modelId="{30BC4B7C-70CE-48B7-A666-439E1246AE44}" type="sibTrans" cxnId="{9850D7E5-9F7A-488F-9BCA-0CCA800E9473}">
      <dgm:prSet/>
      <dgm:spPr/>
      <dgm:t>
        <a:bodyPr/>
        <a:lstStyle/>
        <a:p>
          <a:endParaRPr lang="en-US"/>
        </a:p>
      </dgm:t>
    </dgm:pt>
    <dgm:pt modelId="{B669DB54-1164-4284-9523-71E92B07565F}">
      <dgm:prSet/>
      <dgm:spPr/>
      <dgm:t>
        <a:bodyPr/>
        <a:lstStyle/>
        <a:p>
          <a:pPr>
            <a:lnSpc>
              <a:spcPct val="100000"/>
            </a:lnSpc>
          </a:pPr>
          <a:r>
            <a:rPr lang="en-US" dirty="0"/>
            <a:t>Cosine Similarity in the context of TF-IDF measures the cosine of the angle between two document vectors. Its main advantage is that it is independent of the magnitude of the vectors, focusing instead on their orientation, making it an ideal choice for text similarity. This characteristic allows it to effectively determine how similar two documents are in terms of their content, regardless of their length. It's widely used in information retrieval and text analysis applications, where the orientation of the documents in vector space is more significant than their size.</a:t>
          </a:r>
        </a:p>
      </dgm:t>
    </dgm:pt>
    <dgm:pt modelId="{BF2A83B3-5AD2-409D-9F15-1A6C92A2878A}" type="parTrans" cxnId="{6B7CD609-143B-4941-B421-878BAB4446F5}">
      <dgm:prSet/>
      <dgm:spPr/>
      <dgm:t>
        <a:bodyPr/>
        <a:lstStyle/>
        <a:p>
          <a:endParaRPr lang="en-US"/>
        </a:p>
      </dgm:t>
    </dgm:pt>
    <dgm:pt modelId="{D08784E5-8AE8-4C6E-A7DF-0CA4092FB968}" type="sibTrans" cxnId="{6B7CD609-143B-4941-B421-878BAB4446F5}">
      <dgm:prSet/>
      <dgm:spPr/>
      <dgm:t>
        <a:bodyPr/>
        <a:lstStyle/>
        <a:p>
          <a:endParaRPr lang="en-US"/>
        </a:p>
      </dgm:t>
    </dgm:pt>
    <dgm:pt modelId="{85316A74-9424-458A-9FFF-D28ED696905A}" type="pres">
      <dgm:prSet presAssocID="{4FF3D842-E652-4AF5-89A4-603803003E03}" presName="root" presStyleCnt="0">
        <dgm:presLayoutVars>
          <dgm:dir/>
          <dgm:resizeHandles val="exact"/>
        </dgm:presLayoutVars>
      </dgm:prSet>
      <dgm:spPr/>
    </dgm:pt>
    <dgm:pt modelId="{32869462-4BE6-4646-9E79-84690EA4F7D5}" type="pres">
      <dgm:prSet presAssocID="{2014BA6F-8EE4-4D93-B047-1F4B06B5D2D2}" presName="compNode" presStyleCnt="0"/>
      <dgm:spPr/>
    </dgm:pt>
    <dgm:pt modelId="{751D8C9F-F9A4-4230-81E5-A040488615A3}" type="pres">
      <dgm:prSet presAssocID="{2014BA6F-8EE4-4D93-B047-1F4B06B5D2D2}" presName="bgRect" presStyleLbl="bgShp" presStyleIdx="0" presStyleCnt="3"/>
      <dgm:spPr/>
    </dgm:pt>
    <dgm:pt modelId="{7384FEA2-1BCC-4CB6-AEC6-42F5718E6C9C}" type="pres">
      <dgm:prSet presAssocID="{2014BA6F-8EE4-4D93-B047-1F4B06B5D2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87D830E4-B28E-4E6D-BD95-F193D28510B8}" type="pres">
      <dgm:prSet presAssocID="{2014BA6F-8EE4-4D93-B047-1F4B06B5D2D2}" presName="spaceRect" presStyleCnt="0"/>
      <dgm:spPr/>
    </dgm:pt>
    <dgm:pt modelId="{1802A009-C4C3-4D95-9C57-2E8517AC733C}" type="pres">
      <dgm:prSet presAssocID="{2014BA6F-8EE4-4D93-B047-1F4B06B5D2D2}" presName="parTx" presStyleLbl="revTx" presStyleIdx="0" presStyleCnt="3">
        <dgm:presLayoutVars>
          <dgm:chMax val="0"/>
          <dgm:chPref val="0"/>
        </dgm:presLayoutVars>
      </dgm:prSet>
      <dgm:spPr/>
    </dgm:pt>
    <dgm:pt modelId="{5A032242-3CD3-4376-9A84-BC22A956384E}" type="pres">
      <dgm:prSet presAssocID="{2533B29D-1197-4A57-864D-2FA5262156D5}" presName="sibTrans" presStyleCnt="0"/>
      <dgm:spPr/>
    </dgm:pt>
    <dgm:pt modelId="{2762DCDD-85B5-46DB-B2F8-2D471FC4CE6B}" type="pres">
      <dgm:prSet presAssocID="{3403E20D-C591-4DFC-8660-9BA2C144C606}" presName="compNode" presStyleCnt="0"/>
      <dgm:spPr/>
    </dgm:pt>
    <dgm:pt modelId="{697CF411-119A-4BE0-A3CD-F3E4F00AC953}" type="pres">
      <dgm:prSet presAssocID="{3403E20D-C591-4DFC-8660-9BA2C144C606}" presName="bgRect" presStyleLbl="bgShp" presStyleIdx="1" presStyleCnt="3"/>
      <dgm:spPr/>
    </dgm:pt>
    <dgm:pt modelId="{B4C7B21B-08CE-4F24-99FF-C9DB744D6C1C}" type="pres">
      <dgm:prSet presAssocID="{3403E20D-C591-4DFC-8660-9BA2C144C6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1ABE8CB8-E52F-423F-B11D-62B1FDAD1CDD}" type="pres">
      <dgm:prSet presAssocID="{3403E20D-C591-4DFC-8660-9BA2C144C606}" presName="spaceRect" presStyleCnt="0"/>
      <dgm:spPr/>
    </dgm:pt>
    <dgm:pt modelId="{484B8875-6E36-42F5-8939-1F520D6D0C25}" type="pres">
      <dgm:prSet presAssocID="{3403E20D-C591-4DFC-8660-9BA2C144C606}" presName="parTx" presStyleLbl="revTx" presStyleIdx="1" presStyleCnt="3">
        <dgm:presLayoutVars>
          <dgm:chMax val="0"/>
          <dgm:chPref val="0"/>
        </dgm:presLayoutVars>
      </dgm:prSet>
      <dgm:spPr/>
    </dgm:pt>
    <dgm:pt modelId="{857410B1-8BD8-4962-A13E-F8EA4E0E58EC}" type="pres">
      <dgm:prSet presAssocID="{30BC4B7C-70CE-48B7-A666-439E1246AE44}" presName="sibTrans" presStyleCnt="0"/>
      <dgm:spPr/>
    </dgm:pt>
    <dgm:pt modelId="{F753DA8C-3BE5-48F3-8BBE-102DE2884C3C}" type="pres">
      <dgm:prSet presAssocID="{B669DB54-1164-4284-9523-71E92B07565F}" presName="compNode" presStyleCnt="0"/>
      <dgm:spPr/>
    </dgm:pt>
    <dgm:pt modelId="{516773CE-B178-4741-BFDF-DC40E1FF34E4}" type="pres">
      <dgm:prSet presAssocID="{B669DB54-1164-4284-9523-71E92B07565F}" presName="bgRect" presStyleLbl="bgShp" presStyleIdx="2" presStyleCnt="3"/>
      <dgm:spPr/>
    </dgm:pt>
    <dgm:pt modelId="{EC148751-7378-46DE-B880-81E55AAB7921}" type="pres">
      <dgm:prSet presAssocID="{B669DB54-1164-4284-9523-71E92B0756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D5C50821-4DE0-4796-A80B-A380CF30F1DF}" type="pres">
      <dgm:prSet presAssocID="{B669DB54-1164-4284-9523-71E92B07565F}" presName="spaceRect" presStyleCnt="0"/>
      <dgm:spPr/>
    </dgm:pt>
    <dgm:pt modelId="{FA5A50FF-9EF3-4348-9AB6-6897208E14EC}" type="pres">
      <dgm:prSet presAssocID="{B669DB54-1164-4284-9523-71E92B07565F}" presName="parTx" presStyleLbl="revTx" presStyleIdx="2" presStyleCnt="3">
        <dgm:presLayoutVars>
          <dgm:chMax val="0"/>
          <dgm:chPref val="0"/>
        </dgm:presLayoutVars>
      </dgm:prSet>
      <dgm:spPr/>
    </dgm:pt>
  </dgm:ptLst>
  <dgm:cxnLst>
    <dgm:cxn modelId="{6B7CD609-143B-4941-B421-878BAB4446F5}" srcId="{4FF3D842-E652-4AF5-89A4-603803003E03}" destId="{B669DB54-1164-4284-9523-71E92B07565F}" srcOrd="2" destOrd="0" parTransId="{BF2A83B3-5AD2-409D-9F15-1A6C92A2878A}" sibTransId="{D08784E5-8AE8-4C6E-A7DF-0CA4092FB968}"/>
    <dgm:cxn modelId="{975F952D-728D-426C-AE17-89845928BE8B}" type="presOf" srcId="{3403E20D-C591-4DFC-8660-9BA2C144C606}" destId="{484B8875-6E36-42F5-8939-1F520D6D0C25}" srcOrd="0" destOrd="0" presId="urn:microsoft.com/office/officeart/2018/2/layout/IconVerticalSolidList"/>
    <dgm:cxn modelId="{038A4060-3CAF-4938-B81A-4DA5C99E52E6}" type="presOf" srcId="{B669DB54-1164-4284-9523-71E92B07565F}" destId="{FA5A50FF-9EF3-4348-9AB6-6897208E14EC}" srcOrd="0" destOrd="0" presId="urn:microsoft.com/office/officeart/2018/2/layout/IconVerticalSolidList"/>
    <dgm:cxn modelId="{1AD55648-BF40-429D-B212-501B92C4C7D5}" type="presOf" srcId="{4FF3D842-E652-4AF5-89A4-603803003E03}" destId="{85316A74-9424-458A-9FFF-D28ED696905A}" srcOrd="0" destOrd="0" presId="urn:microsoft.com/office/officeart/2018/2/layout/IconVerticalSolidList"/>
    <dgm:cxn modelId="{9F339E9F-0B98-40AC-8E21-421DB8231A15}" srcId="{4FF3D842-E652-4AF5-89A4-603803003E03}" destId="{2014BA6F-8EE4-4D93-B047-1F4B06B5D2D2}" srcOrd="0" destOrd="0" parTransId="{C48C0EA6-A5BD-48F0-A0BE-9FE663112CB6}" sibTransId="{2533B29D-1197-4A57-864D-2FA5262156D5}"/>
    <dgm:cxn modelId="{9850D7E5-9F7A-488F-9BCA-0CCA800E9473}" srcId="{4FF3D842-E652-4AF5-89A4-603803003E03}" destId="{3403E20D-C591-4DFC-8660-9BA2C144C606}" srcOrd="1" destOrd="0" parTransId="{CA87F393-F2F8-4E9F-AF9C-7C914F0F3CA0}" sibTransId="{30BC4B7C-70CE-48B7-A666-439E1246AE44}"/>
    <dgm:cxn modelId="{9E46D2F2-BCC8-44B2-8AE0-5F17936BBD8E}" type="presOf" srcId="{2014BA6F-8EE4-4D93-B047-1F4B06B5D2D2}" destId="{1802A009-C4C3-4D95-9C57-2E8517AC733C}" srcOrd="0" destOrd="0" presId="urn:microsoft.com/office/officeart/2018/2/layout/IconVerticalSolidList"/>
    <dgm:cxn modelId="{10375CD2-B24C-46FE-B10B-3DC8B201E6AB}" type="presParOf" srcId="{85316A74-9424-458A-9FFF-D28ED696905A}" destId="{32869462-4BE6-4646-9E79-84690EA4F7D5}" srcOrd="0" destOrd="0" presId="urn:microsoft.com/office/officeart/2018/2/layout/IconVerticalSolidList"/>
    <dgm:cxn modelId="{71F07A87-6942-49A4-A67B-09CCDD53A7BF}" type="presParOf" srcId="{32869462-4BE6-4646-9E79-84690EA4F7D5}" destId="{751D8C9F-F9A4-4230-81E5-A040488615A3}" srcOrd="0" destOrd="0" presId="urn:microsoft.com/office/officeart/2018/2/layout/IconVerticalSolidList"/>
    <dgm:cxn modelId="{A1F4482D-2296-4683-8EF5-D8A8C7E79BAA}" type="presParOf" srcId="{32869462-4BE6-4646-9E79-84690EA4F7D5}" destId="{7384FEA2-1BCC-4CB6-AEC6-42F5718E6C9C}" srcOrd="1" destOrd="0" presId="urn:microsoft.com/office/officeart/2018/2/layout/IconVerticalSolidList"/>
    <dgm:cxn modelId="{37A77DF4-2D37-4250-9AEA-99D2ADAFAA6A}" type="presParOf" srcId="{32869462-4BE6-4646-9E79-84690EA4F7D5}" destId="{87D830E4-B28E-4E6D-BD95-F193D28510B8}" srcOrd="2" destOrd="0" presId="urn:microsoft.com/office/officeart/2018/2/layout/IconVerticalSolidList"/>
    <dgm:cxn modelId="{C76CC822-4D0E-46F8-B561-477F9EF551A0}" type="presParOf" srcId="{32869462-4BE6-4646-9E79-84690EA4F7D5}" destId="{1802A009-C4C3-4D95-9C57-2E8517AC733C}" srcOrd="3" destOrd="0" presId="urn:microsoft.com/office/officeart/2018/2/layout/IconVerticalSolidList"/>
    <dgm:cxn modelId="{86BF58C2-B743-48B8-AA8A-17C86DDB4084}" type="presParOf" srcId="{85316A74-9424-458A-9FFF-D28ED696905A}" destId="{5A032242-3CD3-4376-9A84-BC22A956384E}" srcOrd="1" destOrd="0" presId="urn:microsoft.com/office/officeart/2018/2/layout/IconVerticalSolidList"/>
    <dgm:cxn modelId="{AF049429-A344-44D6-A7BD-D98593667A2D}" type="presParOf" srcId="{85316A74-9424-458A-9FFF-D28ED696905A}" destId="{2762DCDD-85B5-46DB-B2F8-2D471FC4CE6B}" srcOrd="2" destOrd="0" presId="urn:microsoft.com/office/officeart/2018/2/layout/IconVerticalSolidList"/>
    <dgm:cxn modelId="{DBF0E726-5299-406F-A74D-DDC2369B351E}" type="presParOf" srcId="{2762DCDD-85B5-46DB-B2F8-2D471FC4CE6B}" destId="{697CF411-119A-4BE0-A3CD-F3E4F00AC953}" srcOrd="0" destOrd="0" presId="urn:microsoft.com/office/officeart/2018/2/layout/IconVerticalSolidList"/>
    <dgm:cxn modelId="{6F9A61F9-15A4-4C2C-B7B4-C24DA05F15EF}" type="presParOf" srcId="{2762DCDD-85B5-46DB-B2F8-2D471FC4CE6B}" destId="{B4C7B21B-08CE-4F24-99FF-C9DB744D6C1C}" srcOrd="1" destOrd="0" presId="urn:microsoft.com/office/officeart/2018/2/layout/IconVerticalSolidList"/>
    <dgm:cxn modelId="{1D336C1D-F06A-4C84-A809-AC2D847CBC50}" type="presParOf" srcId="{2762DCDD-85B5-46DB-B2F8-2D471FC4CE6B}" destId="{1ABE8CB8-E52F-423F-B11D-62B1FDAD1CDD}" srcOrd="2" destOrd="0" presId="urn:microsoft.com/office/officeart/2018/2/layout/IconVerticalSolidList"/>
    <dgm:cxn modelId="{ABB03B83-7FE3-4E2E-A749-7EB72A5448B1}" type="presParOf" srcId="{2762DCDD-85B5-46DB-B2F8-2D471FC4CE6B}" destId="{484B8875-6E36-42F5-8939-1F520D6D0C25}" srcOrd="3" destOrd="0" presId="urn:microsoft.com/office/officeart/2018/2/layout/IconVerticalSolidList"/>
    <dgm:cxn modelId="{30589D1E-1B59-458D-8322-C33E8715E727}" type="presParOf" srcId="{85316A74-9424-458A-9FFF-D28ED696905A}" destId="{857410B1-8BD8-4962-A13E-F8EA4E0E58EC}" srcOrd="3" destOrd="0" presId="urn:microsoft.com/office/officeart/2018/2/layout/IconVerticalSolidList"/>
    <dgm:cxn modelId="{408356DC-3004-4A0A-82F1-E00C2EB08D84}" type="presParOf" srcId="{85316A74-9424-458A-9FFF-D28ED696905A}" destId="{F753DA8C-3BE5-48F3-8BBE-102DE2884C3C}" srcOrd="4" destOrd="0" presId="urn:microsoft.com/office/officeart/2018/2/layout/IconVerticalSolidList"/>
    <dgm:cxn modelId="{7312970D-CB99-4E12-AD49-34C96CAE4868}" type="presParOf" srcId="{F753DA8C-3BE5-48F3-8BBE-102DE2884C3C}" destId="{516773CE-B178-4741-BFDF-DC40E1FF34E4}" srcOrd="0" destOrd="0" presId="urn:microsoft.com/office/officeart/2018/2/layout/IconVerticalSolidList"/>
    <dgm:cxn modelId="{C4C87FD8-C238-420E-BE91-ED47D25ED05E}" type="presParOf" srcId="{F753DA8C-3BE5-48F3-8BBE-102DE2884C3C}" destId="{EC148751-7378-46DE-B880-81E55AAB7921}" srcOrd="1" destOrd="0" presId="urn:microsoft.com/office/officeart/2018/2/layout/IconVerticalSolidList"/>
    <dgm:cxn modelId="{2DE39898-3A53-4CE4-9C09-8256772F5BC5}" type="presParOf" srcId="{F753DA8C-3BE5-48F3-8BBE-102DE2884C3C}" destId="{D5C50821-4DE0-4796-A80B-A380CF30F1DF}" srcOrd="2" destOrd="0" presId="urn:microsoft.com/office/officeart/2018/2/layout/IconVerticalSolidList"/>
    <dgm:cxn modelId="{EE340C24-464F-4BE1-97A1-1F90795FFB46}" type="presParOf" srcId="{F753DA8C-3BE5-48F3-8BBE-102DE2884C3C}" destId="{FA5A50FF-9EF3-4348-9AB6-6897208E14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9A894BE-227A-4038-9B9E-F2D7AF744B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3077CB0-DC11-4012-9726-C65F42FB07F1}">
      <dgm:prSet custT="1"/>
      <dgm:spPr/>
      <dgm:t>
        <a:bodyPr/>
        <a:lstStyle/>
        <a:p>
          <a:pPr>
            <a:lnSpc>
              <a:spcPct val="100000"/>
            </a:lnSpc>
          </a:pPr>
          <a:r>
            <a:rPr lang="en-US" sz="1200" b="1" dirty="0"/>
            <a:t>Social Network Analysis</a:t>
          </a:r>
        </a:p>
        <a:p>
          <a:pPr>
            <a:lnSpc>
              <a:spcPct val="100000"/>
            </a:lnSpc>
          </a:pPr>
          <a:r>
            <a:rPr lang="en-US" sz="1200" dirty="0"/>
            <a:t>In social networks like Facebook or Twitter, graph data mining can be used to understand how individuals interact, identify influential users, or detect communities within the network.</a:t>
          </a:r>
        </a:p>
      </dgm:t>
    </dgm:pt>
    <dgm:pt modelId="{6C583CC7-9CEC-4268-A3D8-4D9E03440FDF}" type="parTrans" cxnId="{1FABFD74-91F3-47BD-BE8D-48DC2B5D50D3}">
      <dgm:prSet/>
      <dgm:spPr/>
      <dgm:t>
        <a:bodyPr/>
        <a:lstStyle/>
        <a:p>
          <a:endParaRPr lang="en-US" sz="2000"/>
        </a:p>
      </dgm:t>
    </dgm:pt>
    <dgm:pt modelId="{1F66C5C1-2FE2-4D2F-9977-AA5DF4F16032}" type="sibTrans" cxnId="{1FABFD74-91F3-47BD-BE8D-48DC2B5D50D3}">
      <dgm:prSet/>
      <dgm:spPr/>
      <dgm:t>
        <a:bodyPr/>
        <a:lstStyle/>
        <a:p>
          <a:endParaRPr lang="en-US" sz="2000"/>
        </a:p>
      </dgm:t>
    </dgm:pt>
    <dgm:pt modelId="{DEAA9EC7-0E02-469B-BAAB-642AC3A95E81}">
      <dgm:prSet custT="1"/>
      <dgm:spPr/>
      <dgm:t>
        <a:bodyPr/>
        <a:lstStyle/>
        <a:p>
          <a:pPr>
            <a:lnSpc>
              <a:spcPct val="100000"/>
            </a:lnSpc>
          </a:pPr>
          <a:r>
            <a:rPr lang="en-US" sz="1200" b="1" dirty="0"/>
            <a:t>Web Graph Analysis</a:t>
          </a:r>
        </a:p>
        <a:p>
          <a:pPr>
            <a:lnSpc>
              <a:spcPct val="100000"/>
            </a:lnSpc>
          </a:pPr>
          <a:r>
            <a:rPr lang="en-US" sz="1200" dirty="0"/>
            <a:t>Analyzing the structure of the web by treating web pages as nodes and hyperlinks as edges. This can help in understanding website authority and the quality of information dissemination.</a:t>
          </a:r>
        </a:p>
      </dgm:t>
    </dgm:pt>
    <dgm:pt modelId="{BA13421C-FA60-4E2C-A571-B8F781B9A073}" type="parTrans" cxnId="{980CAD5D-32C8-43D8-81DF-077E63F67C7B}">
      <dgm:prSet/>
      <dgm:spPr/>
      <dgm:t>
        <a:bodyPr/>
        <a:lstStyle/>
        <a:p>
          <a:endParaRPr lang="en-US" sz="2000"/>
        </a:p>
      </dgm:t>
    </dgm:pt>
    <dgm:pt modelId="{ED4612D7-16CD-413D-B624-0E8D8052FB6E}" type="sibTrans" cxnId="{980CAD5D-32C8-43D8-81DF-077E63F67C7B}">
      <dgm:prSet/>
      <dgm:spPr/>
      <dgm:t>
        <a:bodyPr/>
        <a:lstStyle/>
        <a:p>
          <a:endParaRPr lang="en-US" sz="2000"/>
        </a:p>
      </dgm:t>
    </dgm:pt>
    <dgm:pt modelId="{DDBF46AC-409C-4808-A54A-41510BCC544B}">
      <dgm:prSet custT="1"/>
      <dgm:spPr/>
      <dgm:t>
        <a:bodyPr/>
        <a:lstStyle/>
        <a:p>
          <a:pPr>
            <a:lnSpc>
              <a:spcPct val="100000"/>
            </a:lnSpc>
          </a:pPr>
          <a:r>
            <a:rPr lang="en-US" sz="1200" b="1" dirty="0"/>
            <a:t>Bioinformatics</a:t>
          </a:r>
        </a:p>
        <a:p>
          <a:pPr>
            <a:lnSpc>
              <a:spcPct val="100000"/>
            </a:lnSpc>
          </a:pPr>
          <a:r>
            <a:rPr lang="en-US" sz="1200" dirty="0"/>
            <a:t>In the study of biological networks such as protein-protein interaction networks, graph data mining can help in identifying significant patterns or interactions that might be crucial for understanding diseases or biological processes.</a:t>
          </a:r>
        </a:p>
      </dgm:t>
    </dgm:pt>
    <dgm:pt modelId="{DC695531-DF4B-40DA-B266-B523831CEBAD}" type="parTrans" cxnId="{979C03A9-1E57-4662-967A-C6A0C6F73A4A}">
      <dgm:prSet/>
      <dgm:spPr/>
      <dgm:t>
        <a:bodyPr/>
        <a:lstStyle/>
        <a:p>
          <a:endParaRPr lang="en-US" sz="2000"/>
        </a:p>
      </dgm:t>
    </dgm:pt>
    <dgm:pt modelId="{43AFC95B-C228-444B-AFBD-F0C01524C223}" type="sibTrans" cxnId="{979C03A9-1E57-4662-967A-C6A0C6F73A4A}">
      <dgm:prSet/>
      <dgm:spPr/>
      <dgm:t>
        <a:bodyPr/>
        <a:lstStyle/>
        <a:p>
          <a:endParaRPr lang="en-US" sz="2000"/>
        </a:p>
      </dgm:t>
    </dgm:pt>
    <dgm:pt modelId="{F143C252-9520-414B-A4C0-FC3F11638980}">
      <dgm:prSet custT="1"/>
      <dgm:spPr/>
      <dgm:t>
        <a:bodyPr/>
        <a:lstStyle/>
        <a:p>
          <a:pPr>
            <a:lnSpc>
              <a:spcPct val="100000"/>
            </a:lnSpc>
          </a:pPr>
          <a:r>
            <a:rPr lang="en-US" sz="1200" b="1" dirty="0"/>
            <a:t>Fraud Detection in Financial Networks</a:t>
          </a:r>
        </a:p>
        <a:p>
          <a:pPr>
            <a:lnSpc>
              <a:spcPct val="100000"/>
            </a:lnSpc>
          </a:pPr>
          <a:r>
            <a:rPr lang="en-US" sz="1200" dirty="0"/>
            <a:t>Banks and financial institutions can use graph data mining to detect unusual patterns in transaction networks, which might indicate fraudulent activity.</a:t>
          </a:r>
        </a:p>
      </dgm:t>
    </dgm:pt>
    <dgm:pt modelId="{16AD3942-215E-41F5-863C-B33343E252F5}" type="parTrans" cxnId="{EB23FDCF-D800-4090-80D1-8669AE27F91B}">
      <dgm:prSet/>
      <dgm:spPr/>
      <dgm:t>
        <a:bodyPr/>
        <a:lstStyle/>
        <a:p>
          <a:endParaRPr lang="en-US" sz="2000"/>
        </a:p>
      </dgm:t>
    </dgm:pt>
    <dgm:pt modelId="{D3862449-8B1A-4E06-AD72-99B7DABEF99F}" type="sibTrans" cxnId="{EB23FDCF-D800-4090-80D1-8669AE27F91B}">
      <dgm:prSet/>
      <dgm:spPr/>
      <dgm:t>
        <a:bodyPr/>
        <a:lstStyle/>
        <a:p>
          <a:endParaRPr lang="en-US" sz="2000"/>
        </a:p>
      </dgm:t>
    </dgm:pt>
    <dgm:pt modelId="{4DE23C20-9CD0-4888-9D05-56FFC366D7F9}">
      <dgm:prSet custT="1"/>
      <dgm:spPr/>
      <dgm:t>
        <a:bodyPr/>
        <a:lstStyle/>
        <a:p>
          <a:pPr>
            <a:lnSpc>
              <a:spcPct val="100000"/>
            </a:lnSpc>
          </a:pPr>
          <a:r>
            <a:rPr lang="en-US" sz="1200" b="1" dirty="0"/>
            <a:t>Transportation and Logistics</a:t>
          </a:r>
        </a:p>
        <a:p>
          <a:pPr>
            <a:lnSpc>
              <a:spcPct val="100000"/>
            </a:lnSpc>
          </a:pPr>
          <a:r>
            <a:rPr lang="en-US" sz="1200" b="1" dirty="0"/>
            <a:t> </a:t>
          </a:r>
          <a:r>
            <a:rPr lang="en-US" sz="1200" dirty="0"/>
            <a:t>Graph data mining can analyze networks of roads or shipping routes to optimize paths, identify bottlenecks, or improve efficiency.</a:t>
          </a:r>
        </a:p>
      </dgm:t>
    </dgm:pt>
    <dgm:pt modelId="{A0632480-09B9-4ADF-99BF-F2E109E2400B}" type="parTrans" cxnId="{01C48241-0534-4D77-A3D6-22CDD602332B}">
      <dgm:prSet/>
      <dgm:spPr/>
      <dgm:t>
        <a:bodyPr/>
        <a:lstStyle/>
        <a:p>
          <a:endParaRPr lang="en-US" sz="2000"/>
        </a:p>
      </dgm:t>
    </dgm:pt>
    <dgm:pt modelId="{5C6C9A9D-065D-4BE7-947D-80D0D82A5C3F}" type="sibTrans" cxnId="{01C48241-0534-4D77-A3D6-22CDD602332B}">
      <dgm:prSet/>
      <dgm:spPr/>
      <dgm:t>
        <a:bodyPr/>
        <a:lstStyle/>
        <a:p>
          <a:endParaRPr lang="en-US" sz="2000"/>
        </a:p>
      </dgm:t>
    </dgm:pt>
    <dgm:pt modelId="{03D3C391-0855-4CE6-969A-172B1B8DEA5C}" type="pres">
      <dgm:prSet presAssocID="{69A894BE-227A-4038-9B9E-F2D7AF744B57}" presName="root" presStyleCnt="0">
        <dgm:presLayoutVars>
          <dgm:dir/>
          <dgm:resizeHandles val="exact"/>
        </dgm:presLayoutVars>
      </dgm:prSet>
      <dgm:spPr/>
    </dgm:pt>
    <dgm:pt modelId="{AFAC2397-37C2-403F-A514-9804FC10741F}" type="pres">
      <dgm:prSet presAssocID="{73077CB0-DC11-4012-9726-C65F42FB07F1}" presName="compNode" presStyleCnt="0"/>
      <dgm:spPr/>
    </dgm:pt>
    <dgm:pt modelId="{0AB8B838-484C-443F-B869-A7D3AEEBF6D9}" type="pres">
      <dgm:prSet presAssocID="{73077CB0-DC11-4012-9726-C65F42FB07F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4D66F6AF-7BDD-4586-AEAE-B86E7066BD58}" type="pres">
      <dgm:prSet presAssocID="{73077CB0-DC11-4012-9726-C65F42FB07F1}" presName="spaceRect" presStyleCnt="0"/>
      <dgm:spPr/>
    </dgm:pt>
    <dgm:pt modelId="{93916EB5-55EE-4155-A277-3D61FD99D268}" type="pres">
      <dgm:prSet presAssocID="{73077CB0-DC11-4012-9726-C65F42FB07F1}" presName="textRect" presStyleLbl="revTx" presStyleIdx="0" presStyleCnt="5">
        <dgm:presLayoutVars>
          <dgm:chMax val="1"/>
          <dgm:chPref val="1"/>
        </dgm:presLayoutVars>
      </dgm:prSet>
      <dgm:spPr/>
    </dgm:pt>
    <dgm:pt modelId="{092FE8D8-EE61-4E92-BE17-88BD066B023C}" type="pres">
      <dgm:prSet presAssocID="{1F66C5C1-2FE2-4D2F-9977-AA5DF4F16032}" presName="sibTrans" presStyleCnt="0"/>
      <dgm:spPr/>
    </dgm:pt>
    <dgm:pt modelId="{52DD3677-094E-4002-BBB4-D232B8DE6377}" type="pres">
      <dgm:prSet presAssocID="{DEAA9EC7-0E02-469B-BAAB-642AC3A95E81}" presName="compNode" presStyleCnt="0"/>
      <dgm:spPr/>
    </dgm:pt>
    <dgm:pt modelId="{C9B583F1-D5A4-444A-85D9-63937E1EAE12}" type="pres">
      <dgm:prSet presAssocID="{DEAA9EC7-0E02-469B-BAAB-642AC3A95E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84E9D284-7DC0-4C4D-A6CA-E1164ACFFB13}" type="pres">
      <dgm:prSet presAssocID="{DEAA9EC7-0E02-469B-BAAB-642AC3A95E81}" presName="spaceRect" presStyleCnt="0"/>
      <dgm:spPr/>
    </dgm:pt>
    <dgm:pt modelId="{CFE366E1-4383-4EBE-A1F8-521F716CD48A}" type="pres">
      <dgm:prSet presAssocID="{DEAA9EC7-0E02-469B-BAAB-642AC3A95E81}" presName="textRect" presStyleLbl="revTx" presStyleIdx="1" presStyleCnt="5">
        <dgm:presLayoutVars>
          <dgm:chMax val="1"/>
          <dgm:chPref val="1"/>
        </dgm:presLayoutVars>
      </dgm:prSet>
      <dgm:spPr/>
    </dgm:pt>
    <dgm:pt modelId="{84E48F04-662F-45FC-9EE4-5BF0D9E3CD5A}" type="pres">
      <dgm:prSet presAssocID="{ED4612D7-16CD-413D-B624-0E8D8052FB6E}" presName="sibTrans" presStyleCnt="0"/>
      <dgm:spPr/>
    </dgm:pt>
    <dgm:pt modelId="{AF1F4631-B4D5-4BD4-B3B8-E45C0F7E57C9}" type="pres">
      <dgm:prSet presAssocID="{DDBF46AC-409C-4808-A54A-41510BCC544B}" presName="compNode" presStyleCnt="0"/>
      <dgm:spPr/>
    </dgm:pt>
    <dgm:pt modelId="{083B752A-9F68-4198-ADF4-2A29DAA7CEE1}" type="pres">
      <dgm:prSet presAssocID="{DDBF46AC-409C-4808-A54A-41510BCC54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D9C4510A-A803-4E99-BEDB-6760BDD2B8BA}" type="pres">
      <dgm:prSet presAssocID="{DDBF46AC-409C-4808-A54A-41510BCC544B}" presName="spaceRect" presStyleCnt="0"/>
      <dgm:spPr/>
    </dgm:pt>
    <dgm:pt modelId="{692BE44E-981C-4605-84F4-53B79F2DF93A}" type="pres">
      <dgm:prSet presAssocID="{DDBF46AC-409C-4808-A54A-41510BCC544B}" presName="textRect" presStyleLbl="revTx" presStyleIdx="2" presStyleCnt="5">
        <dgm:presLayoutVars>
          <dgm:chMax val="1"/>
          <dgm:chPref val="1"/>
        </dgm:presLayoutVars>
      </dgm:prSet>
      <dgm:spPr/>
    </dgm:pt>
    <dgm:pt modelId="{32B63047-57EA-4A2B-A9CC-94E84D4BB7E4}" type="pres">
      <dgm:prSet presAssocID="{43AFC95B-C228-444B-AFBD-F0C01524C223}" presName="sibTrans" presStyleCnt="0"/>
      <dgm:spPr/>
    </dgm:pt>
    <dgm:pt modelId="{1D079120-5918-49AF-97D7-721D46B2FB1B}" type="pres">
      <dgm:prSet presAssocID="{F143C252-9520-414B-A4C0-FC3F11638980}" presName="compNode" presStyleCnt="0"/>
      <dgm:spPr/>
    </dgm:pt>
    <dgm:pt modelId="{972C5504-7460-457E-8B02-61EAD7DE0901}" type="pres">
      <dgm:prSet presAssocID="{F143C252-9520-414B-A4C0-FC3F116389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ECCDB5E1-E9F2-4E66-9813-C91F887576AC}" type="pres">
      <dgm:prSet presAssocID="{F143C252-9520-414B-A4C0-FC3F11638980}" presName="spaceRect" presStyleCnt="0"/>
      <dgm:spPr/>
    </dgm:pt>
    <dgm:pt modelId="{A22516FE-1C5D-41A9-8C12-F113DF084C3F}" type="pres">
      <dgm:prSet presAssocID="{F143C252-9520-414B-A4C0-FC3F11638980}" presName="textRect" presStyleLbl="revTx" presStyleIdx="3" presStyleCnt="5">
        <dgm:presLayoutVars>
          <dgm:chMax val="1"/>
          <dgm:chPref val="1"/>
        </dgm:presLayoutVars>
      </dgm:prSet>
      <dgm:spPr/>
    </dgm:pt>
    <dgm:pt modelId="{E06FA981-D09B-47ED-B0A7-909391C2BA9F}" type="pres">
      <dgm:prSet presAssocID="{D3862449-8B1A-4E06-AD72-99B7DABEF99F}" presName="sibTrans" presStyleCnt="0"/>
      <dgm:spPr/>
    </dgm:pt>
    <dgm:pt modelId="{B04D3643-A388-4C17-8B53-8B594B8826BF}" type="pres">
      <dgm:prSet presAssocID="{4DE23C20-9CD0-4888-9D05-56FFC366D7F9}" presName="compNode" presStyleCnt="0"/>
      <dgm:spPr/>
    </dgm:pt>
    <dgm:pt modelId="{45B7E1C7-19BF-40E4-96DB-A5A6C1E0BFF6}" type="pres">
      <dgm:prSet presAssocID="{4DE23C20-9CD0-4888-9D05-56FFC366D7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uck"/>
        </a:ext>
      </dgm:extLst>
    </dgm:pt>
    <dgm:pt modelId="{4A7ADB7C-E1C7-4F45-8C5E-6B7495CDAC2F}" type="pres">
      <dgm:prSet presAssocID="{4DE23C20-9CD0-4888-9D05-56FFC366D7F9}" presName="spaceRect" presStyleCnt="0"/>
      <dgm:spPr/>
    </dgm:pt>
    <dgm:pt modelId="{41E42920-0D56-46D7-9063-14460BBA267C}" type="pres">
      <dgm:prSet presAssocID="{4DE23C20-9CD0-4888-9D05-56FFC366D7F9}" presName="textRect" presStyleLbl="revTx" presStyleIdx="4" presStyleCnt="5">
        <dgm:presLayoutVars>
          <dgm:chMax val="1"/>
          <dgm:chPref val="1"/>
        </dgm:presLayoutVars>
      </dgm:prSet>
      <dgm:spPr/>
    </dgm:pt>
  </dgm:ptLst>
  <dgm:cxnLst>
    <dgm:cxn modelId="{2CAF3134-0568-4284-B238-69993036246C}" type="presOf" srcId="{DDBF46AC-409C-4808-A54A-41510BCC544B}" destId="{692BE44E-981C-4605-84F4-53B79F2DF93A}" srcOrd="0" destOrd="0" presId="urn:microsoft.com/office/officeart/2018/2/layout/IconLabelList"/>
    <dgm:cxn modelId="{DF77535C-8D62-4B1D-9F4C-CBDD09963A4A}" type="presOf" srcId="{4DE23C20-9CD0-4888-9D05-56FFC366D7F9}" destId="{41E42920-0D56-46D7-9063-14460BBA267C}" srcOrd="0" destOrd="0" presId="urn:microsoft.com/office/officeart/2018/2/layout/IconLabelList"/>
    <dgm:cxn modelId="{980CAD5D-32C8-43D8-81DF-077E63F67C7B}" srcId="{69A894BE-227A-4038-9B9E-F2D7AF744B57}" destId="{DEAA9EC7-0E02-469B-BAAB-642AC3A95E81}" srcOrd="1" destOrd="0" parTransId="{BA13421C-FA60-4E2C-A571-B8F781B9A073}" sibTransId="{ED4612D7-16CD-413D-B624-0E8D8052FB6E}"/>
    <dgm:cxn modelId="{01C48241-0534-4D77-A3D6-22CDD602332B}" srcId="{69A894BE-227A-4038-9B9E-F2D7AF744B57}" destId="{4DE23C20-9CD0-4888-9D05-56FFC366D7F9}" srcOrd="4" destOrd="0" parTransId="{A0632480-09B9-4ADF-99BF-F2E109E2400B}" sibTransId="{5C6C9A9D-065D-4BE7-947D-80D0D82A5C3F}"/>
    <dgm:cxn modelId="{A996A453-2FAF-458E-9930-D69FEA0A4F28}" type="presOf" srcId="{F143C252-9520-414B-A4C0-FC3F11638980}" destId="{A22516FE-1C5D-41A9-8C12-F113DF084C3F}" srcOrd="0" destOrd="0" presId="urn:microsoft.com/office/officeart/2018/2/layout/IconLabelList"/>
    <dgm:cxn modelId="{1FABFD74-91F3-47BD-BE8D-48DC2B5D50D3}" srcId="{69A894BE-227A-4038-9B9E-F2D7AF744B57}" destId="{73077CB0-DC11-4012-9726-C65F42FB07F1}" srcOrd="0" destOrd="0" parTransId="{6C583CC7-9CEC-4268-A3D8-4D9E03440FDF}" sibTransId="{1F66C5C1-2FE2-4D2F-9977-AA5DF4F16032}"/>
    <dgm:cxn modelId="{B59961A2-B103-40AC-AF46-B16E3B516793}" type="presOf" srcId="{69A894BE-227A-4038-9B9E-F2D7AF744B57}" destId="{03D3C391-0855-4CE6-969A-172B1B8DEA5C}" srcOrd="0" destOrd="0" presId="urn:microsoft.com/office/officeart/2018/2/layout/IconLabelList"/>
    <dgm:cxn modelId="{979C03A9-1E57-4662-967A-C6A0C6F73A4A}" srcId="{69A894BE-227A-4038-9B9E-F2D7AF744B57}" destId="{DDBF46AC-409C-4808-A54A-41510BCC544B}" srcOrd="2" destOrd="0" parTransId="{DC695531-DF4B-40DA-B266-B523831CEBAD}" sibTransId="{43AFC95B-C228-444B-AFBD-F0C01524C223}"/>
    <dgm:cxn modelId="{56CB4FB4-B30D-4CD5-B1E6-380CFF28D536}" type="presOf" srcId="{73077CB0-DC11-4012-9726-C65F42FB07F1}" destId="{93916EB5-55EE-4155-A277-3D61FD99D268}" srcOrd="0" destOrd="0" presId="urn:microsoft.com/office/officeart/2018/2/layout/IconLabelList"/>
    <dgm:cxn modelId="{EB23FDCF-D800-4090-80D1-8669AE27F91B}" srcId="{69A894BE-227A-4038-9B9E-F2D7AF744B57}" destId="{F143C252-9520-414B-A4C0-FC3F11638980}" srcOrd="3" destOrd="0" parTransId="{16AD3942-215E-41F5-863C-B33343E252F5}" sibTransId="{D3862449-8B1A-4E06-AD72-99B7DABEF99F}"/>
    <dgm:cxn modelId="{6F49ABD1-4223-4CD9-941E-EFBD793FAE6A}" type="presOf" srcId="{DEAA9EC7-0E02-469B-BAAB-642AC3A95E81}" destId="{CFE366E1-4383-4EBE-A1F8-521F716CD48A}" srcOrd="0" destOrd="0" presId="urn:microsoft.com/office/officeart/2018/2/layout/IconLabelList"/>
    <dgm:cxn modelId="{46485D3A-24AB-40D8-B9E3-DBDE294A987A}" type="presParOf" srcId="{03D3C391-0855-4CE6-969A-172B1B8DEA5C}" destId="{AFAC2397-37C2-403F-A514-9804FC10741F}" srcOrd="0" destOrd="0" presId="urn:microsoft.com/office/officeart/2018/2/layout/IconLabelList"/>
    <dgm:cxn modelId="{5299AA74-5297-4F99-8266-19CCAEBA81C4}" type="presParOf" srcId="{AFAC2397-37C2-403F-A514-9804FC10741F}" destId="{0AB8B838-484C-443F-B869-A7D3AEEBF6D9}" srcOrd="0" destOrd="0" presId="urn:microsoft.com/office/officeart/2018/2/layout/IconLabelList"/>
    <dgm:cxn modelId="{518E28C8-CE48-4826-8A7E-CA5362DC61E8}" type="presParOf" srcId="{AFAC2397-37C2-403F-A514-9804FC10741F}" destId="{4D66F6AF-7BDD-4586-AEAE-B86E7066BD58}" srcOrd="1" destOrd="0" presId="urn:microsoft.com/office/officeart/2018/2/layout/IconLabelList"/>
    <dgm:cxn modelId="{55869789-ABD0-4068-888B-91F778F7A572}" type="presParOf" srcId="{AFAC2397-37C2-403F-A514-9804FC10741F}" destId="{93916EB5-55EE-4155-A277-3D61FD99D268}" srcOrd="2" destOrd="0" presId="urn:microsoft.com/office/officeart/2018/2/layout/IconLabelList"/>
    <dgm:cxn modelId="{242C4C3A-3962-4C93-AF64-07128AB3AEBC}" type="presParOf" srcId="{03D3C391-0855-4CE6-969A-172B1B8DEA5C}" destId="{092FE8D8-EE61-4E92-BE17-88BD066B023C}" srcOrd="1" destOrd="0" presId="urn:microsoft.com/office/officeart/2018/2/layout/IconLabelList"/>
    <dgm:cxn modelId="{6ADF7CD1-BA4E-48F6-A9A6-7D515E524956}" type="presParOf" srcId="{03D3C391-0855-4CE6-969A-172B1B8DEA5C}" destId="{52DD3677-094E-4002-BBB4-D232B8DE6377}" srcOrd="2" destOrd="0" presId="urn:microsoft.com/office/officeart/2018/2/layout/IconLabelList"/>
    <dgm:cxn modelId="{92240382-8D94-4854-B68F-E6CA425FB70F}" type="presParOf" srcId="{52DD3677-094E-4002-BBB4-D232B8DE6377}" destId="{C9B583F1-D5A4-444A-85D9-63937E1EAE12}" srcOrd="0" destOrd="0" presId="urn:microsoft.com/office/officeart/2018/2/layout/IconLabelList"/>
    <dgm:cxn modelId="{0315B7F5-68B2-4291-AC75-A3F2FC403239}" type="presParOf" srcId="{52DD3677-094E-4002-BBB4-D232B8DE6377}" destId="{84E9D284-7DC0-4C4D-A6CA-E1164ACFFB13}" srcOrd="1" destOrd="0" presId="urn:microsoft.com/office/officeart/2018/2/layout/IconLabelList"/>
    <dgm:cxn modelId="{471FB447-0F8A-4890-AE7C-ECD140BCA319}" type="presParOf" srcId="{52DD3677-094E-4002-BBB4-D232B8DE6377}" destId="{CFE366E1-4383-4EBE-A1F8-521F716CD48A}" srcOrd="2" destOrd="0" presId="urn:microsoft.com/office/officeart/2018/2/layout/IconLabelList"/>
    <dgm:cxn modelId="{68C421C0-99A9-4325-AF73-28AFC8EC6612}" type="presParOf" srcId="{03D3C391-0855-4CE6-969A-172B1B8DEA5C}" destId="{84E48F04-662F-45FC-9EE4-5BF0D9E3CD5A}" srcOrd="3" destOrd="0" presId="urn:microsoft.com/office/officeart/2018/2/layout/IconLabelList"/>
    <dgm:cxn modelId="{46982AE0-E961-471E-A81D-B2BD075DC452}" type="presParOf" srcId="{03D3C391-0855-4CE6-969A-172B1B8DEA5C}" destId="{AF1F4631-B4D5-4BD4-B3B8-E45C0F7E57C9}" srcOrd="4" destOrd="0" presId="urn:microsoft.com/office/officeart/2018/2/layout/IconLabelList"/>
    <dgm:cxn modelId="{44A2F2C2-79C0-457A-9BC1-B0DCB3BBFBAD}" type="presParOf" srcId="{AF1F4631-B4D5-4BD4-B3B8-E45C0F7E57C9}" destId="{083B752A-9F68-4198-ADF4-2A29DAA7CEE1}" srcOrd="0" destOrd="0" presId="urn:microsoft.com/office/officeart/2018/2/layout/IconLabelList"/>
    <dgm:cxn modelId="{D2878772-28F6-4217-893D-9D4319661A5C}" type="presParOf" srcId="{AF1F4631-B4D5-4BD4-B3B8-E45C0F7E57C9}" destId="{D9C4510A-A803-4E99-BEDB-6760BDD2B8BA}" srcOrd="1" destOrd="0" presId="urn:microsoft.com/office/officeart/2018/2/layout/IconLabelList"/>
    <dgm:cxn modelId="{F203511D-6921-4368-AA57-AF37A461B408}" type="presParOf" srcId="{AF1F4631-B4D5-4BD4-B3B8-E45C0F7E57C9}" destId="{692BE44E-981C-4605-84F4-53B79F2DF93A}" srcOrd="2" destOrd="0" presId="urn:microsoft.com/office/officeart/2018/2/layout/IconLabelList"/>
    <dgm:cxn modelId="{EE584C59-5872-4F7F-9321-2ED9278BCF86}" type="presParOf" srcId="{03D3C391-0855-4CE6-969A-172B1B8DEA5C}" destId="{32B63047-57EA-4A2B-A9CC-94E84D4BB7E4}" srcOrd="5" destOrd="0" presId="urn:microsoft.com/office/officeart/2018/2/layout/IconLabelList"/>
    <dgm:cxn modelId="{45803ECA-5734-40DD-B361-AF744F73FE85}" type="presParOf" srcId="{03D3C391-0855-4CE6-969A-172B1B8DEA5C}" destId="{1D079120-5918-49AF-97D7-721D46B2FB1B}" srcOrd="6" destOrd="0" presId="urn:microsoft.com/office/officeart/2018/2/layout/IconLabelList"/>
    <dgm:cxn modelId="{1961D688-45C5-4F80-840E-E0298A2497E6}" type="presParOf" srcId="{1D079120-5918-49AF-97D7-721D46B2FB1B}" destId="{972C5504-7460-457E-8B02-61EAD7DE0901}" srcOrd="0" destOrd="0" presId="urn:microsoft.com/office/officeart/2018/2/layout/IconLabelList"/>
    <dgm:cxn modelId="{D8F84482-3709-4E67-A1C6-2121034DD5DD}" type="presParOf" srcId="{1D079120-5918-49AF-97D7-721D46B2FB1B}" destId="{ECCDB5E1-E9F2-4E66-9813-C91F887576AC}" srcOrd="1" destOrd="0" presId="urn:microsoft.com/office/officeart/2018/2/layout/IconLabelList"/>
    <dgm:cxn modelId="{288B543B-7755-4578-83A2-3A3E7E282C8B}" type="presParOf" srcId="{1D079120-5918-49AF-97D7-721D46B2FB1B}" destId="{A22516FE-1C5D-41A9-8C12-F113DF084C3F}" srcOrd="2" destOrd="0" presId="urn:microsoft.com/office/officeart/2018/2/layout/IconLabelList"/>
    <dgm:cxn modelId="{4F891034-E607-47A8-BA54-0934355C89D5}" type="presParOf" srcId="{03D3C391-0855-4CE6-969A-172B1B8DEA5C}" destId="{E06FA981-D09B-47ED-B0A7-909391C2BA9F}" srcOrd="7" destOrd="0" presId="urn:microsoft.com/office/officeart/2018/2/layout/IconLabelList"/>
    <dgm:cxn modelId="{A0F1EB4B-870F-48C5-B3C5-986DA5AE3FB1}" type="presParOf" srcId="{03D3C391-0855-4CE6-969A-172B1B8DEA5C}" destId="{B04D3643-A388-4C17-8B53-8B594B8826BF}" srcOrd="8" destOrd="0" presId="urn:microsoft.com/office/officeart/2018/2/layout/IconLabelList"/>
    <dgm:cxn modelId="{296BF0C9-C833-4093-98EC-D362424E6A13}" type="presParOf" srcId="{B04D3643-A388-4C17-8B53-8B594B8826BF}" destId="{45B7E1C7-19BF-40E4-96DB-A5A6C1E0BFF6}" srcOrd="0" destOrd="0" presId="urn:microsoft.com/office/officeart/2018/2/layout/IconLabelList"/>
    <dgm:cxn modelId="{223F0A7D-8E35-47E8-94AC-0C2655BF7838}" type="presParOf" srcId="{B04D3643-A388-4C17-8B53-8B594B8826BF}" destId="{4A7ADB7C-E1C7-4F45-8C5E-6B7495CDAC2F}" srcOrd="1" destOrd="0" presId="urn:microsoft.com/office/officeart/2018/2/layout/IconLabelList"/>
    <dgm:cxn modelId="{6AF41D80-CC37-499F-9956-8BB0F1C24DB6}" type="presParOf" srcId="{B04D3643-A388-4C17-8B53-8B594B8826BF}" destId="{41E42920-0D56-46D7-9063-14460BBA267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2B23D32-FDFB-4C3D-99C5-05825450FBBB}"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D935147C-A3E1-4E01-B1A6-A37CA2D2737D}">
      <dgm:prSet/>
      <dgm:spPr/>
      <dgm:t>
        <a:bodyPr/>
        <a:lstStyle/>
        <a:p>
          <a:r>
            <a:rPr lang="en-US" b="1" dirty="0"/>
            <a:t>Pattern Recognition: </a:t>
          </a:r>
          <a:r>
            <a:rPr lang="en-US" dirty="0"/>
            <a:t>These algorithms identify frequent subgraphs or patterns within a larger graph. This involves comparing different parts of a graph to find recurring structures.</a:t>
          </a:r>
        </a:p>
      </dgm:t>
    </dgm:pt>
    <dgm:pt modelId="{0F7E7158-4B36-44E7-827F-09399CCFF783}" type="parTrans" cxnId="{EE4BA621-F1C0-485F-B007-E8C5CC930277}">
      <dgm:prSet/>
      <dgm:spPr/>
      <dgm:t>
        <a:bodyPr/>
        <a:lstStyle/>
        <a:p>
          <a:endParaRPr lang="en-US"/>
        </a:p>
      </dgm:t>
    </dgm:pt>
    <dgm:pt modelId="{32BD84A1-2338-4B88-9F4B-59B6D21AFB1F}" type="sibTrans" cxnId="{EE4BA621-F1C0-485F-B007-E8C5CC930277}">
      <dgm:prSet phldrT="1" phldr="0"/>
      <dgm:spPr/>
      <dgm:t>
        <a:bodyPr/>
        <a:lstStyle/>
        <a:p>
          <a:r>
            <a:rPr lang="en-US"/>
            <a:t>1</a:t>
          </a:r>
        </a:p>
      </dgm:t>
    </dgm:pt>
    <dgm:pt modelId="{1154558C-63B0-4E84-BB19-E4BE3F9D32D5}">
      <dgm:prSet/>
      <dgm:spPr/>
      <dgm:t>
        <a:bodyPr/>
        <a:lstStyle/>
        <a:p>
          <a:r>
            <a:rPr lang="en-US" b="1" dirty="0"/>
            <a:t>Clustering and Community Detection: </a:t>
          </a:r>
          <a:r>
            <a:rPr lang="en-US" dirty="0"/>
            <a:t>These algorithms group together nodes that have higher connectivity with each other than with the rest of the graph. Techniques like modularity optimization or spectral clustering are often used.</a:t>
          </a:r>
        </a:p>
      </dgm:t>
    </dgm:pt>
    <dgm:pt modelId="{D5FB62CF-4EC6-41C0-98F2-BAAFCACADF06}" type="parTrans" cxnId="{5783DC6B-41F8-4986-B796-743AA5BF52EC}">
      <dgm:prSet/>
      <dgm:spPr/>
      <dgm:t>
        <a:bodyPr/>
        <a:lstStyle/>
        <a:p>
          <a:endParaRPr lang="en-US"/>
        </a:p>
      </dgm:t>
    </dgm:pt>
    <dgm:pt modelId="{A636E65F-5682-4028-90BF-6AF68CDA19DB}" type="sibTrans" cxnId="{5783DC6B-41F8-4986-B796-743AA5BF52EC}">
      <dgm:prSet phldrT="2" phldr="0"/>
      <dgm:spPr/>
      <dgm:t>
        <a:bodyPr/>
        <a:lstStyle/>
        <a:p>
          <a:r>
            <a:rPr lang="en-US"/>
            <a:t>2</a:t>
          </a:r>
        </a:p>
      </dgm:t>
    </dgm:pt>
    <dgm:pt modelId="{6AB7C3FE-9D0D-40B7-8819-FB450271B219}">
      <dgm:prSet/>
      <dgm:spPr/>
      <dgm:t>
        <a:bodyPr/>
        <a:lstStyle/>
        <a:p>
          <a:r>
            <a:rPr lang="en-US" b="1" dirty="0"/>
            <a:t>Centrality Analysis: </a:t>
          </a:r>
          <a:r>
            <a:rPr lang="en-US" dirty="0"/>
            <a:t>These algorithms identify important nodes based on their position in the network. Metrics like degree centrality, betweenness centrality, and closeness centrality are calculated.</a:t>
          </a:r>
        </a:p>
      </dgm:t>
    </dgm:pt>
    <dgm:pt modelId="{7CCF6655-8070-4E1B-A964-3F739F768218}" type="parTrans" cxnId="{3291792D-C0EB-4976-BF67-21220A2B2FE1}">
      <dgm:prSet/>
      <dgm:spPr/>
      <dgm:t>
        <a:bodyPr/>
        <a:lstStyle/>
        <a:p>
          <a:endParaRPr lang="en-US"/>
        </a:p>
      </dgm:t>
    </dgm:pt>
    <dgm:pt modelId="{2E95C878-1552-4D20-B6DB-118F8531771A}" type="sibTrans" cxnId="{3291792D-C0EB-4976-BF67-21220A2B2FE1}">
      <dgm:prSet phldrT="3" phldr="0"/>
      <dgm:spPr/>
      <dgm:t>
        <a:bodyPr/>
        <a:lstStyle/>
        <a:p>
          <a:r>
            <a:rPr lang="en-US"/>
            <a:t>3</a:t>
          </a:r>
        </a:p>
      </dgm:t>
    </dgm:pt>
    <dgm:pt modelId="{07710BB7-F624-4DA9-BD5F-41D388CAEDEF}">
      <dgm:prSet/>
      <dgm:spPr/>
      <dgm:t>
        <a:bodyPr/>
        <a:lstStyle/>
        <a:p>
          <a:r>
            <a:rPr lang="en-US" b="1" dirty="0"/>
            <a:t>Link Prediction: </a:t>
          </a:r>
          <a:r>
            <a:rPr lang="en-US" dirty="0"/>
            <a:t>This involves predicting the likelihood of a future link between two nodes, based on existing connections and node attributes.</a:t>
          </a:r>
        </a:p>
      </dgm:t>
    </dgm:pt>
    <dgm:pt modelId="{976574E3-701B-43D5-A3F0-ACD42D1828BF}" type="parTrans" cxnId="{13BF087B-4FDF-4855-9777-B94E56BF97FB}">
      <dgm:prSet/>
      <dgm:spPr/>
      <dgm:t>
        <a:bodyPr/>
        <a:lstStyle/>
        <a:p>
          <a:endParaRPr lang="en-US"/>
        </a:p>
      </dgm:t>
    </dgm:pt>
    <dgm:pt modelId="{A7917B39-03B1-49B0-9F5F-90CA9367DE3C}" type="sibTrans" cxnId="{13BF087B-4FDF-4855-9777-B94E56BF97FB}">
      <dgm:prSet phldrT="4" phldr="0"/>
      <dgm:spPr/>
      <dgm:t>
        <a:bodyPr/>
        <a:lstStyle/>
        <a:p>
          <a:r>
            <a:rPr lang="en-US"/>
            <a:t>4</a:t>
          </a:r>
        </a:p>
      </dgm:t>
    </dgm:pt>
    <dgm:pt modelId="{0DC4FA81-D897-4A34-A769-691ACAC393CB}">
      <dgm:prSet/>
      <dgm:spPr/>
      <dgm:t>
        <a:bodyPr/>
        <a:lstStyle/>
        <a:p>
          <a:r>
            <a:rPr lang="en-US" b="1" dirty="0"/>
            <a:t>Anomaly Detection: </a:t>
          </a:r>
          <a:r>
            <a:rPr lang="en-US" dirty="0"/>
            <a:t>Algorithms that identify patterns or nodes that deviate significantly from the norm in a graph, which can indicate fraudulent activities or errors.</a:t>
          </a:r>
        </a:p>
      </dgm:t>
    </dgm:pt>
    <dgm:pt modelId="{325CFB93-B6B2-4670-B37A-685A10E49A6C}" type="parTrans" cxnId="{64B8D7D1-077C-434A-A4E7-07EAD119B780}">
      <dgm:prSet/>
      <dgm:spPr/>
      <dgm:t>
        <a:bodyPr/>
        <a:lstStyle/>
        <a:p>
          <a:endParaRPr lang="en-US"/>
        </a:p>
      </dgm:t>
    </dgm:pt>
    <dgm:pt modelId="{5023E76F-7584-416E-A744-B4439E3FB1AA}" type="sibTrans" cxnId="{64B8D7D1-077C-434A-A4E7-07EAD119B780}">
      <dgm:prSet phldrT="5" phldr="0"/>
      <dgm:spPr/>
      <dgm:t>
        <a:bodyPr/>
        <a:lstStyle/>
        <a:p>
          <a:r>
            <a:rPr lang="en-US"/>
            <a:t>5</a:t>
          </a:r>
        </a:p>
      </dgm:t>
    </dgm:pt>
    <dgm:pt modelId="{FFDB549C-CDD4-486D-8264-D6BB3C8A5A18}">
      <dgm:prSet/>
      <dgm:spPr/>
      <dgm:t>
        <a:bodyPr/>
        <a:lstStyle/>
        <a:p>
          <a:r>
            <a:rPr lang="en-US" b="1" dirty="0"/>
            <a:t>Network Analysis: </a:t>
          </a:r>
          <a:r>
            <a:rPr lang="en-US" b="0" dirty="0"/>
            <a:t>Algorithms that help us understand </a:t>
          </a:r>
          <a:r>
            <a:rPr lang="en-US" dirty="0"/>
            <a:t>the structure of the network, including properties like centrality, which identifies the most important nodes in a network.</a:t>
          </a:r>
        </a:p>
      </dgm:t>
    </dgm:pt>
    <dgm:pt modelId="{62A70411-A2BA-44AF-8B5D-D49A3357A861}" type="parTrans" cxnId="{20BEDAAD-1191-4207-9830-DF1378001C51}">
      <dgm:prSet/>
      <dgm:spPr/>
      <dgm:t>
        <a:bodyPr/>
        <a:lstStyle/>
        <a:p>
          <a:endParaRPr lang="en-US"/>
        </a:p>
      </dgm:t>
    </dgm:pt>
    <dgm:pt modelId="{5E50590B-4DE5-4EB0-9325-32EC80CBDD36}" type="sibTrans" cxnId="{20BEDAAD-1191-4207-9830-DF1378001C51}">
      <dgm:prSet phldrT="6" phldr="0"/>
      <dgm:spPr/>
      <dgm:t>
        <a:bodyPr/>
        <a:lstStyle/>
        <a:p>
          <a:r>
            <a:rPr lang="en-US"/>
            <a:t>6</a:t>
          </a:r>
        </a:p>
      </dgm:t>
    </dgm:pt>
    <dgm:pt modelId="{EF838206-2457-4380-8BF2-B952E057D878}" type="pres">
      <dgm:prSet presAssocID="{92B23D32-FDFB-4C3D-99C5-05825450FBBB}" presName="linearFlow" presStyleCnt="0">
        <dgm:presLayoutVars>
          <dgm:dir/>
          <dgm:animLvl val="lvl"/>
          <dgm:resizeHandles val="exact"/>
        </dgm:presLayoutVars>
      </dgm:prSet>
      <dgm:spPr/>
    </dgm:pt>
    <dgm:pt modelId="{A8A75203-B863-4067-B1EE-3F1FD6330156}" type="pres">
      <dgm:prSet presAssocID="{D935147C-A3E1-4E01-B1A6-A37CA2D2737D}" presName="compositeNode" presStyleCnt="0"/>
      <dgm:spPr/>
    </dgm:pt>
    <dgm:pt modelId="{B3D20542-E618-476D-BA20-4420A5587DE7}" type="pres">
      <dgm:prSet presAssocID="{D935147C-A3E1-4E01-B1A6-A37CA2D2737D}" presName="parTx" presStyleLbl="node1" presStyleIdx="0" presStyleCnt="0">
        <dgm:presLayoutVars>
          <dgm:chMax val="0"/>
          <dgm:chPref val="0"/>
          <dgm:bulletEnabled val="1"/>
        </dgm:presLayoutVars>
      </dgm:prSet>
      <dgm:spPr/>
    </dgm:pt>
    <dgm:pt modelId="{10C03CCB-A3C3-4C20-A27B-38DF23A6D3F7}" type="pres">
      <dgm:prSet presAssocID="{D935147C-A3E1-4E01-B1A6-A37CA2D2737D}" presName="parSh" presStyleCnt="0"/>
      <dgm:spPr/>
    </dgm:pt>
    <dgm:pt modelId="{984F3D84-9900-4808-8F94-2C1234A1170C}" type="pres">
      <dgm:prSet presAssocID="{D935147C-A3E1-4E01-B1A6-A37CA2D2737D}" presName="lineNode" presStyleLbl="alignAccFollowNode1" presStyleIdx="0" presStyleCnt="18"/>
      <dgm:spPr/>
    </dgm:pt>
    <dgm:pt modelId="{D6ABA27B-0482-4144-A603-6DD7AB76693D}" type="pres">
      <dgm:prSet presAssocID="{D935147C-A3E1-4E01-B1A6-A37CA2D2737D}" presName="lineArrowNode" presStyleLbl="alignAccFollowNode1" presStyleIdx="1" presStyleCnt="18"/>
      <dgm:spPr/>
    </dgm:pt>
    <dgm:pt modelId="{9F6775E7-117C-44C3-B9F6-7EAE07B47AAF}" type="pres">
      <dgm:prSet presAssocID="{32BD84A1-2338-4B88-9F4B-59B6D21AFB1F}" presName="sibTransNodeCircle" presStyleLbl="alignNode1" presStyleIdx="0" presStyleCnt="6">
        <dgm:presLayoutVars>
          <dgm:chMax val="0"/>
          <dgm:bulletEnabled/>
        </dgm:presLayoutVars>
      </dgm:prSet>
      <dgm:spPr/>
    </dgm:pt>
    <dgm:pt modelId="{95BDB793-775D-4432-8474-CA9714A18FFE}" type="pres">
      <dgm:prSet presAssocID="{32BD84A1-2338-4B88-9F4B-59B6D21AFB1F}" presName="spacerBetweenCircleAndCallout" presStyleCnt="0">
        <dgm:presLayoutVars/>
      </dgm:prSet>
      <dgm:spPr/>
    </dgm:pt>
    <dgm:pt modelId="{4B1BC264-8428-4773-9160-BAAE4B3902A7}" type="pres">
      <dgm:prSet presAssocID="{D935147C-A3E1-4E01-B1A6-A37CA2D2737D}" presName="nodeText" presStyleLbl="alignAccFollowNode1" presStyleIdx="2" presStyleCnt="18" custScaleX="110000" custScaleY="100000">
        <dgm:presLayoutVars>
          <dgm:bulletEnabled val="1"/>
        </dgm:presLayoutVars>
      </dgm:prSet>
      <dgm:spPr/>
    </dgm:pt>
    <dgm:pt modelId="{59E9AF78-0C21-494C-B53C-1AF2DA5F5031}" type="pres">
      <dgm:prSet presAssocID="{32BD84A1-2338-4B88-9F4B-59B6D21AFB1F}" presName="sibTransComposite" presStyleCnt="0"/>
      <dgm:spPr/>
    </dgm:pt>
    <dgm:pt modelId="{2650CD72-DAF1-45D9-99E2-CC365EFD482B}" type="pres">
      <dgm:prSet presAssocID="{1154558C-63B0-4E84-BB19-E4BE3F9D32D5}" presName="compositeNode" presStyleCnt="0"/>
      <dgm:spPr/>
    </dgm:pt>
    <dgm:pt modelId="{DC8EA295-6BCB-4BDE-A645-F0705672837C}" type="pres">
      <dgm:prSet presAssocID="{1154558C-63B0-4E84-BB19-E4BE3F9D32D5}" presName="parTx" presStyleLbl="node1" presStyleIdx="0" presStyleCnt="0">
        <dgm:presLayoutVars>
          <dgm:chMax val="0"/>
          <dgm:chPref val="0"/>
          <dgm:bulletEnabled val="1"/>
        </dgm:presLayoutVars>
      </dgm:prSet>
      <dgm:spPr/>
    </dgm:pt>
    <dgm:pt modelId="{21869DA6-016C-44C1-BFBB-01CA8E3101F7}" type="pres">
      <dgm:prSet presAssocID="{1154558C-63B0-4E84-BB19-E4BE3F9D32D5}" presName="parSh" presStyleCnt="0"/>
      <dgm:spPr/>
    </dgm:pt>
    <dgm:pt modelId="{3E33C0A0-B18D-4D2E-8BF9-7C59BC929D4F}" type="pres">
      <dgm:prSet presAssocID="{1154558C-63B0-4E84-BB19-E4BE3F9D32D5}" presName="lineNode" presStyleLbl="alignAccFollowNode1" presStyleIdx="3" presStyleCnt="18"/>
      <dgm:spPr/>
    </dgm:pt>
    <dgm:pt modelId="{64D543B4-D7CF-4196-A169-8EF9331F8234}" type="pres">
      <dgm:prSet presAssocID="{1154558C-63B0-4E84-BB19-E4BE3F9D32D5}" presName="lineArrowNode" presStyleLbl="alignAccFollowNode1" presStyleIdx="4" presStyleCnt="18"/>
      <dgm:spPr/>
    </dgm:pt>
    <dgm:pt modelId="{95A3BA4A-589B-4D03-823B-A217AE61009D}" type="pres">
      <dgm:prSet presAssocID="{A636E65F-5682-4028-90BF-6AF68CDA19DB}" presName="sibTransNodeCircle" presStyleLbl="alignNode1" presStyleIdx="1" presStyleCnt="6">
        <dgm:presLayoutVars>
          <dgm:chMax val="0"/>
          <dgm:bulletEnabled/>
        </dgm:presLayoutVars>
      </dgm:prSet>
      <dgm:spPr/>
    </dgm:pt>
    <dgm:pt modelId="{7910308F-55BE-4E2B-A4E2-83433E56DD86}" type="pres">
      <dgm:prSet presAssocID="{A636E65F-5682-4028-90BF-6AF68CDA19DB}" presName="spacerBetweenCircleAndCallout" presStyleCnt="0">
        <dgm:presLayoutVars/>
      </dgm:prSet>
      <dgm:spPr/>
    </dgm:pt>
    <dgm:pt modelId="{17E72AA0-CC74-4E0A-AA9F-7A39A373FDC7}" type="pres">
      <dgm:prSet presAssocID="{1154558C-63B0-4E84-BB19-E4BE3F9D32D5}" presName="nodeText" presStyleLbl="alignAccFollowNode1" presStyleIdx="5" presStyleCnt="18" custScaleX="109859" custScaleY="110000">
        <dgm:presLayoutVars>
          <dgm:bulletEnabled val="1"/>
        </dgm:presLayoutVars>
      </dgm:prSet>
      <dgm:spPr/>
    </dgm:pt>
    <dgm:pt modelId="{87C96902-845D-4FAE-BEBC-C41DEDA6F149}" type="pres">
      <dgm:prSet presAssocID="{A636E65F-5682-4028-90BF-6AF68CDA19DB}" presName="sibTransComposite" presStyleCnt="0"/>
      <dgm:spPr/>
    </dgm:pt>
    <dgm:pt modelId="{C2885A99-C27E-4824-9D63-560C378D84A2}" type="pres">
      <dgm:prSet presAssocID="{6AB7C3FE-9D0D-40B7-8819-FB450271B219}" presName="compositeNode" presStyleCnt="0"/>
      <dgm:spPr/>
    </dgm:pt>
    <dgm:pt modelId="{7DE80916-E1DF-491E-964E-E0AD4F854D6A}" type="pres">
      <dgm:prSet presAssocID="{6AB7C3FE-9D0D-40B7-8819-FB450271B219}" presName="parTx" presStyleLbl="node1" presStyleIdx="0" presStyleCnt="0">
        <dgm:presLayoutVars>
          <dgm:chMax val="0"/>
          <dgm:chPref val="0"/>
          <dgm:bulletEnabled val="1"/>
        </dgm:presLayoutVars>
      </dgm:prSet>
      <dgm:spPr/>
    </dgm:pt>
    <dgm:pt modelId="{6EDEFB87-E0CB-40A0-BEB0-4F50C82D2DAE}" type="pres">
      <dgm:prSet presAssocID="{6AB7C3FE-9D0D-40B7-8819-FB450271B219}" presName="parSh" presStyleCnt="0"/>
      <dgm:spPr/>
    </dgm:pt>
    <dgm:pt modelId="{F51CBE21-BDBF-4B45-927C-98A6EC65269D}" type="pres">
      <dgm:prSet presAssocID="{6AB7C3FE-9D0D-40B7-8819-FB450271B219}" presName="lineNode" presStyleLbl="alignAccFollowNode1" presStyleIdx="6" presStyleCnt="18"/>
      <dgm:spPr/>
    </dgm:pt>
    <dgm:pt modelId="{AC481701-BECD-4A37-9E02-D013B3E0902E}" type="pres">
      <dgm:prSet presAssocID="{6AB7C3FE-9D0D-40B7-8819-FB450271B219}" presName="lineArrowNode" presStyleLbl="alignAccFollowNode1" presStyleIdx="7" presStyleCnt="18"/>
      <dgm:spPr/>
    </dgm:pt>
    <dgm:pt modelId="{D51B726D-F4B6-43A0-84B4-58B74B9B0871}" type="pres">
      <dgm:prSet presAssocID="{2E95C878-1552-4D20-B6DB-118F8531771A}" presName="sibTransNodeCircle" presStyleLbl="alignNode1" presStyleIdx="2" presStyleCnt="6">
        <dgm:presLayoutVars>
          <dgm:chMax val="0"/>
          <dgm:bulletEnabled/>
        </dgm:presLayoutVars>
      </dgm:prSet>
      <dgm:spPr/>
    </dgm:pt>
    <dgm:pt modelId="{9E641D72-590B-4051-8D35-CE4B2A5CF8AE}" type="pres">
      <dgm:prSet presAssocID="{2E95C878-1552-4D20-B6DB-118F8531771A}" presName="spacerBetweenCircleAndCallout" presStyleCnt="0">
        <dgm:presLayoutVars/>
      </dgm:prSet>
      <dgm:spPr/>
    </dgm:pt>
    <dgm:pt modelId="{2BA93664-D2EA-4510-BE2D-5E4391B0C431}" type="pres">
      <dgm:prSet presAssocID="{6AB7C3FE-9D0D-40B7-8819-FB450271B219}" presName="nodeText" presStyleLbl="alignAccFollowNode1" presStyleIdx="8" presStyleCnt="18" custScaleX="110000" custScaleY="100000">
        <dgm:presLayoutVars>
          <dgm:bulletEnabled val="1"/>
        </dgm:presLayoutVars>
      </dgm:prSet>
      <dgm:spPr/>
    </dgm:pt>
    <dgm:pt modelId="{0036475F-B3D2-4156-8E56-EDB00AB5CB7A}" type="pres">
      <dgm:prSet presAssocID="{2E95C878-1552-4D20-B6DB-118F8531771A}" presName="sibTransComposite" presStyleCnt="0"/>
      <dgm:spPr/>
    </dgm:pt>
    <dgm:pt modelId="{C04EE85B-0578-4916-9E25-2D6FBA05CB6A}" type="pres">
      <dgm:prSet presAssocID="{07710BB7-F624-4DA9-BD5F-41D388CAEDEF}" presName="compositeNode" presStyleCnt="0"/>
      <dgm:spPr/>
    </dgm:pt>
    <dgm:pt modelId="{B17444E0-2FB0-473E-B57F-EF54710E2000}" type="pres">
      <dgm:prSet presAssocID="{07710BB7-F624-4DA9-BD5F-41D388CAEDEF}" presName="parTx" presStyleLbl="node1" presStyleIdx="0" presStyleCnt="0">
        <dgm:presLayoutVars>
          <dgm:chMax val="0"/>
          <dgm:chPref val="0"/>
          <dgm:bulletEnabled val="1"/>
        </dgm:presLayoutVars>
      </dgm:prSet>
      <dgm:spPr/>
    </dgm:pt>
    <dgm:pt modelId="{9277ED80-ADB5-4C66-927F-19D64B3CD125}" type="pres">
      <dgm:prSet presAssocID="{07710BB7-F624-4DA9-BD5F-41D388CAEDEF}" presName="parSh" presStyleCnt="0"/>
      <dgm:spPr/>
    </dgm:pt>
    <dgm:pt modelId="{87D72508-B83C-45AD-BE6A-46EAD26163C6}" type="pres">
      <dgm:prSet presAssocID="{07710BB7-F624-4DA9-BD5F-41D388CAEDEF}" presName="lineNode" presStyleLbl="alignAccFollowNode1" presStyleIdx="9" presStyleCnt="18"/>
      <dgm:spPr/>
    </dgm:pt>
    <dgm:pt modelId="{4560E7A2-1E17-4BFE-B560-3EE66418CC60}" type="pres">
      <dgm:prSet presAssocID="{07710BB7-F624-4DA9-BD5F-41D388CAEDEF}" presName="lineArrowNode" presStyleLbl="alignAccFollowNode1" presStyleIdx="10" presStyleCnt="18"/>
      <dgm:spPr/>
    </dgm:pt>
    <dgm:pt modelId="{FBC320DB-52D2-4E67-AB0F-D84F9FCF0565}" type="pres">
      <dgm:prSet presAssocID="{A7917B39-03B1-49B0-9F5F-90CA9367DE3C}" presName="sibTransNodeCircle" presStyleLbl="alignNode1" presStyleIdx="3" presStyleCnt="6">
        <dgm:presLayoutVars>
          <dgm:chMax val="0"/>
          <dgm:bulletEnabled/>
        </dgm:presLayoutVars>
      </dgm:prSet>
      <dgm:spPr/>
    </dgm:pt>
    <dgm:pt modelId="{B847F411-571D-4460-9570-A15783421F80}" type="pres">
      <dgm:prSet presAssocID="{A7917B39-03B1-49B0-9F5F-90CA9367DE3C}" presName="spacerBetweenCircleAndCallout" presStyleCnt="0">
        <dgm:presLayoutVars/>
      </dgm:prSet>
      <dgm:spPr/>
    </dgm:pt>
    <dgm:pt modelId="{B14C83CC-D492-4E85-BE2B-4254BD31D293}" type="pres">
      <dgm:prSet presAssocID="{07710BB7-F624-4DA9-BD5F-41D388CAEDEF}" presName="nodeText" presStyleLbl="alignAccFollowNode1" presStyleIdx="11" presStyleCnt="18" custScaleX="110000" custScaleY="100000">
        <dgm:presLayoutVars>
          <dgm:bulletEnabled val="1"/>
        </dgm:presLayoutVars>
      </dgm:prSet>
      <dgm:spPr/>
    </dgm:pt>
    <dgm:pt modelId="{D7497298-56BB-4E3B-8996-0D2D09B4D004}" type="pres">
      <dgm:prSet presAssocID="{A7917B39-03B1-49B0-9F5F-90CA9367DE3C}" presName="sibTransComposite" presStyleCnt="0"/>
      <dgm:spPr/>
    </dgm:pt>
    <dgm:pt modelId="{3F30A7E0-0F4A-419D-A453-AA986DA85DBD}" type="pres">
      <dgm:prSet presAssocID="{0DC4FA81-D897-4A34-A769-691ACAC393CB}" presName="compositeNode" presStyleCnt="0"/>
      <dgm:spPr/>
    </dgm:pt>
    <dgm:pt modelId="{996B260D-0776-46C5-A45D-35D7B1B46C3E}" type="pres">
      <dgm:prSet presAssocID="{0DC4FA81-D897-4A34-A769-691ACAC393CB}" presName="parTx" presStyleLbl="node1" presStyleIdx="0" presStyleCnt="0">
        <dgm:presLayoutVars>
          <dgm:chMax val="0"/>
          <dgm:chPref val="0"/>
          <dgm:bulletEnabled val="1"/>
        </dgm:presLayoutVars>
      </dgm:prSet>
      <dgm:spPr/>
    </dgm:pt>
    <dgm:pt modelId="{300D0805-8B98-41AC-99B8-0C7A401C8DA2}" type="pres">
      <dgm:prSet presAssocID="{0DC4FA81-D897-4A34-A769-691ACAC393CB}" presName="parSh" presStyleCnt="0"/>
      <dgm:spPr/>
    </dgm:pt>
    <dgm:pt modelId="{00B53C7F-B2B5-4E31-AD23-3591AFB0E78D}" type="pres">
      <dgm:prSet presAssocID="{0DC4FA81-D897-4A34-A769-691ACAC393CB}" presName="lineNode" presStyleLbl="alignAccFollowNode1" presStyleIdx="12" presStyleCnt="18"/>
      <dgm:spPr/>
    </dgm:pt>
    <dgm:pt modelId="{56E828AD-B6CE-4E90-BEFC-E57C8BC03E5B}" type="pres">
      <dgm:prSet presAssocID="{0DC4FA81-D897-4A34-A769-691ACAC393CB}" presName="lineArrowNode" presStyleLbl="alignAccFollowNode1" presStyleIdx="13" presStyleCnt="18"/>
      <dgm:spPr/>
    </dgm:pt>
    <dgm:pt modelId="{AC6E1CB3-DF9C-4AE7-B85E-8D2065F09FA4}" type="pres">
      <dgm:prSet presAssocID="{5023E76F-7584-416E-A744-B4439E3FB1AA}" presName="sibTransNodeCircle" presStyleLbl="alignNode1" presStyleIdx="4" presStyleCnt="6">
        <dgm:presLayoutVars>
          <dgm:chMax val="0"/>
          <dgm:bulletEnabled/>
        </dgm:presLayoutVars>
      </dgm:prSet>
      <dgm:spPr/>
    </dgm:pt>
    <dgm:pt modelId="{E8C11F07-E681-4DA9-AA90-D932C48C2AEF}" type="pres">
      <dgm:prSet presAssocID="{5023E76F-7584-416E-A744-B4439E3FB1AA}" presName="spacerBetweenCircleAndCallout" presStyleCnt="0">
        <dgm:presLayoutVars/>
      </dgm:prSet>
      <dgm:spPr/>
    </dgm:pt>
    <dgm:pt modelId="{0ACEC663-63BB-40EF-951C-2DF9A1AD4F4F}" type="pres">
      <dgm:prSet presAssocID="{0DC4FA81-D897-4A34-A769-691ACAC393CB}" presName="nodeText" presStyleLbl="alignAccFollowNode1" presStyleIdx="14" presStyleCnt="18" custScaleX="110000" custScaleY="100000">
        <dgm:presLayoutVars>
          <dgm:bulletEnabled val="1"/>
        </dgm:presLayoutVars>
      </dgm:prSet>
      <dgm:spPr/>
    </dgm:pt>
    <dgm:pt modelId="{1FDB9FA3-DCBE-4ACF-870E-FC1CEFEAF060}" type="pres">
      <dgm:prSet presAssocID="{5023E76F-7584-416E-A744-B4439E3FB1AA}" presName="sibTransComposite" presStyleCnt="0"/>
      <dgm:spPr/>
    </dgm:pt>
    <dgm:pt modelId="{A44DF10C-AED2-4A75-BE8E-2AA3845FB2E9}" type="pres">
      <dgm:prSet presAssocID="{FFDB549C-CDD4-486D-8264-D6BB3C8A5A18}" presName="compositeNode" presStyleCnt="0"/>
      <dgm:spPr/>
    </dgm:pt>
    <dgm:pt modelId="{2233999B-3343-419E-9958-45DAD99B0F4E}" type="pres">
      <dgm:prSet presAssocID="{FFDB549C-CDD4-486D-8264-D6BB3C8A5A18}" presName="parTx" presStyleLbl="node1" presStyleIdx="0" presStyleCnt="0">
        <dgm:presLayoutVars>
          <dgm:chMax val="0"/>
          <dgm:chPref val="0"/>
          <dgm:bulletEnabled val="1"/>
        </dgm:presLayoutVars>
      </dgm:prSet>
      <dgm:spPr/>
    </dgm:pt>
    <dgm:pt modelId="{7F4A77DE-628C-4B38-87F3-2D7D515B958D}" type="pres">
      <dgm:prSet presAssocID="{FFDB549C-CDD4-486D-8264-D6BB3C8A5A18}" presName="parSh" presStyleCnt="0"/>
      <dgm:spPr/>
    </dgm:pt>
    <dgm:pt modelId="{26A7BC05-5060-4E2C-851F-C065DD1B2096}" type="pres">
      <dgm:prSet presAssocID="{FFDB549C-CDD4-486D-8264-D6BB3C8A5A18}" presName="lineNode" presStyleLbl="alignAccFollowNode1" presStyleIdx="15" presStyleCnt="18"/>
      <dgm:spPr/>
    </dgm:pt>
    <dgm:pt modelId="{18D9EBDD-6948-4B3F-814F-9C31F69399EE}" type="pres">
      <dgm:prSet presAssocID="{FFDB549C-CDD4-486D-8264-D6BB3C8A5A18}" presName="lineArrowNode" presStyleLbl="alignAccFollowNode1" presStyleIdx="16" presStyleCnt="18"/>
      <dgm:spPr/>
    </dgm:pt>
    <dgm:pt modelId="{B9D05DC3-4E3E-4E2B-93D7-7BECF5FB00C6}" type="pres">
      <dgm:prSet presAssocID="{5E50590B-4DE5-4EB0-9325-32EC80CBDD36}" presName="sibTransNodeCircle" presStyleLbl="alignNode1" presStyleIdx="5" presStyleCnt="6">
        <dgm:presLayoutVars>
          <dgm:chMax val="0"/>
          <dgm:bulletEnabled/>
        </dgm:presLayoutVars>
      </dgm:prSet>
      <dgm:spPr/>
    </dgm:pt>
    <dgm:pt modelId="{17A8B041-A5CA-42A1-81AA-FF6E24E12F77}" type="pres">
      <dgm:prSet presAssocID="{5E50590B-4DE5-4EB0-9325-32EC80CBDD36}" presName="spacerBetweenCircleAndCallout" presStyleCnt="0">
        <dgm:presLayoutVars/>
      </dgm:prSet>
      <dgm:spPr/>
    </dgm:pt>
    <dgm:pt modelId="{ED7EBD3A-CA3E-4D07-9273-A330445E7FD0}" type="pres">
      <dgm:prSet presAssocID="{FFDB549C-CDD4-486D-8264-D6BB3C8A5A18}" presName="nodeText" presStyleLbl="alignAccFollowNode1" presStyleIdx="17" presStyleCnt="18">
        <dgm:presLayoutVars>
          <dgm:bulletEnabled val="1"/>
        </dgm:presLayoutVars>
      </dgm:prSet>
      <dgm:spPr/>
    </dgm:pt>
  </dgm:ptLst>
  <dgm:cxnLst>
    <dgm:cxn modelId="{7FEB1010-37BD-4568-968E-1E8FFC599FCF}" type="presOf" srcId="{5023E76F-7584-416E-A744-B4439E3FB1AA}" destId="{AC6E1CB3-DF9C-4AE7-B85E-8D2065F09FA4}" srcOrd="0" destOrd="0" presId="urn:microsoft.com/office/officeart/2016/7/layout/LinearArrowProcessNumbered"/>
    <dgm:cxn modelId="{EE4BA621-F1C0-485F-B007-E8C5CC930277}" srcId="{92B23D32-FDFB-4C3D-99C5-05825450FBBB}" destId="{D935147C-A3E1-4E01-B1A6-A37CA2D2737D}" srcOrd="0" destOrd="0" parTransId="{0F7E7158-4B36-44E7-827F-09399CCFF783}" sibTransId="{32BD84A1-2338-4B88-9F4B-59B6D21AFB1F}"/>
    <dgm:cxn modelId="{66E76A2B-0AA1-49F2-A718-44A3C461513D}" type="presOf" srcId="{5E50590B-4DE5-4EB0-9325-32EC80CBDD36}" destId="{B9D05DC3-4E3E-4E2B-93D7-7BECF5FB00C6}" srcOrd="0" destOrd="0" presId="urn:microsoft.com/office/officeart/2016/7/layout/LinearArrowProcessNumbered"/>
    <dgm:cxn modelId="{3291792D-C0EB-4976-BF67-21220A2B2FE1}" srcId="{92B23D32-FDFB-4C3D-99C5-05825450FBBB}" destId="{6AB7C3FE-9D0D-40B7-8819-FB450271B219}" srcOrd="2" destOrd="0" parTransId="{7CCF6655-8070-4E1B-A964-3F739F768218}" sibTransId="{2E95C878-1552-4D20-B6DB-118F8531771A}"/>
    <dgm:cxn modelId="{5E68506B-7EF3-42C8-8EA0-8FBF6FCF0C15}" type="presOf" srcId="{D935147C-A3E1-4E01-B1A6-A37CA2D2737D}" destId="{4B1BC264-8428-4773-9160-BAAE4B3902A7}" srcOrd="0" destOrd="0" presId="urn:microsoft.com/office/officeart/2016/7/layout/LinearArrowProcessNumbered"/>
    <dgm:cxn modelId="{5783DC6B-41F8-4986-B796-743AA5BF52EC}" srcId="{92B23D32-FDFB-4C3D-99C5-05825450FBBB}" destId="{1154558C-63B0-4E84-BB19-E4BE3F9D32D5}" srcOrd="1" destOrd="0" parTransId="{D5FB62CF-4EC6-41C0-98F2-BAAFCACADF06}" sibTransId="{A636E65F-5682-4028-90BF-6AF68CDA19DB}"/>
    <dgm:cxn modelId="{F2AEAD4C-B66C-4530-927D-C82EA4D47A00}" type="presOf" srcId="{1154558C-63B0-4E84-BB19-E4BE3F9D32D5}" destId="{17E72AA0-CC74-4E0A-AA9F-7A39A373FDC7}" srcOrd="0" destOrd="0" presId="urn:microsoft.com/office/officeart/2016/7/layout/LinearArrowProcessNumbered"/>
    <dgm:cxn modelId="{1392556E-4A67-4041-A51E-2C03F5A334A1}" type="presOf" srcId="{0DC4FA81-D897-4A34-A769-691ACAC393CB}" destId="{0ACEC663-63BB-40EF-951C-2DF9A1AD4F4F}" srcOrd="0" destOrd="0" presId="urn:microsoft.com/office/officeart/2016/7/layout/LinearArrowProcessNumbered"/>
    <dgm:cxn modelId="{CC56D67A-04F4-481F-B7B2-1E3D6819DA23}" type="presOf" srcId="{92B23D32-FDFB-4C3D-99C5-05825450FBBB}" destId="{EF838206-2457-4380-8BF2-B952E057D878}" srcOrd="0" destOrd="0" presId="urn:microsoft.com/office/officeart/2016/7/layout/LinearArrowProcessNumbered"/>
    <dgm:cxn modelId="{13BF087B-4FDF-4855-9777-B94E56BF97FB}" srcId="{92B23D32-FDFB-4C3D-99C5-05825450FBBB}" destId="{07710BB7-F624-4DA9-BD5F-41D388CAEDEF}" srcOrd="3" destOrd="0" parTransId="{976574E3-701B-43D5-A3F0-ACD42D1828BF}" sibTransId="{A7917B39-03B1-49B0-9F5F-90CA9367DE3C}"/>
    <dgm:cxn modelId="{CAB0248E-420A-49C1-BFBA-2F0D0C6704C9}" type="presOf" srcId="{07710BB7-F624-4DA9-BD5F-41D388CAEDEF}" destId="{B14C83CC-D492-4E85-BE2B-4254BD31D293}" srcOrd="0" destOrd="0" presId="urn:microsoft.com/office/officeart/2016/7/layout/LinearArrowProcessNumbered"/>
    <dgm:cxn modelId="{3924F38E-328B-45DF-AEAB-D57E8F1A4CE8}" type="presOf" srcId="{FFDB549C-CDD4-486D-8264-D6BB3C8A5A18}" destId="{ED7EBD3A-CA3E-4D07-9273-A330445E7FD0}" srcOrd="0" destOrd="0" presId="urn:microsoft.com/office/officeart/2016/7/layout/LinearArrowProcessNumbered"/>
    <dgm:cxn modelId="{67127DA6-9A30-493D-A458-3C8C4F723AF8}" type="presOf" srcId="{A7917B39-03B1-49B0-9F5F-90CA9367DE3C}" destId="{FBC320DB-52D2-4E67-AB0F-D84F9FCF0565}" srcOrd="0" destOrd="0" presId="urn:microsoft.com/office/officeart/2016/7/layout/LinearArrowProcessNumbered"/>
    <dgm:cxn modelId="{20BEDAAD-1191-4207-9830-DF1378001C51}" srcId="{92B23D32-FDFB-4C3D-99C5-05825450FBBB}" destId="{FFDB549C-CDD4-486D-8264-D6BB3C8A5A18}" srcOrd="5" destOrd="0" parTransId="{62A70411-A2BA-44AF-8B5D-D49A3357A861}" sibTransId="{5E50590B-4DE5-4EB0-9325-32EC80CBDD36}"/>
    <dgm:cxn modelId="{58079FBC-6E2D-4A7F-968A-FA54E7F795CB}" type="presOf" srcId="{A636E65F-5682-4028-90BF-6AF68CDA19DB}" destId="{95A3BA4A-589B-4D03-823B-A217AE61009D}" srcOrd="0" destOrd="0" presId="urn:microsoft.com/office/officeart/2016/7/layout/LinearArrowProcessNumbered"/>
    <dgm:cxn modelId="{9903F1C3-06E7-47D4-AD92-7444EE494054}" type="presOf" srcId="{6AB7C3FE-9D0D-40B7-8819-FB450271B219}" destId="{2BA93664-D2EA-4510-BE2D-5E4391B0C431}" srcOrd="0" destOrd="0" presId="urn:microsoft.com/office/officeart/2016/7/layout/LinearArrowProcessNumbered"/>
    <dgm:cxn modelId="{64B8D7D1-077C-434A-A4E7-07EAD119B780}" srcId="{92B23D32-FDFB-4C3D-99C5-05825450FBBB}" destId="{0DC4FA81-D897-4A34-A769-691ACAC393CB}" srcOrd="4" destOrd="0" parTransId="{325CFB93-B6B2-4670-B37A-685A10E49A6C}" sibTransId="{5023E76F-7584-416E-A744-B4439E3FB1AA}"/>
    <dgm:cxn modelId="{113EF3D6-02A4-4363-8A3F-045A2B333376}" type="presOf" srcId="{2E95C878-1552-4D20-B6DB-118F8531771A}" destId="{D51B726D-F4B6-43A0-84B4-58B74B9B0871}" srcOrd="0" destOrd="0" presId="urn:microsoft.com/office/officeart/2016/7/layout/LinearArrowProcessNumbered"/>
    <dgm:cxn modelId="{3092BDF6-B95B-46E9-947F-AFB385CC0CA4}" type="presOf" srcId="{32BD84A1-2338-4B88-9F4B-59B6D21AFB1F}" destId="{9F6775E7-117C-44C3-B9F6-7EAE07B47AAF}" srcOrd="0" destOrd="0" presId="urn:microsoft.com/office/officeart/2016/7/layout/LinearArrowProcessNumbered"/>
    <dgm:cxn modelId="{21E0DE12-C3F2-4633-A196-FCAD634A38AC}" type="presParOf" srcId="{EF838206-2457-4380-8BF2-B952E057D878}" destId="{A8A75203-B863-4067-B1EE-3F1FD6330156}" srcOrd="0" destOrd="0" presId="urn:microsoft.com/office/officeart/2016/7/layout/LinearArrowProcessNumbered"/>
    <dgm:cxn modelId="{B33C5F40-DC82-4122-8B2D-038F0F0BC4A8}" type="presParOf" srcId="{A8A75203-B863-4067-B1EE-3F1FD6330156}" destId="{B3D20542-E618-476D-BA20-4420A5587DE7}" srcOrd="0" destOrd="0" presId="urn:microsoft.com/office/officeart/2016/7/layout/LinearArrowProcessNumbered"/>
    <dgm:cxn modelId="{04A40F7D-D5FD-4B81-8FD5-668B36ED6106}" type="presParOf" srcId="{A8A75203-B863-4067-B1EE-3F1FD6330156}" destId="{10C03CCB-A3C3-4C20-A27B-38DF23A6D3F7}" srcOrd="1" destOrd="0" presId="urn:microsoft.com/office/officeart/2016/7/layout/LinearArrowProcessNumbered"/>
    <dgm:cxn modelId="{1319A2DE-5715-4AEA-9A57-D486C04218BE}" type="presParOf" srcId="{10C03CCB-A3C3-4C20-A27B-38DF23A6D3F7}" destId="{984F3D84-9900-4808-8F94-2C1234A1170C}" srcOrd="0" destOrd="0" presId="urn:microsoft.com/office/officeart/2016/7/layout/LinearArrowProcessNumbered"/>
    <dgm:cxn modelId="{2C7BAE6B-00F1-401D-8648-38449AA46B26}" type="presParOf" srcId="{10C03CCB-A3C3-4C20-A27B-38DF23A6D3F7}" destId="{D6ABA27B-0482-4144-A603-6DD7AB76693D}" srcOrd="1" destOrd="0" presId="urn:microsoft.com/office/officeart/2016/7/layout/LinearArrowProcessNumbered"/>
    <dgm:cxn modelId="{AA24D247-2205-4B42-B752-81F5FD84E4E3}" type="presParOf" srcId="{10C03CCB-A3C3-4C20-A27B-38DF23A6D3F7}" destId="{9F6775E7-117C-44C3-B9F6-7EAE07B47AAF}" srcOrd="2" destOrd="0" presId="urn:microsoft.com/office/officeart/2016/7/layout/LinearArrowProcessNumbered"/>
    <dgm:cxn modelId="{A7B36D95-2274-43E2-A8C4-1D813145307D}" type="presParOf" srcId="{10C03CCB-A3C3-4C20-A27B-38DF23A6D3F7}" destId="{95BDB793-775D-4432-8474-CA9714A18FFE}" srcOrd="3" destOrd="0" presId="urn:microsoft.com/office/officeart/2016/7/layout/LinearArrowProcessNumbered"/>
    <dgm:cxn modelId="{5FB4DA25-AA4B-46AB-A0B1-341523BCF4A8}" type="presParOf" srcId="{A8A75203-B863-4067-B1EE-3F1FD6330156}" destId="{4B1BC264-8428-4773-9160-BAAE4B3902A7}" srcOrd="2" destOrd="0" presId="urn:microsoft.com/office/officeart/2016/7/layout/LinearArrowProcessNumbered"/>
    <dgm:cxn modelId="{A006EEF3-2F16-4D4E-8322-9AD37C1A897F}" type="presParOf" srcId="{EF838206-2457-4380-8BF2-B952E057D878}" destId="{59E9AF78-0C21-494C-B53C-1AF2DA5F5031}" srcOrd="1" destOrd="0" presId="urn:microsoft.com/office/officeart/2016/7/layout/LinearArrowProcessNumbered"/>
    <dgm:cxn modelId="{17F352B5-4098-4440-9F3F-33AE4B2D3EBB}" type="presParOf" srcId="{EF838206-2457-4380-8BF2-B952E057D878}" destId="{2650CD72-DAF1-45D9-99E2-CC365EFD482B}" srcOrd="2" destOrd="0" presId="urn:microsoft.com/office/officeart/2016/7/layout/LinearArrowProcessNumbered"/>
    <dgm:cxn modelId="{D68D2023-3902-4EC1-96B9-EDA026254BEA}" type="presParOf" srcId="{2650CD72-DAF1-45D9-99E2-CC365EFD482B}" destId="{DC8EA295-6BCB-4BDE-A645-F0705672837C}" srcOrd="0" destOrd="0" presId="urn:microsoft.com/office/officeart/2016/7/layout/LinearArrowProcessNumbered"/>
    <dgm:cxn modelId="{BDA1B080-34C1-4FF4-9521-A440193F68F3}" type="presParOf" srcId="{2650CD72-DAF1-45D9-99E2-CC365EFD482B}" destId="{21869DA6-016C-44C1-BFBB-01CA8E3101F7}" srcOrd="1" destOrd="0" presId="urn:microsoft.com/office/officeart/2016/7/layout/LinearArrowProcessNumbered"/>
    <dgm:cxn modelId="{9792CA9C-72E3-43B1-AD8D-E2F366C6E3C0}" type="presParOf" srcId="{21869DA6-016C-44C1-BFBB-01CA8E3101F7}" destId="{3E33C0A0-B18D-4D2E-8BF9-7C59BC929D4F}" srcOrd="0" destOrd="0" presId="urn:microsoft.com/office/officeart/2016/7/layout/LinearArrowProcessNumbered"/>
    <dgm:cxn modelId="{B94FB70D-694E-4316-986E-6D3200F637E6}" type="presParOf" srcId="{21869DA6-016C-44C1-BFBB-01CA8E3101F7}" destId="{64D543B4-D7CF-4196-A169-8EF9331F8234}" srcOrd="1" destOrd="0" presId="urn:microsoft.com/office/officeart/2016/7/layout/LinearArrowProcessNumbered"/>
    <dgm:cxn modelId="{7775404C-B5C8-4FFA-A439-DF3D57277844}" type="presParOf" srcId="{21869DA6-016C-44C1-BFBB-01CA8E3101F7}" destId="{95A3BA4A-589B-4D03-823B-A217AE61009D}" srcOrd="2" destOrd="0" presId="urn:microsoft.com/office/officeart/2016/7/layout/LinearArrowProcessNumbered"/>
    <dgm:cxn modelId="{7A26FAC8-5D39-4124-ADAE-6DBA887D0449}" type="presParOf" srcId="{21869DA6-016C-44C1-BFBB-01CA8E3101F7}" destId="{7910308F-55BE-4E2B-A4E2-83433E56DD86}" srcOrd="3" destOrd="0" presId="urn:microsoft.com/office/officeart/2016/7/layout/LinearArrowProcessNumbered"/>
    <dgm:cxn modelId="{7A1E9476-7F13-49E9-9DDB-D3FE938E9195}" type="presParOf" srcId="{2650CD72-DAF1-45D9-99E2-CC365EFD482B}" destId="{17E72AA0-CC74-4E0A-AA9F-7A39A373FDC7}" srcOrd="2" destOrd="0" presId="urn:microsoft.com/office/officeart/2016/7/layout/LinearArrowProcessNumbered"/>
    <dgm:cxn modelId="{6A831F1E-5166-4C51-89CC-F9A01082C0BF}" type="presParOf" srcId="{EF838206-2457-4380-8BF2-B952E057D878}" destId="{87C96902-845D-4FAE-BEBC-C41DEDA6F149}" srcOrd="3" destOrd="0" presId="urn:microsoft.com/office/officeart/2016/7/layout/LinearArrowProcessNumbered"/>
    <dgm:cxn modelId="{F67F5B6D-C482-499C-B01B-0BE76D403782}" type="presParOf" srcId="{EF838206-2457-4380-8BF2-B952E057D878}" destId="{C2885A99-C27E-4824-9D63-560C378D84A2}" srcOrd="4" destOrd="0" presId="urn:microsoft.com/office/officeart/2016/7/layout/LinearArrowProcessNumbered"/>
    <dgm:cxn modelId="{C60A871A-9970-47E3-98BE-83F8BE49954D}" type="presParOf" srcId="{C2885A99-C27E-4824-9D63-560C378D84A2}" destId="{7DE80916-E1DF-491E-964E-E0AD4F854D6A}" srcOrd="0" destOrd="0" presId="urn:microsoft.com/office/officeart/2016/7/layout/LinearArrowProcessNumbered"/>
    <dgm:cxn modelId="{5D828680-3EBF-4FC9-A261-00AF32C743F4}" type="presParOf" srcId="{C2885A99-C27E-4824-9D63-560C378D84A2}" destId="{6EDEFB87-E0CB-40A0-BEB0-4F50C82D2DAE}" srcOrd="1" destOrd="0" presId="urn:microsoft.com/office/officeart/2016/7/layout/LinearArrowProcessNumbered"/>
    <dgm:cxn modelId="{EEF7A72C-9297-4B9D-9A79-B89789E9BE22}" type="presParOf" srcId="{6EDEFB87-E0CB-40A0-BEB0-4F50C82D2DAE}" destId="{F51CBE21-BDBF-4B45-927C-98A6EC65269D}" srcOrd="0" destOrd="0" presId="urn:microsoft.com/office/officeart/2016/7/layout/LinearArrowProcessNumbered"/>
    <dgm:cxn modelId="{A1D436F1-FF49-4923-8AD1-D346C38BE70F}" type="presParOf" srcId="{6EDEFB87-E0CB-40A0-BEB0-4F50C82D2DAE}" destId="{AC481701-BECD-4A37-9E02-D013B3E0902E}" srcOrd="1" destOrd="0" presId="urn:microsoft.com/office/officeart/2016/7/layout/LinearArrowProcessNumbered"/>
    <dgm:cxn modelId="{66DB0654-1B09-4185-8B13-81649AE3E157}" type="presParOf" srcId="{6EDEFB87-E0CB-40A0-BEB0-4F50C82D2DAE}" destId="{D51B726D-F4B6-43A0-84B4-58B74B9B0871}" srcOrd="2" destOrd="0" presId="urn:microsoft.com/office/officeart/2016/7/layout/LinearArrowProcessNumbered"/>
    <dgm:cxn modelId="{55A092E2-81A1-4550-9A5F-151EE8D4E77E}" type="presParOf" srcId="{6EDEFB87-E0CB-40A0-BEB0-4F50C82D2DAE}" destId="{9E641D72-590B-4051-8D35-CE4B2A5CF8AE}" srcOrd="3" destOrd="0" presId="urn:microsoft.com/office/officeart/2016/7/layout/LinearArrowProcessNumbered"/>
    <dgm:cxn modelId="{46E667C9-DF18-4C25-A5F7-05431DE5FE8A}" type="presParOf" srcId="{C2885A99-C27E-4824-9D63-560C378D84A2}" destId="{2BA93664-D2EA-4510-BE2D-5E4391B0C431}" srcOrd="2" destOrd="0" presId="urn:microsoft.com/office/officeart/2016/7/layout/LinearArrowProcessNumbered"/>
    <dgm:cxn modelId="{1B271786-C6D2-4B99-A2CE-EC1F90D59204}" type="presParOf" srcId="{EF838206-2457-4380-8BF2-B952E057D878}" destId="{0036475F-B3D2-4156-8E56-EDB00AB5CB7A}" srcOrd="5" destOrd="0" presId="urn:microsoft.com/office/officeart/2016/7/layout/LinearArrowProcessNumbered"/>
    <dgm:cxn modelId="{8DDB73E8-A722-43AF-B43B-CF607E913E99}" type="presParOf" srcId="{EF838206-2457-4380-8BF2-B952E057D878}" destId="{C04EE85B-0578-4916-9E25-2D6FBA05CB6A}" srcOrd="6" destOrd="0" presId="urn:microsoft.com/office/officeart/2016/7/layout/LinearArrowProcessNumbered"/>
    <dgm:cxn modelId="{6EDB42C7-6C61-47DF-8C94-99DB1B85F852}" type="presParOf" srcId="{C04EE85B-0578-4916-9E25-2D6FBA05CB6A}" destId="{B17444E0-2FB0-473E-B57F-EF54710E2000}" srcOrd="0" destOrd="0" presId="urn:microsoft.com/office/officeart/2016/7/layout/LinearArrowProcessNumbered"/>
    <dgm:cxn modelId="{1C5DF8F1-45D8-49BB-B812-FF1B07185A6F}" type="presParOf" srcId="{C04EE85B-0578-4916-9E25-2D6FBA05CB6A}" destId="{9277ED80-ADB5-4C66-927F-19D64B3CD125}" srcOrd="1" destOrd="0" presId="urn:microsoft.com/office/officeart/2016/7/layout/LinearArrowProcessNumbered"/>
    <dgm:cxn modelId="{A02C4FCD-23B2-4930-9502-24E8000F051F}" type="presParOf" srcId="{9277ED80-ADB5-4C66-927F-19D64B3CD125}" destId="{87D72508-B83C-45AD-BE6A-46EAD26163C6}" srcOrd="0" destOrd="0" presId="urn:microsoft.com/office/officeart/2016/7/layout/LinearArrowProcessNumbered"/>
    <dgm:cxn modelId="{24F00EA0-BACD-495B-8A5C-1CC931C09881}" type="presParOf" srcId="{9277ED80-ADB5-4C66-927F-19D64B3CD125}" destId="{4560E7A2-1E17-4BFE-B560-3EE66418CC60}" srcOrd="1" destOrd="0" presId="urn:microsoft.com/office/officeart/2016/7/layout/LinearArrowProcessNumbered"/>
    <dgm:cxn modelId="{75A6835D-B190-423B-810B-DEC7C48E3CDB}" type="presParOf" srcId="{9277ED80-ADB5-4C66-927F-19D64B3CD125}" destId="{FBC320DB-52D2-4E67-AB0F-D84F9FCF0565}" srcOrd="2" destOrd="0" presId="urn:microsoft.com/office/officeart/2016/7/layout/LinearArrowProcessNumbered"/>
    <dgm:cxn modelId="{BF5F20BA-2F14-4B33-A28F-75ECFF0C6BB6}" type="presParOf" srcId="{9277ED80-ADB5-4C66-927F-19D64B3CD125}" destId="{B847F411-571D-4460-9570-A15783421F80}" srcOrd="3" destOrd="0" presId="urn:microsoft.com/office/officeart/2016/7/layout/LinearArrowProcessNumbered"/>
    <dgm:cxn modelId="{6616D182-FA5A-448B-9858-01508D17F679}" type="presParOf" srcId="{C04EE85B-0578-4916-9E25-2D6FBA05CB6A}" destId="{B14C83CC-D492-4E85-BE2B-4254BD31D293}" srcOrd="2" destOrd="0" presId="urn:microsoft.com/office/officeart/2016/7/layout/LinearArrowProcessNumbered"/>
    <dgm:cxn modelId="{D7F58053-9A09-41C9-A774-20DFFEEBC61A}" type="presParOf" srcId="{EF838206-2457-4380-8BF2-B952E057D878}" destId="{D7497298-56BB-4E3B-8996-0D2D09B4D004}" srcOrd="7" destOrd="0" presId="urn:microsoft.com/office/officeart/2016/7/layout/LinearArrowProcessNumbered"/>
    <dgm:cxn modelId="{D708AB62-DD00-4AAB-8C24-E91E49AF3B7D}" type="presParOf" srcId="{EF838206-2457-4380-8BF2-B952E057D878}" destId="{3F30A7E0-0F4A-419D-A453-AA986DA85DBD}" srcOrd="8" destOrd="0" presId="urn:microsoft.com/office/officeart/2016/7/layout/LinearArrowProcessNumbered"/>
    <dgm:cxn modelId="{A3D6490B-2BFF-4A2D-BABD-FFB9B40BC900}" type="presParOf" srcId="{3F30A7E0-0F4A-419D-A453-AA986DA85DBD}" destId="{996B260D-0776-46C5-A45D-35D7B1B46C3E}" srcOrd="0" destOrd="0" presId="urn:microsoft.com/office/officeart/2016/7/layout/LinearArrowProcessNumbered"/>
    <dgm:cxn modelId="{3AA962F5-473D-4340-9E2D-607C74B86E13}" type="presParOf" srcId="{3F30A7E0-0F4A-419D-A453-AA986DA85DBD}" destId="{300D0805-8B98-41AC-99B8-0C7A401C8DA2}" srcOrd="1" destOrd="0" presId="urn:microsoft.com/office/officeart/2016/7/layout/LinearArrowProcessNumbered"/>
    <dgm:cxn modelId="{B8C6CBBB-4BAB-416C-AFB6-B14E81F3E895}" type="presParOf" srcId="{300D0805-8B98-41AC-99B8-0C7A401C8DA2}" destId="{00B53C7F-B2B5-4E31-AD23-3591AFB0E78D}" srcOrd="0" destOrd="0" presId="urn:microsoft.com/office/officeart/2016/7/layout/LinearArrowProcessNumbered"/>
    <dgm:cxn modelId="{54E53A35-5D56-4DC5-ADC9-ADB499259C69}" type="presParOf" srcId="{300D0805-8B98-41AC-99B8-0C7A401C8DA2}" destId="{56E828AD-B6CE-4E90-BEFC-E57C8BC03E5B}" srcOrd="1" destOrd="0" presId="urn:microsoft.com/office/officeart/2016/7/layout/LinearArrowProcessNumbered"/>
    <dgm:cxn modelId="{CAB708FA-87F8-49D9-B673-3A5740910686}" type="presParOf" srcId="{300D0805-8B98-41AC-99B8-0C7A401C8DA2}" destId="{AC6E1CB3-DF9C-4AE7-B85E-8D2065F09FA4}" srcOrd="2" destOrd="0" presId="urn:microsoft.com/office/officeart/2016/7/layout/LinearArrowProcessNumbered"/>
    <dgm:cxn modelId="{EF650B6C-5FBD-4AD0-B180-1A196FF08C7C}" type="presParOf" srcId="{300D0805-8B98-41AC-99B8-0C7A401C8DA2}" destId="{E8C11F07-E681-4DA9-AA90-D932C48C2AEF}" srcOrd="3" destOrd="0" presId="urn:microsoft.com/office/officeart/2016/7/layout/LinearArrowProcessNumbered"/>
    <dgm:cxn modelId="{F3A21E5B-E9F8-4AE8-B261-0902C83A9749}" type="presParOf" srcId="{3F30A7E0-0F4A-419D-A453-AA986DA85DBD}" destId="{0ACEC663-63BB-40EF-951C-2DF9A1AD4F4F}" srcOrd="2" destOrd="0" presId="urn:microsoft.com/office/officeart/2016/7/layout/LinearArrowProcessNumbered"/>
    <dgm:cxn modelId="{DC92ADAD-40FE-411D-B02B-D1C123DBAEAF}" type="presParOf" srcId="{EF838206-2457-4380-8BF2-B952E057D878}" destId="{1FDB9FA3-DCBE-4ACF-870E-FC1CEFEAF060}" srcOrd="9" destOrd="0" presId="urn:microsoft.com/office/officeart/2016/7/layout/LinearArrowProcessNumbered"/>
    <dgm:cxn modelId="{C97B4D5C-E127-4FBF-9DD7-8808CA745DA9}" type="presParOf" srcId="{EF838206-2457-4380-8BF2-B952E057D878}" destId="{A44DF10C-AED2-4A75-BE8E-2AA3845FB2E9}" srcOrd="10" destOrd="0" presId="urn:microsoft.com/office/officeart/2016/7/layout/LinearArrowProcessNumbered"/>
    <dgm:cxn modelId="{AD8108ED-DB61-4FD6-AB1B-B75D519F8D61}" type="presParOf" srcId="{A44DF10C-AED2-4A75-BE8E-2AA3845FB2E9}" destId="{2233999B-3343-419E-9958-45DAD99B0F4E}" srcOrd="0" destOrd="0" presId="urn:microsoft.com/office/officeart/2016/7/layout/LinearArrowProcessNumbered"/>
    <dgm:cxn modelId="{3C52AAA8-8544-4BED-B451-E210D5AF0ACD}" type="presParOf" srcId="{A44DF10C-AED2-4A75-BE8E-2AA3845FB2E9}" destId="{7F4A77DE-628C-4B38-87F3-2D7D515B958D}" srcOrd="1" destOrd="0" presId="urn:microsoft.com/office/officeart/2016/7/layout/LinearArrowProcessNumbered"/>
    <dgm:cxn modelId="{B9AA88DB-9A54-4434-AB89-D4168B7B81EB}" type="presParOf" srcId="{7F4A77DE-628C-4B38-87F3-2D7D515B958D}" destId="{26A7BC05-5060-4E2C-851F-C065DD1B2096}" srcOrd="0" destOrd="0" presId="urn:microsoft.com/office/officeart/2016/7/layout/LinearArrowProcessNumbered"/>
    <dgm:cxn modelId="{D6B0C0B0-83FC-429D-A9EA-748672C61666}" type="presParOf" srcId="{7F4A77DE-628C-4B38-87F3-2D7D515B958D}" destId="{18D9EBDD-6948-4B3F-814F-9C31F69399EE}" srcOrd="1" destOrd="0" presId="urn:microsoft.com/office/officeart/2016/7/layout/LinearArrowProcessNumbered"/>
    <dgm:cxn modelId="{7F1809A2-43F2-469A-AFCC-B1DF73F950E3}" type="presParOf" srcId="{7F4A77DE-628C-4B38-87F3-2D7D515B958D}" destId="{B9D05DC3-4E3E-4E2B-93D7-7BECF5FB00C6}" srcOrd="2" destOrd="0" presId="urn:microsoft.com/office/officeart/2016/7/layout/LinearArrowProcessNumbered"/>
    <dgm:cxn modelId="{FE426B48-A341-4CB2-B0A6-773BC33801BC}" type="presParOf" srcId="{7F4A77DE-628C-4B38-87F3-2D7D515B958D}" destId="{17A8B041-A5CA-42A1-81AA-FF6E24E12F77}" srcOrd="3" destOrd="0" presId="urn:microsoft.com/office/officeart/2016/7/layout/LinearArrowProcessNumbered"/>
    <dgm:cxn modelId="{D8918C42-028A-430E-A181-B2FDADB7592D}" type="presParOf" srcId="{A44DF10C-AED2-4A75-BE8E-2AA3845FB2E9}" destId="{ED7EBD3A-CA3E-4D07-9273-A330445E7FD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C2E2AE31-4228-4A1E-A025-636858D3ED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A56F628-FE4F-4D64-83EB-8197C066CDBD}">
      <dgm:prSet/>
      <dgm:spPr/>
      <dgm:t>
        <a:bodyPr/>
        <a:lstStyle/>
        <a:p>
          <a:pPr>
            <a:lnSpc>
              <a:spcPct val="100000"/>
            </a:lnSpc>
          </a:pPr>
          <a:r>
            <a:rPr lang="en-US" b="1"/>
            <a:t>Initialization: </a:t>
          </a:r>
          <a:r>
            <a:rPr lang="en-US"/>
            <a:t>Select 'K' nodes as the initial centroids of the clusters. These can be chosen randomly or based on some heuristic.</a:t>
          </a:r>
        </a:p>
      </dgm:t>
    </dgm:pt>
    <dgm:pt modelId="{AEFC2474-2EF9-4EEA-85D9-4D77B9E1DAF2}" type="parTrans" cxnId="{FF648900-B35D-4DA4-8679-566E99287DE9}">
      <dgm:prSet/>
      <dgm:spPr/>
      <dgm:t>
        <a:bodyPr/>
        <a:lstStyle/>
        <a:p>
          <a:endParaRPr lang="en-US"/>
        </a:p>
      </dgm:t>
    </dgm:pt>
    <dgm:pt modelId="{86B8193A-9B9A-48C2-96C7-76459CEC25B8}" type="sibTrans" cxnId="{FF648900-B35D-4DA4-8679-566E99287DE9}">
      <dgm:prSet/>
      <dgm:spPr/>
      <dgm:t>
        <a:bodyPr/>
        <a:lstStyle/>
        <a:p>
          <a:endParaRPr lang="en-US"/>
        </a:p>
      </dgm:t>
    </dgm:pt>
    <dgm:pt modelId="{5F1E0FBE-67A2-4342-B5BD-05176A2FBC56}">
      <dgm:prSet/>
      <dgm:spPr/>
      <dgm:t>
        <a:bodyPr/>
        <a:lstStyle/>
        <a:p>
          <a:pPr>
            <a:lnSpc>
              <a:spcPct val="100000"/>
            </a:lnSpc>
          </a:pPr>
          <a:r>
            <a:rPr lang="en-US" b="1"/>
            <a:t>Assignment: </a:t>
          </a:r>
          <a:r>
            <a:rPr lang="en-US"/>
            <a:t>Assign each node to the cluster represented by the closest centroid. In graph terms, this could mean the centroid node with the shortest path or highest similarity to the node in question.</a:t>
          </a:r>
        </a:p>
      </dgm:t>
    </dgm:pt>
    <dgm:pt modelId="{0EB671E7-51D4-44B0-8D08-2501FE505E97}" type="parTrans" cxnId="{62AD864E-ED7B-4917-B868-C9947BBD929C}">
      <dgm:prSet/>
      <dgm:spPr/>
      <dgm:t>
        <a:bodyPr/>
        <a:lstStyle/>
        <a:p>
          <a:endParaRPr lang="en-US"/>
        </a:p>
      </dgm:t>
    </dgm:pt>
    <dgm:pt modelId="{126EE74E-8A8A-4580-ABD9-CAF5F0B9BE06}" type="sibTrans" cxnId="{62AD864E-ED7B-4917-B868-C9947BBD929C}">
      <dgm:prSet/>
      <dgm:spPr/>
      <dgm:t>
        <a:bodyPr/>
        <a:lstStyle/>
        <a:p>
          <a:endParaRPr lang="en-US"/>
        </a:p>
      </dgm:t>
    </dgm:pt>
    <dgm:pt modelId="{E45D6021-2786-4EB5-B36F-532A06FF51A4}">
      <dgm:prSet/>
      <dgm:spPr/>
      <dgm:t>
        <a:bodyPr/>
        <a:lstStyle/>
        <a:p>
          <a:pPr>
            <a:lnSpc>
              <a:spcPct val="100000"/>
            </a:lnSpc>
          </a:pPr>
          <a:r>
            <a:rPr lang="en-US" b="1"/>
            <a:t>Update: </a:t>
          </a:r>
          <a:r>
            <a:rPr lang="en-US"/>
            <a:t>Update the centroids of the clusters. In a graph, this might involve choosing a new centroid that minimizes the total distance (or maximizes total similarity) to all other nodes in the cluster.</a:t>
          </a:r>
        </a:p>
      </dgm:t>
    </dgm:pt>
    <dgm:pt modelId="{901BF416-8BBC-4C34-8F1E-C7FBB345BFC8}" type="parTrans" cxnId="{201251F5-F2F0-4D38-BF03-AAB88E467BAD}">
      <dgm:prSet/>
      <dgm:spPr/>
      <dgm:t>
        <a:bodyPr/>
        <a:lstStyle/>
        <a:p>
          <a:endParaRPr lang="en-US"/>
        </a:p>
      </dgm:t>
    </dgm:pt>
    <dgm:pt modelId="{8D77D663-6958-48D9-84EB-5338983EAA47}" type="sibTrans" cxnId="{201251F5-F2F0-4D38-BF03-AAB88E467BAD}">
      <dgm:prSet/>
      <dgm:spPr/>
      <dgm:t>
        <a:bodyPr/>
        <a:lstStyle/>
        <a:p>
          <a:endParaRPr lang="en-US"/>
        </a:p>
      </dgm:t>
    </dgm:pt>
    <dgm:pt modelId="{9727A6FD-6CD6-4769-AD1B-EC783A2F43DD}">
      <dgm:prSet/>
      <dgm:spPr/>
      <dgm:t>
        <a:bodyPr/>
        <a:lstStyle/>
        <a:p>
          <a:pPr>
            <a:lnSpc>
              <a:spcPct val="100000"/>
            </a:lnSpc>
          </a:pPr>
          <a:r>
            <a:rPr lang="en-US" b="1"/>
            <a:t>Iteration: </a:t>
          </a:r>
          <a:r>
            <a:rPr lang="en-US"/>
            <a:t>Repeat the assignment and update steps until the centroids no longer change or the changes are below a certain threshold.</a:t>
          </a:r>
        </a:p>
      </dgm:t>
    </dgm:pt>
    <dgm:pt modelId="{CC98D250-286F-454C-AD9F-DDE7E0C3AC42}" type="parTrans" cxnId="{97366235-3209-4C1F-A0FB-B7E2D78D08F3}">
      <dgm:prSet/>
      <dgm:spPr/>
      <dgm:t>
        <a:bodyPr/>
        <a:lstStyle/>
        <a:p>
          <a:endParaRPr lang="en-US"/>
        </a:p>
      </dgm:t>
    </dgm:pt>
    <dgm:pt modelId="{005137F4-0B59-4B49-9FF5-DC231A5BA776}" type="sibTrans" cxnId="{97366235-3209-4C1F-A0FB-B7E2D78D08F3}">
      <dgm:prSet/>
      <dgm:spPr/>
      <dgm:t>
        <a:bodyPr/>
        <a:lstStyle/>
        <a:p>
          <a:endParaRPr lang="en-US"/>
        </a:p>
      </dgm:t>
    </dgm:pt>
    <dgm:pt modelId="{0FAC18A5-3207-41C8-A033-59D6FEE493C8}">
      <dgm:prSet/>
      <dgm:spPr/>
      <dgm:t>
        <a:bodyPr/>
        <a:lstStyle/>
        <a:p>
          <a:pPr>
            <a:lnSpc>
              <a:spcPct val="100000"/>
            </a:lnSpc>
          </a:pPr>
          <a:r>
            <a:rPr lang="en-US" b="1"/>
            <a:t>Result: </a:t>
          </a:r>
          <a:r>
            <a:rPr lang="en-US"/>
            <a:t>The nodes are divided into 'K' clusters, with each cluster represented by its centroid.</a:t>
          </a:r>
        </a:p>
      </dgm:t>
    </dgm:pt>
    <dgm:pt modelId="{ED8E0ED3-CC4C-4080-8024-724D02432600}" type="parTrans" cxnId="{6C5C4D4A-E960-4023-B6DD-B66413BA4A62}">
      <dgm:prSet/>
      <dgm:spPr/>
      <dgm:t>
        <a:bodyPr/>
        <a:lstStyle/>
        <a:p>
          <a:endParaRPr lang="en-US"/>
        </a:p>
      </dgm:t>
    </dgm:pt>
    <dgm:pt modelId="{63698901-28AA-49EF-9634-213E7425434B}" type="sibTrans" cxnId="{6C5C4D4A-E960-4023-B6DD-B66413BA4A62}">
      <dgm:prSet/>
      <dgm:spPr/>
      <dgm:t>
        <a:bodyPr/>
        <a:lstStyle/>
        <a:p>
          <a:endParaRPr lang="en-US"/>
        </a:p>
      </dgm:t>
    </dgm:pt>
    <dgm:pt modelId="{E6026098-13F4-4695-8014-7D967283C946}" type="pres">
      <dgm:prSet presAssocID="{C2E2AE31-4228-4A1E-A025-636858D3ED52}" presName="root" presStyleCnt="0">
        <dgm:presLayoutVars>
          <dgm:dir/>
          <dgm:resizeHandles val="exact"/>
        </dgm:presLayoutVars>
      </dgm:prSet>
      <dgm:spPr/>
    </dgm:pt>
    <dgm:pt modelId="{ACDCD769-10B2-4841-B1C4-4D69050F6613}" type="pres">
      <dgm:prSet presAssocID="{8A56F628-FE4F-4D64-83EB-8197C066CDBD}" presName="compNode" presStyleCnt="0"/>
      <dgm:spPr/>
    </dgm:pt>
    <dgm:pt modelId="{3F6B5C92-4D94-47BC-85DD-BEAE73D1A9E5}" type="pres">
      <dgm:prSet presAssocID="{8A56F628-FE4F-4D64-83EB-8197C066CDBD}" presName="bgRect" presStyleLbl="bgShp" presStyleIdx="0" presStyleCnt="5"/>
      <dgm:spPr/>
    </dgm:pt>
    <dgm:pt modelId="{B4F36DF2-4AA9-4E59-9EFA-026D264A8CAC}" type="pres">
      <dgm:prSet presAssocID="{8A56F628-FE4F-4D64-83EB-8197C066CDB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6A9942E-C980-4830-999D-CCA86D9FBE6A}" type="pres">
      <dgm:prSet presAssocID="{8A56F628-FE4F-4D64-83EB-8197C066CDBD}" presName="spaceRect" presStyleCnt="0"/>
      <dgm:spPr/>
    </dgm:pt>
    <dgm:pt modelId="{15F3217C-C112-4F56-9EFE-BBFA0098B496}" type="pres">
      <dgm:prSet presAssocID="{8A56F628-FE4F-4D64-83EB-8197C066CDBD}" presName="parTx" presStyleLbl="revTx" presStyleIdx="0" presStyleCnt="5">
        <dgm:presLayoutVars>
          <dgm:chMax val="0"/>
          <dgm:chPref val="0"/>
        </dgm:presLayoutVars>
      </dgm:prSet>
      <dgm:spPr/>
    </dgm:pt>
    <dgm:pt modelId="{726FD2E7-3477-4C5F-AEF4-4FF0AFD91764}" type="pres">
      <dgm:prSet presAssocID="{86B8193A-9B9A-48C2-96C7-76459CEC25B8}" presName="sibTrans" presStyleCnt="0"/>
      <dgm:spPr/>
    </dgm:pt>
    <dgm:pt modelId="{F644A4C8-C466-43FB-BB8F-98578AA417BE}" type="pres">
      <dgm:prSet presAssocID="{5F1E0FBE-67A2-4342-B5BD-05176A2FBC56}" presName="compNode" presStyleCnt="0"/>
      <dgm:spPr/>
    </dgm:pt>
    <dgm:pt modelId="{A85BD89B-C349-448D-8073-7F08095BC01B}" type="pres">
      <dgm:prSet presAssocID="{5F1E0FBE-67A2-4342-B5BD-05176A2FBC56}" presName="bgRect" presStyleLbl="bgShp" presStyleIdx="1" presStyleCnt="5"/>
      <dgm:spPr/>
    </dgm:pt>
    <dgm:pt modelId="{3B50168D-D219-407E-89D3-1BA89B1617AB}" type="pres">
      <dgm:prSet presAssocID="{5F1E0FBE-67A2-4342-B5BD-05176A2FBC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3F3B7CA1-4198-46EF-BD36-3865D137CF20}" type="pres">
      <dgm:prSet presAssocID="{5F1E0FBE-67A2-4342-B5BD-05176A2FBC56}" presName="spaceRect" presStyleCnt="0"/>
      <dgm:spPr/>
    </dgm:pt>
    <dgm:pt modelId="{CA332A38-0A56-4A1D-ABD1-332E1E1C1A07}" type="pres">
      <dgm:prSet presAssocID="{5F1E0FBE-67A2-4342-B5BD-05176A2FBC56}" presName="parTx" presStyleLbl="revTx" presStyleIdx="1" presStyleCnt="5">
        <dgm:presLayoutVars>
          <dgm:chMax val="0"/>
          <dgm:chPref val="0"/>
        </dgm:presLayoutVars>
      </dgm:prSet>
      <dgm:spPr/>
    </dgm:pt>
    <dgm:pt modelId="{58E00CAD-8CBB-48EC-B464-89E1201C8F4F}" type="pres">
      <dgm:prSet presAssocID="{126EE74E-8A8A-4580-ABD9-CAF5F0B9BE06}" presName="sibTrans" presStyleCnt="0"/>
      <dgm:spPr/>
    </dgm:pt>
    <dgm:pt modelId="{1603EAC8-8A16-421F-B5C2-C4E99C76E8E8}" type="pres">
      <dgm:prSet presAssocID="{E45D6021-2786-4EB5-B36F-532A06FF51A4}" presName="compNode" presStyleCnt="0"/>
      <dgm:spPr/>
    </dgm:pt>
    <dgm:pt modelId="{D370B149-DC6A-43DC-81E2-BC01B9CD3A05}" type="pres">
      <dgm:prSet presAssocID="{E45D6021-2786-4EB5-B36F-532A06FF51A4}" presName="bgRect" presStyleLbl="bgShp" presStyleIdx="2" presStyleCnt="5"/>
      <dgm:spPr/>
    </dgm:pt>
    <dgm:pt modelId="{F530AA40-DFBC-4520-A920-4695FB74B085}" type="pres">
      <dgm:prSet presAssocID="{E45D6021-2786-4EB5-B36F-532A06FF51A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9B1AB107-1B2D-4B43-95D4-060439FFFF2E}" type="pres">
      <dgm:prSet presAssocID="{E45D6021-2786-4EB5-B36F-532A06FF51A4}" presName="spaceRect" presStyleCnt="0"/>
      <dgm:spPr/>
    </dgm:pt>
    <dgm:pt modelId="{C321EA17-06E7-46B2-9CDC-319148DAE065}" type="pres">
      <dgm:prSet presAssocID="{E45D6021-2786-4EB5-B36F-532A06FF51A4}" presName="parTx" presStyleLbl="revTx" presStyleIdx="2" presStyleCnt="5">
        <dgm:presLayoutVars>
          <dgm:chMax val="0"/>
          <dgm:chPref val="0"/>
        </dgm:presLayoutVars>
      </dgm:prSet>
      <dgm:spPr/>
    </dgm:pt>
    <dgm:pt modelId="{FEBFE3AF-CE1B-4C7B-83AC-4EE99EBC66BF}" type="pres">
      <dgm:prSet presAssocID="{8D77D663-6958-48D9-84EB-5338983EAA47}" presName="sibTrans" presStyleCnt="0"/>
      <dgm:spPr/>
    </dgm:pt>
    <dgm:pt modelId="{E5D70EFD-2BAD-4A40-B8C7-C13E03276EC6}" type="pres">
      <dgm:prSet presAssocID="{9727A6FD-6CD6-4769-AD1B-EC783A2F43DD}" presName="compNode" presStyleCnt="0"/>
      <dgm:spPr/>
    </dgm:pt>
    <dgm:pt modelId="{FFE054DA-307D-4088-9342-695E6084946E}" type="pres">
      <dgm:prSet presAssocID="{9727A6FD-6CD6-4769-AD1B-EC783A2F43DD}" presName="bgRect" presStyleLbl="bgShp" presStyleIdx="3" presStyleCnt="5"/>
      <dgm:spPr/>
    </dgm:pt>
    <dgm:pt modelId="{D7102F1F-B146-4FCB-8F9D-AB8D10EBCF85}" type="pres">
      <dgm:prSet presAssocID="{9727A6FD-6CD6-4769-AD1B-EC783A2F43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999D914A-B42A-4082-BAB3-084A63454465}" type="pres">
      <dgm:prSet presAssocID="{9727A6FD-6CD6-4769-AD1B-EC783A2F43DD}" presName="spaceRect" presStyleCnt="0"/>
      <dgm:spPr/>
    </dgm:pt>
    <dgm:pt modelId="{DC1EA5FF-A16D-496B-8700-D29AFD89B90B}" type="pres">
      <dgm:prSet presAssocID="{9727A6FD-6CD6-4769-AD1B-EC783A2F43DD}" presName="parTx" presStyleLbl="revTx" presStyleIdx="3" presStyleCnt="5">
        <dgm:presLayoutVars>
          <dgm:chMax val="0"/>
          <dgm:chPref val="0"/>
        </dgm:presLayoutVars>
      </dgm:prSet>
      <dgm:spPr/>
    </dgm:pt>
    <dgm:pt modelId="{AAAF01B0-E341-4F01-9A1C-08151FABB7A0}" type="pres">
      <dgm:prSet presAssocID="{005137F4-0B59-4B49-9FF5-DC231A5BA776}" presName="sibTrans" presStyleCnt="0"/>
      <dgm:spPr/>
    </dgm:pt>
    <dgm:pt modelId="{F1D06A80-A2A7-4DC3-90E3-2F75C0CF6F93}" type="pres">
      <dgm:prSet presAssocID="{0FAC18A5-3207-41C8-A033-59D6FEE493C8}" presName="compNode" presStyleCnt="0"/>
      <dgm:spPr/>
    </dgm:pt>
    <dgm:pt modelId="{C265FD1C-2E5F-4F87-82B9-6673103F1AFC}" type="pres">
      <dgm:prSet presAssocID="{0FAC18A5-3207-41C8-A033-59D6FEE493C8}" presName="bgRect" presStyleLbl="bgShp" presStyleIdx="4" presStyleCnt="5"/>
      <dgm:spPr/>
    </dgm:pt>
    <dgm:pt modelId="{30810565-273E-40AE-B7EE-A2DF9DDF009B}" type="pres">
      <dgm:prSet presAssocID="{0FAC18A5-3207-41C8-A033-59D6FEE493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8FDAD9DE-E183-43EA-B060-3F2392C2FF6B}" type="pres">
      <dgm:prSet presAssocID="{0FAC18A5-3207-41C8-A033-59D6FEE493C8}" presName="spaceRect" presStyleCnt="0"/>
      <dgm:spPr/>
    </dgm:pt>
    <dgm:pt modelId="{31B4FEF6-E68F-468D-B563-EC380DC96116}" type="pres">
      <dgm:prSet presAssocID="{0FAC18A5-3207-41C8-A033-59D6FEE493C8}" presName="parTx" presStyleLbl="revTx" presStyleIdx="4" presStyleCnt="5">
        <dgm:presLayoutVars>
          <dgm:chMax val="0"/>
          <dgm:chPref val="0"/>
        </dgm:presLayoutVars>
      </dgm:prSet>
      <dgm:spPr/>
    </dgm:pt>
  </dgm:ptLst>
  <dgm:cxnLst>
    <dgm:cxn modelId="{FF648900-B35D-4DA4-8679-566E99287DE9}" srcId="{C2E2AE31-4228-4A1E-A025-636858D3ED52}" destId="{8A56F628-FE4F-4D64-83EB-8197C066CDBD}" srcOrd="0" destOrd="0" parTransId="{AEFC2474-2EF9-4EEA-85D9-4D77B9E1DAF2}" sibTransId="{86B8193A-9B9A-48C2-96C7-76459CEC25B8}"/>
    <dgm:cxn modelId="{11D91209-BEB2-4627-B05D-8A4E5D2DEA54}" type="presOf" srcId="{0FAC18A5-3207-41C8-A033-59D6FEE493C8}" destId="{31B4FEF6-E68F-468D-B563-EC380DC96116}" srcOrd="0" destOrd="0" presId="urn:microsoft.com/office/officeart/2018/2/layout/IconVerticalSolidList"/>
    <dgm:cxn modelId="{88C1E234-6EF2-43AB-952E-7AC501355E62}" type="presOf" srcId="{9727A6FD-6CD6-4769-AD1B-EC783A2F43DD}" destId="{DC1EA5FF-A16D-496B-8700-D29AFD89B90B}" srcOrd="0" destOrd="0" presId="urn:microsoft.com/office/officeart/2018/2/layout/IconVerticalSolidList"/>
    <dgm:cxn modelId="{97366235-3209-4C1F-A0FB-B7E2D78D08F3}" srcId="{C2E2AE31-4228-4A1E-A025-636858D3ED52}" destId="{9727A6FD-6CD6-4769-AD1B-EC783A2F43DD}" srcOrd="3" destOrd="0" parTransId="{CC98D250-286F-454C-AD9F-DDE7E0C3AC42}" sibTransId="{005137F4-0B59-4B49-9FF5-DC231A5BA776}"/>
    <dgm:cxn modelId="{A499F143-04FA-4D6D-8A1D-241E8D4F7C50}" type="presOf" srcId="{E45D6021-2786-4EB5-B36F-532A06FF51A4}" destId="{C321EA17-06E7-46B2-9CDC-319148DAE065}" srcOrd="0" destOrd="0" presId="urn:microsoft.com/office/officeart/2018/2/layout/IconVerticalSolidList"/>
    <dgm:cxn modelId="{6C5C4D4A-E960-4023-B6DD-B66413BA4A62}" srcId="{C2E2AE31-4228-4A1E-A025-636858D3ED52}" destId="{0FAC18A5-3207-41C8-A033-59D6FEE493C8}" srcOrd="4" destOrd="0" parTransId="{ED8E0ED3-CC4C-4080-8024-724D02432600}" sibTransId="{63698901-28AA-49EF-9634-213E7425434B}"/>
    <dgm:cxn modelId="{62AD864E-ED7B-4917-B868-C9947BBD929C}" srcId="{C2E2AE31-4228-4A1E-A025-636858D3ED52}" destId="{5F1E0FBE-67A2-4342-B5BD-05176A2FBC56}" srcOrd="1" destOrd="0" parTransId="{0EB671E7-51D4-44B0-8D08-2501FE505E97}" sibTransId="{126EE74E-8A8A-4580-ABD9-CAF5F0B9BE06}"/>
    <dgm:cxn modelId="{8EF1E94E-0AA8-4A19-8634-3BF3C10AE982}" type="presOf" srcId="{C2E2AE31-4228-4A1E-A025-636858D3ED52}" destId="{E6026098-13F4-4695-8014-7D967283C946}" srcOrd="0" destOrd="0" presId="urn:microsoft.com/office/officeart/2018/2/layout/IconVerticalSolidList"/>
    <dgm:cxn modelId="{95D72DA6-FFB8-41B2-B53C-77AB469B7BDD}" type="presOf" srcId="{8A56F628-FE4F-4D64-83EB-8197C066CDBD}" destId="{15F3217C-C112-4F56-9EFE-BBFA0098B496}" srcOrd="0" destOrd="0" presId="urn:microsoft.com/office/officeart/2018/2/layout/IconVerticalSolidList"/>
    <dgm:cxn modelId="{201251F5-F2F0-4D38-BF03-AAB88E467BAD}" srcId="{C2E2AE31-4228-4A1E-A025-636858D3ED52}" destId="{E45D6021-2786-4EB5-B36F-532A06FF51A4}" srcOrd="2" destOrd="0" parTransId="{901BF416-8BBC-4C34-8F1E-C7FBB345BFC8}" sibTransId="{8D77D663-6958-48D9-84EB-5338983EAA47}"/>
    <dgm:cxn modelId="{25E6D0FC-6D0A-478A-BFDC-B90AE70E13D2}" type="presOf" srcId="{5F1E0FBE-67A2-4342-B5BD-05176A2FBC56}" destId="{CA332A38-0A56-4A1D-ABD1-332E1E1C1A07}" srcOrd="0" destOrd="0" presId="urn:microsoft.com/office/officeart/2018/2/layout/IconVerticalSolidList"/>
    <dgm:cxn modelId="{612E52CD-E814-49FC-AF63-8260E24092F6}" type="presParOf" srcId="{E6026098-13F4-4695-8014-7D967283C946}" destId="{ACDCD769-10B2-4841-B1C4-4D69050F6613}" srcOrd="0" destOrd="0" presId="urn:microsoft.com/office/officeart/2018/2/layout/IconVerticalSolidList"/>
    <dgm:cxn modelId="{06514F58-6A6A-454D-A4F6-2709EEC09D5F}" type="presParOf" srcId="{ACDCD769-10B2-4841-B1C4-4D69050F6613}" destId="{3F6B5C92-4D94-47BC-85DD-BEAE73D1A9E5}" srcOrd="0" destOrd="0" presId="urn:microsoft.com/office/officeart/2018/2/layout/IconVerticalSolidList"/>
    <dgm:cxn modelId="{75AE0E5A-5DF8-4955-92E7-C979DD022D39}" type="presParOf" srcId="{ACDCD769-10B2-4841-B1C4-4D69050F6613}" destId="{B4F36DF2-4AA9-4E59-9EFA-026D264A8CAC}" srcOrd="1" destOrd="0" presId="urn:microsoft.com/office/officeart/2018/2/layout/IconVerticalSolidList"/>
    <dgm:cxn modelId="{4F889C69-DCF5-428D-BA0A-328465EAD50E}" type="presParOf" srcId="{ACDCD769-10B2-4841-B1C4-4D69050F6613}" destId="{F6A9942E-C980-4830-999D-CCA86D9FBE6A}" srcOrd="2" destOrd="0" presId="urn:microsoft.com/office/officeart/2018/2/layout/IconVerticalSolidList"/>
    <dgm:cxn modelId="{8D3F550E-4AB0-4042-91B1-47D218D40C41}" type="presParOf" srcId="{ACDCD769-10B2-4841-B1C4-4D69050F6613}" destId="{15F3217C-C112-4F56-9EFE-BBFA0098B496}" srcOrd="3" destOrd="0" presId="urn:microsoft.com/office/officeart/2018/2/layout/IconVerticalSolidList"/>
    <dgm:cxn modelId="{FE1072BA-14AC-4668-8E3D-2499186E3B62}" type="presParOf" srcId="{E6026098-13F4-4695-8014-7D967283C946}" destId="{726FD2E7-3477-4C5F-AEF4-4FF0AFD91764}" srcOrd="1" destOrd="0" presId="urn:microsoft.com/office/officeart/2018/2/layout/IconVerticalSolidList"/>
    <dgm:cxn modelId="{D974B1D9-2153-48F0-A3B1-2F3A3FD8C85F}" type="presParOf" srcId="{E6026098-13F4-4695-8014-7D967283C946}" destId="{F644A4C8-C466-43FB-BB8F-98578AA417BE}" srcOrd="2" destOrd="0" presId="urn:microsoft.com/office/officeart/2018/2/layout/IconVerticalSolidList"/>
    <dgm:cxn modelId="{A497513B-5700-43B1-B23E-FCF6844BCADB}" type="presParOf" srcId="{F644A4C8-C466-43FB-BB8F-98578AA417BE}" destId="{A85BD89B-C349-448D-8073-7F08095BC01B}" srcOrd="0" destOrd="0" presId="urn:microsoft.com/office/officeart/2018/2/layout/IconVerticalSolidList"/>
    <dgm:cxn modelId="{C673B3C6-731F-44CA-A51F-75861A867573}" type="presParOf" srcId="{F644A4C8-C466-43FB-BB8F-98578AA417BE}" destId="{3B50168D-D219-407E-89D3-1BA89B1617AB}" srcOrd="1" destOrd="0" presId="urn:microsoft.com/office/officeart/2018/2/layout/IconVerticalSolidList"/>
    <dgm:cxn modelId="{EB2A10FA-8FDC-4198-BB2A-C061C5303B6D}" type="presParOf" srcId="{F644A4C8-C466-43FB-BB8F-98578AA417BE}" destId="{3F3B7CA1-4198-46EF-BD36-3865D137CF20}" srcOrd="2" destOrd="0" presId="urn:microsoft.com/office/officeart/2018/2/layout/IconVerticalSolidList"/>
    <dgm:cxn modelId="{8095DB86-F1C2-4D7D-9DBE-8B67EB89769E}" type="presParOf" srcId="{F644A4C8-C466-43FB-BB8F-98578AA417BE}" destId="{CA332A38-0A56-4A1D-ABD1-332E1E1C1A07}" srcOrd="3" destOrd="0" presId="urn:microsoft.com/office/officeart/2018/2/layout/IconVerticalSolidList"/>
    <dgm:cxn modelId="{ECC33D78-C7B2-4B8E-AAED-68D9AFD88097}" type="presParOf" srcId="{E6026098-13F4-4695-8014-7D967283C946}" destId="{58E00CAD-8CBB-48EC-B464-89E1201C8F4F}" srcOrd="3" destOrd="0" presId="urn:microsoft.com/office/officeart/2018/2/layout/IconVerticalSolidList"/>
    <dgm:cxn modelId="{0B4642A8-0B51-4E09-A886-4FE184717973}" type="presParOf" srcId="{E6026098-13F4-4695-8014-7D967283C946}" destId="{1603EAC8-8A16-421F-B5C2-C4E99C76E8E8}" srcOrd="4" destOrd="0" presId="urn:microsoft.com/office/officeart/2018/2/layout/IconVerticalSolidList"/>
    <dgm:cxn modelId="{FCC2463C-B20F-4821-8595-EF7A604308C6}" type="presParOf" srcId="{1603EAC8-8A16-421F-B5C2-C4E99C76E8E8}" destId="{D370B149-DC6A-43DC-81E2-BC01B9CD3A05}" srcOrd="0" destOrd="0" presId="urn:microsoft.com/office/officeart/2018/2/layout/IconVerticalSolidList"/>
    <dgm:cxn modelId="{0965ABD6-B285-4E73-B3AD-CA473EF181B9}" type="presParOf" srcId="{1603EAC8-8A16-421F-B5C2-C4E99C76E8E8}" destId="{F530AA40-DFBC-4520-A920-4695FB74B085}" srcOrd="1" destOrd="0" presId="urn:microsoft.com/office/officeart/2018/2/layout/IconVerticalSolidList"/>
    <dgm:cxn modelId="{0668DB8E-932D-4D47-B191-899761135FF6}" type="presParOf" srcId="{1603EAC8-8A16-421F-B5C2-C4E99C76E8E8}" destId="{9B1AB107-1B2D-4B43-95D4-060439FFFF2E}" srcOrd="2" destOrd="0" presId="urn:microsoft.com/office/officeart/2018/2/layout/IconVerticalSolidList"/>
    <dgm:cxn modelId="{1BDE182E-90B1-4EEA-82E3-5362099092BB}" type="presParOf" srcId="{1603EAC8-8A16-421F-B5C2-C4E99C76E8E8}" destId="{C321EA17-06E7-46B2-9CDC-319148DAE065}" srcOrd="3" destOrd="0" presId="urn:microsoft.com/office/officeart/2018/2/layout/IconVerticalSolidList"/>
    <dgm:cxn modelId="{A1E90C16-E16E-496A-B932-DFC11575A372}" type="presParOf" srcId="{E6026098-13F4-4695-8014-7D967283C946}" destId="{FEBFE3AF-CE1B-4C7B-83AC-4EE99EBC66BF}" srcOrd="5" destOrd="0" presId="urn:microsoft.com/office/officeart/2018/2/layout/IconVerticalSolidList"/>
    <dgm:cxn modelId="{BA763744-3C92-4E6C-93CA-1450B8A04C97}" type="presParOf" srcId="{E6026098-13F4-4695-8014-7D967283C946}" destId="{E5D70EFD-2BAD-4A40-B8C7-C13E03276EC6}" srcOrd="6" destOrd="0" presId="urn:microsoft.com/office/officeart/2018/2/layout/IconVerticalSolidList"/>
    <dgm:cxn modelId="{AAF76525-467B-4C47-9251-C6105380A036}" type="presParOf" srcId="{E5D70EFD-2BAD-4A40-B8C7-C13E03276EC6}" destId="{FFE054DA-307D-4088-9342-695E6084946E}" srcOrd="0" destOrd="0" presId="urn:microsoft.com/office/officeart/2018/2/layout/IconVerticalSolidList"/>
    <dgm:cxn modelId="{4FBC3F27-0257-48FE-87DC-E66B33EDAB8B}" type="presParOf" srcId="{E5D70EFD-2BAD-4A40-B8C7-C13E03276EC6}" destId="{D7102F1F-B146-4FCB-8F9D-AB8D10EBCF85}" srcOrd="1" destOrd="0" presId="urn:microsoft.com/office/officeart/2018/2/layout/IconVerticalSolidList"/>
    <dgm:cxn modelId="{9A3A9B22-F89D-4484-B05D-4E1D043292DC}" type="presParOf" srcId="{E5D70EFD-2BAD-4A40-B8C7-C13E03276EC6}" destId="{999D914A-B42A-4082-BAB3-084A63454465}" srcOrd="2" destOrd="0" presId="urn:microsoft.com/office/officeart/2018/2/layout/IconVerticalSolidList"/>
    <dgm:cxn modelId="{3B294685-E188-44B8-9169-88AE50839B2D}" type="presParOf" srcId="{E5D70EFD-2BAD-4A40-B8C7-C13E03276EC6}" destId="{DC1EA5FF-A16D-496B-8700-D29AFD89B90B}" srcOrd="3" destOrd="0" presId="urn:microsoft.com/office/officeart/2018/2/layout/IconVerticalSolidList"/>
    <dgm:cxn modelId="{9409DE8B-5410-41D0-8FFA-D2B051808318}" type="presParOf" srcId="{E6026098-13F4-4695-8014-7D967283C946}" destId="{AAAF01B0-E341-4F01-9A1C-08151FABB7A0}" srcOrd="7" destOrd="0" presId="urn:microsoft.com/office/officeart/2018/2/layout/IconVerticalSolidList"/>
    <dgm:cxn modelId="{8F004E49-85E3-4D5E-BA7F-92A0C1BAD890}" type="presParOf" srcId="{E6026098-13F4-4695-8014-7D967283C946}" destId="{F1D06A80-A2A7-4DC3-90E3-2F75C0CF6F93}" srcOrd="8" destOrd="0" presId="urn:microsoft.com/office/officeart/2018/2/layout/IconVerticalSolidList"/>
    <dgm:cxn modelId="{0847D843-3DB9-44A7-9E88-8EE4E61B7151}" type="presParOf" srcId="{F1D06A80-A2A7-4DC3-90E3-2F75C0CF6F93}" destId="{C265FD1C-2E5F-4F87-82B9-6673103F1AFC}" srcOrd="0" destOrd="0" presId="urn:microsoft.com/office/officeart/2018/2/layout/IconVerticalSolidList"/>
    <dgm:cxn modelId="{FF499D18-D21F-4B51-85C3-7E76F7FFCCCB}" type="presParOf" srcId="{F1D06A80-A2A7-4DC3-90E3-2F75C0CF6F93}" destId="{30810565-273E-40AE-B7EE-A2DF9DDF009B}" srcOrd="1" destOrd="0" presId="urn:microsoft.com/office/officeart/2018/2/layout/IconVerticalSolidList"/>
    <dgm:cxn modelId="{78F1C6C6-D50D-4CA7-8E60-3D543E4B7B55}" type="presParOf" srcId="{F1D06A80-A2A7-4DC3-90E3-2F75C0CF6F93}" destId="{8FDAD9DE-E183-43EA-B060-3F2392C2FF6B}" srcOrd="2" destOrd="0" presId="urn:microsoft.com/office/officeart/2018/2/layout/IconVerticalSolidList"/>
    <dgm:cxn modelId="{99A4348B-6D12-4E57-829B-C6ECDEFE1B2D}" type="presParOf" srcId="{F1D06A80-A2A7-4DC3-90E3-2F75C0CF6F93}" destId="{31B4FEF6-E68F-468D-B563-EC380DC961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78AE9D6-F4E8-4339-8DC3-AA0B33534EDD}"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3B18186-B650-49DB-B318-355B08418700}">
      <dgm:prSet custT="1"/>
      <dgm:spPr/>
      <dgm:t>
        <a:bodyPr/>
        <a:lstStyle/>
        <a:p>
          <a:r>
            <a:rPr lang="en-US" sz="1600" b="1" dirty="0"/>
            <a:t>PageRank</a:t>
          </a:r>
        </a:p>
        <a:p>
          <a:r>
            <a:rPr lang="en-US" sz="1600" dirty="0"/>
            <a:t>Identifies the most influential nodes in a network, such as key web pages on the internet.</a:t>
          </a:r>
        </a:p>
        <a:p>
          <a:r>
            <a:rPr lang="en-US" sz="1600" dirty="0"/>
            <a:t>Highlights nodes that are considered authoritative or credible due to their endorsement (links) by other nodes.</a:t>
          </a:r>
        </a:p>
        <a:p>
          <a:endParaRPr lang="en-US" sz="1600" dirty="0"/>
        </a:p>
      </dgm:t>
    </dgm:pt>
    <dgm:pt modelId="{7F09B92C-768B-45D9-83CA-FA67A8CD92AB}" type="parTrans" cxnId="{943DF12D-442F-4005-BE8D-CCBFF5D974B5}">
      <dgm:prSet/>
      <dgm:spPr/>
      <dgm:t>
        <a:bodyPr/>
        <a:lstStyle/>
        <a:p>
          <a:endParaRPr lang="en-US" sz="4000"/>
        </a:p>
      </dgm:t>
    </dgm:pt>
    <dgm:pt modelId="{595F1A17-6C8E-48DB-BD03-50F9DEADDD27}" type="sibTrans" cxnId="{943DF12D-442F-4005-BE8D-CCBFF5D974B5}">
      <dgm:prSet/>
      <dgm:spPr/>
      <dgm:t>
        <a:bodyPr/>
        <a:lstStyle/>
        <a:p>
          <a:endParaRPr lang="en-US" sz="2400"/>
        </a:p>
      </dgm:t>
    </dgm:pt>
    <dgm:pt modelId="{5122A886-A44C-4DF6-A1E8-D800D2B886AB}">
      <dgm:prSet custT="1"/>
      <dgm:spPr/>
      <dgm:t>
        <a:bodyPr/>
        <a:lstStyle/>
        <a:p>
          <a:r>
            <a:rPr lang="en-US" sz="1600" b="1" dirty="0"/>
            <a:t>Betweenness Centrality</a:t>
          </a:r>
        </a:p>
        <a:p>
          <a:r>
            <a:rPr lang="en-US" sz="1600" dirty="0"/>
            <a:t>Nodes with high betweenness centrality can influence the flow of information since they act as key connectors or bridges.</a:t>
          </a:r>
        </a:p>
        <a:p>
          <a:r>
            <a:rPr lang="en-US" sz="1600" dirty="0"/>
            <a:t>Helps in identifying potential bottlenecks in communication or transportation networks.</a:t>
          </a:r>
        </a:p>
        <a:p>
          <a:r>
            <a:rPr lang="en-US" sz="1600" dirty="0"/>
            <a:t>Removal of these nodes might significantly disrupt communication within the network.</a:t>
          </a:r>
        </a:p>
      </dgm:t>
    </dgm:pt>
    <dgm:pt modelId="{6093C649-6E05-4F44-800F-0577FD4CBCE9}" type="parTrans" cxnId="{4E4AA0A1-4DEB-4C56-8295-7FD6E18D18D8}">
      <dgm:prSet/>
      <dgm:spPr/>
      <dgm:t>
        <a:bodyPr/>
        <a:lstStyle/>
        <a:p>
          <a:endParaRPr lang="en-US" sz="4000"/>
        </a:p>
      </dgm:t>
    </dgm:pt>
    <dgm:pt modelId="{E9862365-06F6-4BF7-A9D0-09110B4832C2}" type="sibTrans" cxnId="{4E4AA0A1-4DEB-4C56-8295-7FD6E18D18D8}">
      <dgm:prSet/>
      <dgm:spPr/>
      <dgm:t>
        <a:bodyPr/>
        <a:lstStyle/>
        <a:p>
          <a:endParaRPr lang="en-US" sz="2400"/>
        </a:p>
      </dgm:t>
    </dgm:pt>
    <dgm:pt modelId="{7CD34794-27C3-4502-94E2-1965DF88F336}">
      <dgm:prSet custT="1"/>
      <dgm:spPr/>
      <dgm:t>
        <a:bodyPr/>
        <a:lstStyle/>
        <a:p>
          <a:r>
            <a:rPr lang="en-US" sz="1600" b="1" dirty="0"/>
            <a:t>Closeness Centrality</a:t>
          </a:r>
        </a:p>
        <a:p>
          <a:r>
            <a:rPr lang="en-US" sz="1600" dirty="0"/>
            <a:t>Nodes with high closeness centrality can efficiently interact with other nodes due to their short path lengths.</a:t>
          </a:r>
        </a:p>
        <a:p>
          <a:r>
            <a:rPr lang="en-US" sz="1600" dirty="0"/>
            <a:t>These nodes can spread or gather information quickly within the network.</a:t>
          </a:r>
        </a:p>
        <a:p>
          <a:r>
            <a:rPr lang="en-US" sz="1600" dirty="0"/>
            <a:t>Such nodes can be crucial in controlling or monitoring the flow of information in a network.</a:t>
          </a:r>
        </a:p>
        <a:p>
          <a:endParaRPr lang="en-US" sz="1600" dirty="0"/>
        </a:p>
      </dgm:t>
    </dgm:pt>
    <dgm:pt modelId="{41FE7A8B-F191-4F0A-8AC9-5E9E7F704428}" type="parTrans" cxnId="{FACC2D07-5919-4625-B956-54A68A2D28FC}">
      <dgm:prSet/>
      <dgm:spPr/>
      <dgm:t>
        <a:bodyPr/>
        <a:lstStyle/>
        <a:p>
          <a:endParaRPr lang="en-US" sz="4000"/>
        </a:p>
      </dgm:t>
    </dgm:pt>
    <dgm:pt modelId="{0673FF62-0725-41D0-AE15-4040DF7DE582}" type="sibTrans" cxnId="{FACC2D07-5919-4625-B956-54A68A2D28FC}">
      <dgm:prSet/>
      <dgm:spPr/>
      <dgm:t>
        <a:bodyPr/>
        <a:lstStyle/>
        <a:p>
          <a:endParaRPr lang="en-US" sz="2400"/>
        </a:p>
      </dgm:t>
    </dgm:pt>
    <dgm:pt modelId="{96369EF3-FD34-4C7B-8B3B-5CCBB25E581D}">
      <dgm:prSet custT="1"/>
      <dgm:spPr/>
      <dgm:t>
        <a:bodyPr/>
        <a:lstStyle/>
        <a:p>
          <a:r>
            <a:rPr lang="en-US" sz="1600" b="1" dirty="0"/>
            <a:t>Degree Centrality</a:t>
          </a:r>
        </a:p>
        <a:p>
          <a:r>
            <a:rPr lang="en-US" sz="1600" dirty="0"/>
            <a:t>A high degree centrality indicates a popular or highly active node, like a social media user with many friends or followers.</a:t>
          </a:r>
        </a:p>
        <a:p>
          <a:r>
            <a:rPr lang="en-US" sz="1600" dirty="0"/>
            <a:t>Nodes with high degree centrality can quickly disseminate information through their direct connections.</a:t>
          </a:r>
        </a:p>
        <a:p>
          <a:endParaRPr lang="en-US" sz="1600" dirty="0"/>
        </a:p>
      </dgm:t>
    </dgm:pt>
    <dgm:pt modelId="{3DFDD8ED-5C1E-41F8-85AD-65EFCEFB58E9}" type="parTrans" cxnId="{3C9B5021-BD1A-4D84-B765-61C6820CA0E9}">
      <dgm:prSet/>
      <dgm:spPr/>
      <dgm:t>
        <a:bodyPr/>
        <a:lstStyle/>
        <a:p>
          <a:endParaRPr lang="en-US" sz="4000"/>
        </a:p>
      </dgm:t>
    </dgm:pt>
    <dgm:pt modelId="{E6283887-9B1B-4A7C-BE5B-1AEF228D7F2B}" type="sibTrans" cxnId="{3C9B5021-BD1A-4D84-B765-61C6820CA0E9}">
      <dgm:prSet/>
      <dgm:spPr/>
      <dgm:t>
        <a:bodyPr/>
        <a:lstStyle/>
        <a:p>
          <a:endParaRPr lang="en-US" sz="2400"/>
        </a:p>
      </dgm:t>
    </dgm:pt>
    <dgm:pt modelId="{C05C6FC5-7900-41D4-AFD5-94B1915A6F99}" type="pres">
      <dgm:prSet presAssocID="{478AE9D6-F4E8-4339-8DC3-AA0B33534EDD}" presName="vert0" presStyleCnt="0">
        <dgm:presLayoutVars>
          <dgm:dir/>
          <dgm:animOne val="branch"/>
          <dgm:animLvl val="lvl"/>
        </dgm:presLayoutVars>
      </dgm:prSet>
      <dgm:spPr/>
    </dgm:pt>
    <dgm:pt modelId="{10467DBE-0DBB-45DB-AD86-F3226592DEA4}" type="pres">
      <dgm:prSet presAssocID="{83B18186-B650-49DB-B318-355B08418700}" presName="thickLine" presStyleLbl="alignNode1" presStyleIdx="0" presStyleCnt="4"/>
      <dgm:spPr/>
    </dgm:pt>
    <dgm:pt modelId="{0230AC15-2906-4F7E-8CEA-40CB3F5EE8BE}" type="pres">
      <dgm:prSet presAssocID="{83B18186-B650-49DB-B318-355B08418700}" presName="horz1" presStyleCnt="0"/>
      <dgm:spPr/>
    </dgm:pt>
    <dgm:pt modelId="{AA3F3ACD-2CDD-4A9F-8CB8-944E52FD5A8C}" type="pres">
      <dgm:prSet presAssocID="{83B18186-B650-49DB-B318-355B08418700}" presName="tx1" presStyleLbl="revTx" presStyleIdx="0" presStyleCnt="4"/>
      <dgm:spPr/>
    </dgm:pt>
    <dgm:pt modelId="{4BF39116-9B1A-41D6-9D1D-F2DE0D38FC97}" type="pres">
      <dgm:prSet presAssocID="{83B18186-B650-49DB-B318-355B08418700}" presName="vert1" presStyleCnt="0"/>
      <dgm:spPr/>
    </dgm:pt>
    <dgm:pt modelId="{0756A8DA-CCFC-4BC0-A4A1-A056B9AC306D}" type="pres">
      <dgm:prSet presAssocID="{5122A886-A44C-4DF6-A1E8-D800D2B886AB}" presName="thickLine" presStyleLbl="alignNode1" presStyleIdx="1" presStyleCnt="4"/>
      <dgm:spPr/>
    </dgm:pt>
    <dgm:pt modelId="{6F25B4EE-D92F-48C4-A72E-366DA9385FA5}" type="pres">
      <dgm:prSet presAssocID="{5122A886-A44C-4DF6-A1E8-D800D2B886AB}" presName="horz1" presStyleCnt="0"/>
      <dgm:spPr/>
    </dgm:pt>
    <dgm:pt modelId="{72005586-BA58-4CB8-AE70-295EBBA910A6}" type="pres">
      <dgm:prSet presAssocID="{5122A886-A44C-4DF6-A1E8-D800D2B886AB}" presName="tx1" presStyleLbl="revTx" presStyleIdx="1" presStyleCnt="4"/>
      <dgm:spPr/>
    </dgm:pt>
    <dgm:pt modelId="{21542C33-B50E-4DCE-868D-27E24DCF8733}" type="pres">
      <dgm:prSet presAssocID="{5122A886-A44C-4DF6-A1E8-D800D2B886AB}" presName="vert1" presStyleCnt="0"/>
      <dgm:spPr/>
    </dgm:pt>
    <dgm:pt modelId="{D0827B2F-6AD8-4F23-A0C8-602428E0BC43}" type="pres">
      <dgm:prSet presAssocID="{7CD34794-27C3-4502-94E2-1965DF88F336}" presName="thickLine" presStyleLbl="alignNode1" presStyleIdx="2" presStyleCnt="4"/>
      <dgm:spPr/>
    </dgm:pt>
    <dgm:pt modelId="{08D94C65-CC48-4A5B-A7C4-7170AB1F2529}" type="pres">
      <dgm:prSet presAssocID="{7CD34794-27C3-4502-94E2-1965DF88F336}" presName="horz1" presStyleCnt="0"/>
      <dgm:spPr/>
    </dgm:pt>
    <dgm:pt modelId="{4C32C542-80A6-4760-AB11-EBED709CBC64}" type="pres">
      <dgm:prSet presAssocID="{7CD34794-27C3-4502-94E2-1965DF88F336}" presName="tx1" presStyleLbl="revTx" presStyleIdx="2" presStyleCnt="4"/>
      <dgm:spPr/>
    </dgm:pt>
    <dgm:pt modelId="{D3B7DFCD-7CA2-4B4A-9E90-D92FE37FE677}" type="pres">
      <dgm:prSet presAssocID="{7CD34794-27C3-4502-94E2-1965DF88F336}" presName="vert1" presStyleCnt="0"/>
      <dgm:spPr/>
    </dgm:pt>
    <dgm:pt modelId="{5A40AE63-DC60-441E-A058-8D36DEA1DC6B}" type="pres">
      <dgm:prSet presAssocID="{96369EF3-FD34-4C7B-8B3B-5CCBB25E581D}" presName="thickLine" presStyleLbl="alignNode1" presStyleIdx="3" presStyleCnt="4"/>
      <dgm:spPr/>
    </dgm:pt>
    <dgm:pt modelId="{20D94D45-9CC4-43B6-A876-24DF27A3D59B}" type="pres">
      <dgm:prSet presAssocID="{96369EF3-FD34-4C7B-8B3B-5CCBB25E581D}" presName="horz1" presStyleCnt="0"/>
      <dgm:spPr/>
    </dgm:pt>
    <dgm:pt modelId="{E0752EA1-80F1-4125-B4DF-D599DFC2E78B}" type="pres">
      <dgm:prSet presAssocID="{96369EF3-FD34-4C7B-8B3B-5CCBB25E581D}" presName="tx1" presStyleLbl="revTx" presStyleIdx="3" presStyleCnt="4"/>
      <dgm:spPr/>
    </dgm:pt>
    <dgm:pt modelId="{9E5D2711-DCEF-4FBF-9744-4DE0D0DF5B0A}" type="pres">
      <dgm:prSet presAssocID="{96369EF3-FD34-4C7B-8B3B-5CCBB25E581D}" presName="vert1" presStyleCnt="0"/>
      <dgm:spPr/>
    </dgm:pt>
  </dgm:ptLst>
  <dgm:cxnLst>
    <dgm:cxn modelId="{FACC2D07-5919-4625-B956-54A68A2D28FC}" srcId="{478AE9D6-F4E8-4339-8DC3-AA0B33534EDD}" destId="{7CD34794-27C3-4502-94E2-1965DF88F336}" srcOrd="2" destOrd="0" parTransId="{41FE7A8B-F191-4F0A-8AC9-5E9E7F704428}" sibTransId="{0673FF62-0725-41D0-AE15-4040DF7DE582}"/>
    <dgm:cxn modelId="{3C9B5021-BD1A-4D84-B765-61C6820CA0E9}" srcId="{478AE9D6-F4E8-4339-8DC3-AA0B33534EDD}" destId="{96369EF3-FD34-4C7B-8B3B-5CCBB25E581D}" srcOrd="3" destOrd="0" parTransId="{3DFDD8ED-5C1E-41F8-85AD-65EFCEFB58E9}" sibTransId="{E6283887-9B1B-4A7C-BE5B-1AEF228D7F2B}"/>
    <dgm:cxn modelId="{943DF12D-442F-4005-BE8D-CCBFF5D974B5}" srcId="{478AE9D6-F4E8-4339-8DC3-AA0B33534EDD}" destId="{83B18186-B650-49DB-B318-355B08418700}" srcOrd="0" destOrd="0" parTransId="{7F09B92C-768B-45D9-83CA-FA67A8CD92AB}" sibTransId="{595F1A17-6C8E-48DB-BD03-50F9DEADDD27}"/>
    <dgm:cxn modelId="{DE9F803A-1098-484B-9F93-A23091E7C03A}" type="presOf" srcId="{96369EF3-FD34-4C7B-8B3B-5CCBB25E581D}" destId="{E0752EA1-80F1-4125-B4DF-D599DFC2E78B}" srcOrd="0" destOrd="0" presId="urn:microsoft.com/office/officeart/2008/layout/LinedList"/>
    <dgm:cxn modelId="{E57E555B-D545-4CEA-86C4-6D630FB6F33E}" type="presOf" srcId="{83B18186-B650-49DB-B318-355B08418700}" destId="{AA3F3ACD-2CDD-4A9F-8CB8-944E52FD5A8C}" srcOrd="0" destOrd="0" presId="urn:microsoft.com/office/officeart/2008/layout/LinedList"/>
    <dgm:cxn modelId="{94D27554-E827-4A47-ADEA-6B98A49F97FB}" type="presOf" srcId="{478AE9D6-F4E8-4339-8DC3-AA0B33534EDD}" destId="{C05C6FC5-7900-41D4-AFD5-94B1915A6F99}" srcOrd="0" destOrd="0" presId="urn:microsoft.com/office/officeart/2008/layout/LinedList"/>
    <dgm:cxn modelId="{4E4AA0A1-4DEB-4C56-8295-7FD6E18D18D8}" srcId="{478AE9D6-F4E8-4339-8DC3-AA0B33534EDD}" destId="{5122A886-A44C-4DF6-A1E8-D800D2B886AB}" srcOrd="1" destOrd="0" parTransId="{6093C649-6E05-4F44-800F-0577FD4CBCE9}" sibTransId="{E9862365-06F6-4BF7-A9D0-09110B4832C2}"/>
    <dgm:cxn modelId="{2BAB44A5-61B3-4D7B-A190-9CC163E1ECAB}" type="presOf" srcId="{5122A886-A44C-4DF6-A1E8-D800D2B886AB}" destId="{72005586-BA58-4CB8-AE70-295EBBA910A6}" srcOrd="0" destOrd="0" presId="urn:microsoft.com/office/officeart/2008/layout/LinedList"/>
    <dgm:cxn modelId="{D55043CA-8A52-4BAA-909A-C2BDEA78A369}" type="presOf" srcId="{7CD34794-27C3-4502-94E2-1965DF88F336}" destId="{4C32C542-80A6-4760-AB11-EBED709CBC64}" srcOrd="0" destOrd="0" presId="urn:microsoft.com/office/officeart/2008/layout/LinedList"/>
    <dgm:cxn modelId="{5A3BF9A3-8E36-47A6-8082-B79585E332C2}" type="presParOf" srcId="{C05C6FC5-7900-41D4-AFD5-94B1915A6F99}" destId="{10467DBE-0DBB-45DB-AD86-F3226592DEA4}" srcOrd="0" destOrd="0" presId="urn:microsoft.com/office/officeart/2008/layout/LinedList"/>
    <dgm:cxn modelId="{36C490F5-5267-49DE-A781-E3F626B74CA8}" type="presParOf" srcId="{C05C6FC5-7900-41D4-AFD5-94B1915A6F99}" destId="{0230AC15-2906-4F7E-8CEA-40CB3F5EE8BE}" srcOrd="1" destOrd="0" presId="urn:microsoft.com/office/officeart/2008/layout/LinedList"/>
    <dgm:cxn modelId="{CE4442B5-89D0-4EFB-8968-4C0375E5636C}" type="presParOf" srcId="{0230AC15-2906-4F7E-8CEA-40CB3F5EE8BE}" destId="{AA3F3ACD-2CDD-4A9F-8CB8-944E52FD5A8C}" srcOrd="0" destOrd="0" presId="urn:microsoft.com/office/officeart/2008/layout/LinedList"/>
    <dgm:cxn modelId="{45CD5B04-8AB7-451B-AE4F-343946CF9924}" type="presParOf" srcId="{0230AC15-2906-4F7E-8CEA-40CB3F5EE8BE}" destId="{4BF39116-9B1A-41D6-9D1D-F2DE0D38FC97}" srcOrd="1" destOrd="0" presId="urn:microsoft.com/office/officeart/2008/layout/LinedList"/>
    <dgm:cxn modelId="{51B41B0B-A950-42A3-901A-62C2D367FB90}" type="presParOf" srcId="{C05C6FC5-7900-41D4-AFD5-94B1915A6F99}" destId="{0756A8DA-CCFC-4BC0-A4A1-A056B9AC306D}" srcOrd="2" destOrd="0" presId="urn:microsoft.com/office/officeart/2008/layout/LinedList"/>
    <dgm:cxn modelId="{B41724B5-496F-455E-BD19-24349D9F2499}" type="presParOf" srcId="{C05C6FC5-7900-41D4-AFD5-94B1915A6F99}" destId="{6F25B4EE-D92F-48C4-A72E-366DA9385FA5}" srcOrd="3" destOrd="0" presId="urn:microsoft.com/office/officeart/2008/layout/LinedList"/>
    <dgm:cxn modelId="{7791A6B2-A9EA-4029-8DEB-2DDF007D5B85}" type="presParOf" srcId="{6F25B4EE-D92F-48C4-A72E-366DA9385FA5}" destId="{72005586-BA58-4CB8-AE70-295EBBA910A6}" srcOrd="0" destOrd="0" presId="urn:microsoft.com/office/officeart/2008/layout/LinedList"/>
    <dgm:cxn modelId="{F782D4DC-18C7-4BCC-8556-95B367EBC95B}" type="presParOf" srcId="{6F25B4EE-D92F-48C4-A72E-366DA9385FA5}" destId="{21542C33-B50E-4DCE-868D-27E24DCF8733}" srcOrd="1" destOrd="0" presId="urn:microsoft.com/office/officeart/2008/layout/LinedList"/>
    <dgm:cxn modelId="{CA8EC3EA-F6D7-41DC-A278-6840EAE8FA84}" type="presParOf" srcId="{C05C6FC5-7900-41D4-AFD5-94B1915A6F99}" destId="{D0827B2F-6AD8-4F23-A0C8-602428E0BC43}" srcOrd="4" destOrd="0" presId="urn:microsoft.com/office/officeart/2008/layout/LinedList"/>
    <dgm:cxn modelId="{1A0C4EB9-11BA-44AF-AE6F-6E72E2142FB3}" type="presParOf" srcId="{C05C6FC5-7900-41D4-AFD5-94B1915A6F99}" destId="{08D94C65-CC48-4A5B-A7C4-7170AB1F2529}" srcOrd="5" destOrd="0" presId="urn:microsoft.com/office/officeart/2008/layout/LinedList"/>
    <dgm:cxn modelId="{D06790C2-B36A-4263-89CA-547B7C71016A}" type="presParOf" srcId="{08D94C65-CC48-4A5B-A7C4-7170AB1F2529}" destId="{4C32C542-80A6-4760-AB11-EBED709CBC64}" srcOrd="0" destOrd="0" presId="urn:microsoft.com/office/officeart/2008/layout/LinedList"/>
    <dgm:cxn modelId="{D3D4CFC4-501C-4EF3-9510-92C6F39FDF3C}" type="presParOf" srcId="{08D94C65-CC48-4A5B-A7C4-7170AB1F2529}" destId="{D3B7DFCD-7CA2-4B4A-9E90-D92FE37FE677}" srcOrd="1" destOrd="0" presId="urn:microsoft.com/office/officeart/2008/layout/LinedList"/>
    <dgm:cxn modelId="{0843C977-B316-4984-9D69-556EC00DAC09}" type="presParOf" srcId="{C05C6FC5-7900-41D4-AFD5-94B1915A6F99}" destId="{5A40AE63-DC60-441E-A058-8D36DEA1DC6B}" srcOrd="6" destOrd="0" presId="urn:microsoft.com/office/officeart/2008/layout/LinedList"/>
    <dgm:cxn modelId="{23475FF0-B933-4D97-94FF-F801EB0C7FAF}" type="presParOf" srcId="{C05C6FC5-7900-41D4-AFD5-94B1915A6F99}" destId="{20D94D45-9CC4-43B6-A876-24DF27A3D59B}" srcOrd="7" destOrd="0" presId="urn:microsoft.com/office/officeart/2008/layout/LinedList"/>
    <dgm:cxn modelId="{EE5567D2-5A0F-4A7A-AEBA-896CF0AF055B}" type="presParOf" srcId="{20D94D45-9CC4-43B6-A876-24DF27A3D59B}" destId="{E0752EA1-80F1-4125-B4DF-D599DFC2E78B}" srcOrd="0" destOrd="0" presId="urn:microsoft.com/office/officeart/2008/layout/LinedList"/>
    <dgm:cxn modelId="{A76F33A4-D194-4DF6-B056-0413F040928F}" type="presParOf" srcId="{20D94D45-9CC4-43B6-A876-24DF27A3D59B}" destId="{9E5D2711-DCEF-4FBF-9744-4DE0D0DF5B0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906C6EF-E6CE-4269-A9D2-17F70AE41FD3}"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9DD2AEDE-40EA-4C42-A270-F829F2620912}">
      <dgm:prSet/>
      <dgm:spPr/>
      <dgm:t>
        <a:bodyPr/>
        <a:lstStyle/>
        <a:p>
          <a:r>
            <a:rPr lang="en-US" b="1" dirty="0"/>
            <a:t>Python</a:t>
          </a:r>
        </a:p>
        <a:p>
          <a:r>
            <a:rPr lang="en-US" b="1" dirty="0"/>
            <a:t>Libraries: </a:t>
          </a:r>
          <a:r>
            <a:rPr lang="en-US" dirty="0"/>
            <a:t>Python is popular due to its rich set of libraries for graph analysis like </a:t>
          </a:r>
          <a:r>
            <a:rPr lang="en-US" dirty="0" err="1"/>
            <a:t>NetworkX</a:t>
          </a:r>
          <a:r>
            <a:rPr lang="en-US" dirty="0"/>
            <a:t>, </a:t>
          </a:r>
          <a:r>
            <a:rPr lang="en-US" dirty="0" err="1"/>
            <a:t>PyVis</a:t>
          </a:r>
          <a:r>
            <a:rPr lang="en-US" dirty="0"/>
            <a:t>, and </a:t>
          </a:r>
          <a:r>
            <a:rPr lang="en-US" dirty="0" err="1"/>
            <a:t>PyG</a:t>
          </a:r>
          <a:r>
            <a:rPr lang="en-US" dirty="0"/>
            <a:t>.</a:t>
          </a:r>
        </a:p>
        <a:p>
          <a:r>
            <a:rPr lang="en-US" b="1" dirty="0"/>
            <a:t>Use Case: </a:t>
          </a:r>
          <a:r>
            <a:rPr lang="en-US" dirty="0"/>
            <a:t>Ideal for prototyping, research, and handling moderately sized graphs.</a:t>
          </a:r>
        </a:p>
      </dgm:t>
    </dgm:pt>
    <dgm:pt modelId="{5D66B4C8-19C0-4075-82DA-F4BEFEFD75BB}" type="parTrans" cxnId="{DC774052-2771-4DDB-9F11-74C8599F2CA9}">
      <dgm:prSet/>
      <dgm:spPr/>
      <dgm:t>
        <a:bodyPr/>
        <a:lstStyle/>
        <a:p>
          <a:endParaRPr lang="en-US" sz="2000"/>
        </a:p>
      </dgm:t>
    </dgm:pt>
    <dgm:pt modelId="{3EFD41B6-5794-467F-B4F2-33871DF90022}" type="sibTrans" cxnId="{DC774052-2771-4DDB-9F11-74C8599F2CA9}">
      <dgm:prSet/>
      <dgm:spPr/>
      <dgm:t>
        <a:bodyPr/>
        <a:lstStyle/>
        <a:p>
          <a:endParaRPr lang="en-US"/>
        </a:p>
      </dgm:t>
    </dgm:pt>
    <dgm:pt modelId="{57976937-D0C0-4F73-B81F-BA2011D63636}">
      <dgm:prSet/>
      <dgm:spPr/>
      <dgm:t>
        <a:bodyPr/>
        <a:lstStyle/>
        <a:p>
          <a:r>
            <a:rPr lang="en-US" b="1" dirty="0"/>
            <a:t>Java</a:t>
          </a:r>
        </a:p>
        <a:p>
          <a:r>
            <a:rPr lang="en-US" b="1" dirty="0"/>
            <a:t>Frameworks: </a:t>
          </a:r>
          <a:r>
            <a:rPr lang="en-US" dirty="0"/>
            <a:t>Apache </a:t>
          </a:r>
          <a:r>
            <a:rPr lang="en-US" dirty="0" err="1"/>
            <a:t>Giraph</a:t>
          </a:r>
          <a:r>
            <a:rPr lang="en-US" dirty="0"/>
            <a:t> and </a:t>
          </a:r>
          <a:r>
            <a:rPr lang="en-US" dirty="0" err="1"/>
            <a:t>JGraphT</a:t>
          </a:r>
          <a:r>
            <a:rPr lang="en-US" dirty="0"/>
            <a:t> are commonly used for graph processing in Java.</a:t>
          </a:r>
        </a:p>
        <a:p>
          <a:r>
            <a:rPr lang="en-US" b="1" dirty="0"/>
            <a:t>Use Case: </a:t>
          </a:r>
          <a:r>
            <a:rPr lang="en-US" dirty="0"/>
            <a:t>Suitable for enterprise-level applications and handling large-scale graph data.</a:t>
          </a:r>
        </a:p>
      </dgm:t>
    </dgm:pt>
    <dgm:pt modelId="{86CB5369-B0C5-43FE-B86C-8C17483E2759}" type="parTrans" cxnId="{C62D7C96-8DCB-4E42-A820-5532ECBFC6A5}">
      <dgm:prSet/>
      <dgm:spPr/>
      <dgm:t>
        <a:bodyPr/>
        <a:lstStyle/>
        <a:p>
          <a:endParaRPr lang="en-US" sz="2000"/>
        </a:p>
      </dgm:t>
    </dgm:pt>
    <dgm:pt modelId="{3245FE3D-FDB9-4289-BDAD-A3D84EBDD98B}" type="sibTrans" cxnId="{C62D7C96-8DCB-4E42-A820-5532ECBFC6A5}">
      <dgm:prSet/>
      <dgm:spPr/>
      <dgm:t>
        <a:bodyPr/>
        <a:lstStyle/>
        <a:p>
          <a:endParaRPr lang="en-US"/>
        </a:p>
      </dgm:t>
    </dgm:pt>
    <dgm:pt modelId="{A521A436-992C-4F9E-99AB-2B347614BF47}">
      <dgm:prSet/>
      <dgm:spPr/>
      <dgm:t>
        <a:bodyPr/>
        <a:lstStyle/>
        <a:p>
          <a:r>
            <a:rPr lang="en-US" b="1" dirty="0"/>
            <a:t>Scala</a:t>
          </a:r>
        </a:p>
        <a:p>
          <a:r>
            <a:rPr lang="en-US" b="1" dirty="0"/>
            <a:t>Tool: </a:t>
          </a:r>
          <a:r>
            <a:rPr lang="en-US" dirty="0"/>
            <a:t>Apache Spark's </a:t>
          </a:r>
          <a:r>
            <a:rPr lang="en-US" dirty="0" err="1"/>
            <a:t>GraphX</a:t>
          </a:r>
          <a:r>
            <a:rPr lang="en-US" dirty="0"/>
            <a:t> module is widely used for big data processing and graph computations.</a:t>
          </a:r>
        </a:p>
        <a:p>
          <a:r>
            <a:rPr lang="en-US" b="1" dirty="0"/>
            <a:t>Use Case: </a:t>
          </a:r>
          <a:r>
            <a:rPr lang="en-US" dirty="0"/>
            <a:t>Excellent for distributed computing environments and large datasets.</a:t>
          </a:r>
        </a:p>
      </dgm:t>
    </dgm:pt>
    <dgm:pt modelId="{89D06466-53D1-429B-B344-2A9B74BF9826}" type="parTrans" cxnId="{0A655D5E-65F0-43E5-B675-4F5D07459A62}">
      <dgm:prSet/>
      <dgm:spPr/>
      <dgm:t>
        <a:bodyPr/>
        <a:lstStyle/>
        <a:p>
          <a:endParaRPr lang="en-US" sz="2000"/>
        </a:p>
      </dgm:t>
    </dgm:pt>
    <dgm:pt modelId="{B56C67FB-8D85-47EC-BFAA-ACEC235E2538}" type="sibTrans" cxnId="{0A655D5E-65F0-43E5-B675-4F5D07459A62}">
      <dgm:prSet/>
      <dgm:spPr/>
      <dgm:t>
        <a:bodyPr/>
        <a:lstStyle/>
        <a:p>
          <a:endParaRPr lang="en-US"/>
        </a:p>
      </dgm:t>
    </dgm:pt>
    <dgm:pt modelId="{4B67697D-42BC-4AEA-93EA-2994E696BAF5}">
      <dgm:prSet/>
      <dgm:spPr/>
      <dgm:t>
        <a:bodyPr/>
        <a:lstStyle/>
        <a:p>
          <a:r>
            <a:rPr lang="en-US" b="1" dirty="0"/>
            <a:t>R</a:t>
          </a:r>
        </a:p>
        <a:p>
          <a:r>
            <a:rPr lang="en-US" b="1" dirty="0"/>
            <a:t>Packages: </a:t>
          </a:r>
          <a:r>
            <a:rPr lang="en-US" dirty="0" err="1"/>
            <a:t>igraph</a:t>
          </a:r>
          <a:r>
            <a:rPr lang="en-US" dirty="0"/>
            <a:t> and </a:t>
          </a:r>
          <a:r>
            <a:rPr lang="en-US" dirty="0" err="1"/>
            <a:t>ggraph</a:t>
          </a:r>
          <a:r>
            <a:rPr lang="en-US" dirty="0"/>
            <a:t> are popular for statistical analysis and visualization of graph data.</a:t>
          </a:r>
        </a:p>
        <a:p>
          <a:r>
            <a:rPr lang="en-US" b="1" dirty="0"/>
            <a:t>Use Case: </a:t>
          </a:r>
          <a:r>
            <a:rPr lang="en-US" dirty="0"/>
            <a:t>Good for statistical analysis and exploratory data analysis in academic settings.</a:t>
          </a:r>
        </a:p>
      </dgm:t>
    </dgm:pt>
    <dgm:pt modelId="{676A7AFF-C6AE-49BB-92B4-9E3D0902AFE5}" type="parTrans" cxnId="{D8FEC75F-2FD1-44A4-87AA-B85D6940E684}">
      <dgm:prSet/>
      <dgm:spPr/>
      <dgm:t>
        <a:bodyPr/>
        <a:lstStyle/>
        <a:p>
          <a:endParaRPr lang="en-US" sz="2000"/>
        </a:p>
      </dgm:t>
    </dgm:pt>
    <dgm:pt modelId="{FB5952DE-0BD6-4D12-B9C4-4CDB5886EA4E}" type="sibTrans" cxnId="{D8FEC75F-2FD1-44A4-87AA-B85D6940E684}">
      <dgm:prSet/>
      <dgm:spPr/>
      <dgm:t>
        <a:bodyPr/>
        <a:lstStyle/>
        <a:p>
          <a:endParaRPr lang="en-US"/>
        </a:p>
      </dgm:t>
    </dgm:pt>
    <dgm:pt modelId="{E8EE2655-B15F-4DEE-9E72-770AE58B65C7}">
      <dgm:prSet/>
      <dgm:spPr/>
      <dgm:t>
        <a:bodyPr/>
        <a:lstStyle/>
        <a:p>
          <a:r>
            <a:rPr lang="en-US" b="1" dirty="0"/>
            <a:t>Graph Databases</a:t>
          </a:r>
        </a:p>
        <a:p>
          <a:r>
            <a:rPr lang="en-US" b="1" dirty="0"/>
            <a:t>Tools: </a:t>
          </a:r>
          <a:r>
            <a:rPr lang="en-US" dirty="0"/>
            <a:t>Neo4j, </a:t>
          </a:r>
          <a:r>
            <a:rPr lang="en-US" dirty="0" err="1"/>
            <a:t>ArangoDB</a:t>
          </a:r>
          <a:r>
            <a:rPr lang="en-US" dirty="0"/>
            <a:t>, and Amazon Neptune are examples of databases optimized for storing and querying graph data.</a:t>
          </a:r>
        </a:p>
        <a:p>
          <a:r>
            <a:rPr lang="en-US" b="1" dirty="0"/>
            <a:t>Use Case: </a:t>
          </a:r>
          <a:r>
            <a:rPr lang="en-US" dirty="0"/>
            <a:t>Efficient for applications that require frequent querying and updating of graph data.</a:t>
          </a:r>
        </a:p>
      </dgm:t>
    </dgm:pt>
    <dgm:pt modelId="{315BBDFE-CED8-4A81-BC5D-FB1D9DB1A47D}" type="parTrans" cxnId="{A5B06FEA-4F26-40E9-8FE9-93F8A27E9E22}">
      <dgm:prSet/>
      <dgm:spPr/>
      <dgm:t>
        <a:bodyPr/>
        <a:lstStyle/>
        <a:p>
          <a:endParaRPr lang="en-US" sz="2000"/>
        </a:p>
      </dgm:t>
    </dgm:pt>
    <dgm:pt modelId="{17FEC9F2-A66C-47BA-803F-6863DF0A712A}" type="sibTrans" cxnId="{A5B06FEA-4F26-40E9-8FE9-93F8A27E9E22}">
      <dgm:prSet/>
      <dgm:spPr/>
      <dgm:t>
        <a:bodyPr/>
        <a:lstStyle/>
        <a:p>
          <a:endParaRPr lang="en-US"/>
        </a:p>
      </dgm:t>
    </dgm:pt>
    <dgm:pt modelId="{DA2D1F16-C6FD-4C63-B6A2-29DFAE3F8A4D}">
      <dgm:prSet/>
      <dgm:spPr/>
      <dgm:t>
        <a:bodyPr/>
        <a:lstStyle/>
        <a:p>
          <a:r>
            <a:rPr lang="en-US" b="1" dirty="0"/>
            <a:t>Specialized Graph Analytics Platforms</a:t>
          </a:r>
        </a:p>
        <a:p>
          <a:r>
            <a:rPr lang="en-US" b="1" dirty="0"/>
            <a:t>Examples: </a:t>
          </a:r>
          <a:r>
            <a:rPr lang="en-US" dirty="0"/>
            <a:t>Gephi for visualization, </a:t>
          </a:r>
          <a:r>
            <a:rPr lang="en-US" dirty="0" err="1"/>
            <a:t>TigerGraph</a:t>
          </a:r>
          <a:r>
            <a:rPr lang="en-US" dirty="0"/>
            <a:t>, and </a:t>
          </a:r>
          <a:r>
            <a:rPr lang="en-US" dirty="0" err="1"/>
            <a:t>GraphLab</a:t>
          </a:r>
          <a:r>
            <a:rPr lang="en-US" dirty="0"/>
            <a:t> for advanced analytics.</a:t>
          </a:r>
        </a:p>
        <a:p>
          <a:r>
            <a:rPr lang="en-US" b="1" dirty="0"/>
            <a:t>Use Case: </a:t>
          </a:r>
          <a:r>
            <a:rPr lang="en-US" dirty="0"/>
            <a:t>These platforms offer specialized functionalities like advanced visualization, large-scale data handling, and complex algorithm implementations.</a:t>
          </a:r>
        </a:p>
      </dgm:t>
    </dgm:pt>
    <dgm:pt modelId="{563F2CF1-BB0A-4C49-AE21-9AF95B1730DD}" type="parTrans" cxnId="{B6328B6B-1BF8-45FB-BA8F-363738821941}">
      <dgm:prSet/>
      <dgm:spPr/>
      <dgm:t>
        <a:bodyPr/>
        <a:lstStyle/>
        <a:p>
          <a:endParaRPr lang="en-US" sz="2000"/>
        </a:p>
      </dgm:t>
    </dgm:pt>
    <dgm:pt modelId="{12AE636A-9302-45C4-8E57-4FEF0D1C2809}" type="sibTrans" cxnId="{B6328B6B-1BF8-45FB-BA8F-363738821941}">
      <dgm:prSet/>
      <dgm:spPr/>
      <dgm:t>
        <a:bodyPr/>
        <a:lstStyle/>
        <a:p>
          <a:endParaRPr lang="en-US"/>
        </a:p>
      </dgm:t>
    </dgm:pt>
    <dgm:pt modelId="{80FBDC0A-7EA9-4552-B8CD-95F9E1F850B9}" type="pres">
      <dgm:prSet presAssocID="{4906C6EF-E6CE-4269-A9D2-17F70AE41FD3}" presName="diagram" presStyleCnt="0">
        <dgm:presLayoutVars>
          <dgm:dir/>
          <dgm:resizeHandles val="exact"/>
        </dgm:presLayoutVars>
      </dgm:prSet>
      <dgm:spPr/>
    </dgm:pt>
    <dgm:pt modelId="{60E351B5-FB08-48B1-BDF6-003D2EDB3AF5}" type="pres">
      <dgm:prSet presAssocID="{9DD2AEDE-40EA-4C42-A270-F829F2620912}" presName="node" presStyleLbl="node1" presStyleIdx="0" presStyleCnt="6">
        <dgm:presLayoutVars>
          <dgm:bulletEnabled val="1"/>
        </dgm:presLayoutVars>
      </dgm:prSet>
      <dgm:spPr/>
    </dgm:pt>
    <dgm:pt modelId="{0696A8BE-DF10-465A-9F7D-1A923986C6D6}" type="pres">
      <dgm:prSet presAssocID="{3EFD41B6-5794-467F-B4F2-33871DF90022}" presName="sibTrans" presStyleCnt="0"/>
      <dgm:spPr/>
    </dgm:pt>
    <dgm:pt modelId="{AD8F57C3-5A73-4417-80C8-19F1BE906029}" type="pres">
      <dgm:prSet presAssocID="{57976937-D0C0-4F73-B81F-BA2011D63636}" presName="node" presStyleLbl="node1" presStyleIdx="1" presStyleCnt="6">
        <dgm:presLayoutVars>
          <dgm:bulletEnabled val="1"/>
        </dgm:presLayoutVars>
      </dgm:prSet>
      <dgm:spPr/>
    </dgm:pt>
    <dgm:pt modelId="{2EED64FD-A71E-47CD-9A11-A72CA69AF7D1}" type="pres">
      <dgm:prSet presAssocID="{3245FE3D-FDB9-4289-BDAD-A3D84EBDD98B}" presName="sibTrans" presStyleCnt="0"/>
      <dgm:spPr/>
    </dgm:pt>
    <dgm:pt modelId="{7CC16B10-B3BA-4D46-9EA6-CBE956D565BF}" type="pres">
      <dgm:prSet presAssocID="{A521A436-992C-4F9E-99AB-2B347614BF47}" presName="node" presStyleLbl="node1" presStyleIdx="2" presStyleCnt="6">
        <dgm:presLayoutVars>
          <dgm:bulletEnabled val="1"/>
        </dgm:presLayoutVars>
      </dgm:prSet>
      <dgm:spPr/>
    </dgm:pt>
    <dgm:pt modelId="{5DE06267-512D-4E36-9C56-6797D6589F83}" type="pres">
      <dgm:prSet presAssocID="{B56C67FB-8D85-47EC-BFAA-ACEC235E2538}" presName="sibTrans" presStyleCnt="0"/>
      <dgm:spPr/>
    </dgm:pt>
    <dgm:pt modelId="{2F621AAF-C929-493E-98E6-B744A9BDBF37}" type="pres">
      <dgm:prSet presAssocID="{4B67697D-42BC-4AEA-93EA-2994E696BAF5}" presName="node" presStyleLbl="node1" presStyleIdx="3" presStyleCnt="6">
        <dgm:presLayoutVars>
          <dgm:bulletEnabled val="1"/>
        </dgm:presLayoutVars>
      </dgm:prSet>
      <dgm:spPr/>
    </dgm:pt>
    <dgm:pt modelId="{A0308D7B-E4FA-47BA-B164-24F999B7275F}" type="pres">
      <dgm:prSet presAssocID="{FB5952DE-0BD6-4D12-B9C4-4CDB5886EA4E}" presName="sibTrans" presStyleCnt="0"/>
      <dgm:spPr/>
    </dgm:pt>
    <dgm:pt modelId="{3A982FB7-F625-411E-90E1-DB76F6674E6F}" type="pres">
      <dgm:prSet presAssocID="{E8EE2655-B15F-4DEE-9E72-770AE58B65C7}" presName="node" presStyleLbl="node1" presStyleIdx="4" presStyleCnt="6">
        <dgm:presLayoutVars>
          <dgm:bulletEnabled val="1"/>
        </dgm:presLayoutVars>
      </dgm:prSet>
      <dgm:spPr/>
    </dgm:pt>
    <dgm:pt modelId="{5975B683-C5E6-401A-AAC7-E5D5CFEE3739}" type="pres">
      <dgm:prSet presAssocID="{17FEC9F2-A66C-47BA-803F-6863DF0A712A}" presName="sibTrans" presStyleCnt="0"/>
      <dgm:spPr/>
    </dgm:pt>
    <dgm:pt modelId="{5F13F2BB-CCA0-4595-B791-93F5A38F1C6F}" type="pres">
      <dgm:prSet presAssocID="{DA2D1F16-C6FD-4C63-B6A2-29DFAE3F8A4D}" presName="node" presStyleLbl="node1" presStyleIdx="5" presStyleCnt="6">
        <dgm:presLayoutVars>
          <dgm:bulletEnabled val="1"/>
        </dgm:presLayoutVars>
      </dgm:prSet>
      <dgm:spPr/>
    </dgm:pt>
  </dgm:ptLst>
  <dgm:cxnLst>
    <dgm:cxn modelId="{B4194F0D-89A6-4974-93D4-8068370790D3}" type="presOf" srcId="{E8EE2655-B15F-4DEE-9E72-770AE58B65C7}" destId="{3A982FB7-F625-411E-90E1-DB76F6674E6F}" srcOrd="0" destOrd="0" presId="urn:microsoft.com/office/officeart/2005/8/layout/default"/>
    <dgm:cxn modelId="{59877A25-7534-4064-981E-5B11CBA08655}" type="presOf" srcId="{57976937-D0C0-4F73-B81F-BA2011D63636}" destId="{AD8F57C3-5A73-4417-80C8-19F1BE906029}" srcOrd="0" destOrd="0" presId="urn:microsoft.com/office/officeart/2005/8/layout/default"/>
    <dgm:cxn modelId="{9EBCAE32-E6B9-45FB-A9E6-D819B1E5E202}" type="presOf" srcId="{DA2D1F16-C6FD-4C63-B6A2-29DFAE3F8A4D}" destId="{5F13F2BB-CCA0-4595-B791-93F5A38F1C6F}" srcOrd="0" destOrd="0" presId="urn:microsoft.com/office/officeart/2005/8/layout/default"/>
    <dgm:cxn modelId="{0A655D5E-65F0-43E5-B675-4F5D07459A62}" srcId="{4906C6EF-E6CE-4269-A9D2-17F70AE41FD3}" destId="{A521A436-992C-4F9E-99AB-2B347614BF47}" srcOrd="2" destOrd="0" parTransId="{89D06466-53D1-429B-B344-2A9B74BF9826}" sibTransId="{B56C67FB-8D85-47EC-BFAA-ACEC235E2538}"/>
    <dgm:cxn modelId="{D8FEC75F-2FD1-44A4-87AA-B85D6940E684}" srcId="{4906C6EF-E6CE-4269-A9D2-17F70AE41FD3}" destId="{4B67697D-42BC-4AEA-93EA-2994E696BAF5}" srcOrd="3" destOrd="0" parTransId="{676A7AFF-C6AE-49BB-92B4-9E3D0902AFE5}" sibTransId="{FB5952DE-0BD6-4D12-B9C4-4CDB5886EA4E}"/>
    <dgm:cxn modelId="{E7B24D49-AEF4-4D9B-9786-D6CF2901C3E5}" type="presOf" srcId="{4B67697D-42BC-4AEA-93EA-2994E696BAF5}" destId="{2F621AAF-C929-493E-98E6-B744A9BDBF37}" srcOrd="0" destOrd="0" presId="urn:microsoft.com/office/officeart/2005/8/layout/default"/>
    <dgm:cxn modelId="{B6328B6B-1BF8-45FB-BA8F-363738821941}" srcId="{4906C6EF-E6CE-4269-A9D2-17F70AE41FD3}" destId="{DA2D1F16-C6FD-4C63-B6A2-29DFAE3F8A4D}" srcOrd="5" destOrd="0" parTransId="{563F2CF1-BB0A-4C49-AE21-9AF95B1730DD}" sibTransId="{12AE636A-9302-45C4-8E57-4FEF0D1C2809}"/>
    <dgm:cxn modelId="{96AF2C4F-373C-4F61-BF25-BF6BCAE4920D}" type="presOf" srcId="{9DD2AEDE-40EA-4C42-A270-F829F2620912}" destId="{60E351B5-FB08-48B1-BDF6-003D2EDB3AF5}" srcOrd="0" destOrd="0" presId="urn:microsoft.com/office/officeart/2005/8/layout/default"/>
    <dgm:cxn modelId="{DC774052-2771-4DDB-9F11-74C8599F2CA9}" srcId="{4906C6EF-E6CE-4269-A9D2-17F70AE41FD3}" destId="{9DD2AEDE-40EA-4C42-A270-F829F2620912}" srcOrd="0" destOrd="0" parTransId="{5D66B4C8-19C0-4075-82DA-F4BEFEFD75BB}" sibTransId="{3EFD41B6-5794-467F-B4F2-33871DF90022}"/>
    <dgm:cxn modelId="{C62D7C96-8DCB-4E42-A820-5532ECBFC6A5}" srcId="{4906C6EF-E6CE-4269-A9D2-17F70AE41FD3}" destId="{57976937-D0C0-4F73-B81F-BA2011D63636}" srcOrd="1" destOrd="0" parTransId="{86CB5369-B0C5-43FE-B86C-8C17483E2759}" sibTransId="{3245FE3D-FDB9-4289-BDAD-A3D84EBDD98B}"/>
    <dgm:cxn modelId="{212DF3AA-F77D-48ED-9B30-8116CA72039F}" type="presOf" srcId="{A521A436-992C-4F9E-99AB-2B347614BF47}" destId="{7CC16B10-B3BA-4D46-9EA6-CBE956D565BF}" srcOrd="0" destOrd="0" presId="urn:microsoft.com/office/officeart/2005/8/layout/default"/>
    <dgm:cxn modelId="{1C7665D1-D9F8-4C3A-B9FF-9E3B86A6CFAA}" type="presOf" srcId="{4906C6EF-E6CE-4269-A9D2-17F70AE41FD3}" destId="{80FBDC0A-7EA9-4552-B8CD-95F9E1F850B9}" srcOrd="0" destOrd="0" presId="urn:microsoft.com/office/officeart/2005/8/layout/default"/>
    <dgm:cxn modelId="{A5B06FEA-4F26-40E9-8FE9-93F8A27E9E22}" srcId="{4906C6EF-E6CE-4269-A9D2-17F70AE41FD3}" destId="{E8EE2655-B15F-4DEE-9E72-770AE58B65C7}" srcOrd="4" destOrd="0" parTransId="{315BBDFE-CED8-4A81-BC5D-FB1D9DB1A47D}" sibTransId="{17FEC9F2-A66C-47BA-803F-6863DF0A712A}"/>
    <dgm:cxn modelId="{96BE58C0-8C80-41D5-AC76-CC7CE6322846}" type="presParOf" srcId="{80FBDC0A-7EA9-4552-B8CD-95F9E1F850B9}" destId="{60E351B5-FB08-48B1-BDF6-003D2EDB3AF5}" srcOrd="0" destOrd="0" presId="urn:microsoft.com/office/officeart/2005/8/layout/default"/>
    <dgm:cxn modelId="{E0AA0D9F-7874-4090-AFD2-B7BF939A754D}" type="presParOf" srcId="{80FBDC0A-7EA9-4552-B8CD-95F9E1F850B9}" destId="{0696A8BE-DF10-465A-9F7D-1A923986C6D6}" srcOrd="1" destOrd="0" presId="urn:microsoft.com/office/officeart/2005/8/layout/default"/>
    <dgm:cxn modelId="{B849419B-45F0-4903-82AE-BBCF8A7A326B}" type="presParOf" srcId="{80FBDC0A-7EA9-4552-B8CD-95F9E1F850B9}" destId="{AD8F57C3-5A73-4417-80C8-19F1BE906029}" srcOrd="2" destOrd="0" presId="urn:microsoft.com/office/officeart/2005/8/layout/default"/>
    <dgm:cxn modelId="{9674EC6D-88F3-464F-89F3-728C9C59FDC6}" type="presParOf" srcId="{80FBDC0A-7EA9-4552-B8CD-95F9E1F850B9}" destId="{2EED64FD-A71E-47CD-9A11-A72CA69AF7D1}" srcOrd="3" destOrd="0" presId="urn:microsoft.com/office/officeart/2005/8/layout/default"/>
    <dgm:cxn modelId="{1F636D62-D7FB-4F3C-9BC0-BF3B3915AF30}" type="presParOf" srcId="{80FBDC0A-7EA9-4552-B8CD-95F9E1F850B9}" destId="{7CC16B10-B3BA-4D46-9EA6-CBE956D565BF}" srcOrd="4" destOrd="0" presId="urn:microsoft.com/office/officeart/2005/8/layout/default"/>
    <dgm:cxn modelId="{0B2FAD79-B083-490D-8573-22459ADA630B}" type="presParOf" srcId="{80FBDC0A-7EA9-4552-B8CD-95F9E1F850B9}" destId="{5DE06267-512D-4E36-9C56-6797D6589F83}" srcOrd="5" destOrd="0" presId="urn:microsoft.com/office/officeart/2005/8/layout/default"/>
    <dgm:cxn modelId="{8B8D2F8D-8F45-446C-A130-B789B155EEC7}" type="presParOf" srcId="{80FBDC0A-7EA9-4552-B8CD-95F9E1F850B9}" destId="{2F621AAF-C929-493E-98E6-B744A9BDBF37}" srcOrd="6" destOrd="0" presId="urn:microsoft.com/office/officeart/2005/8/layout/default"/>
    <dgm:cxn modelId="{96141EED-691C-4DB8-9DD7-C7B2AA9833A1}" type="presParOf" srcId="{80FBDC0A-7EA9-4552-B8CD-95F9E1F850B9}" destId="{A0308D7B-E4FA-47BA-B164-24F999B7275F}" srcOrd="7" destOrd="0" presId="urn:microsoft.com/office/officeart/2005/8/layout/default"/>
    <dgm:cxn modelId="{EC4F88D3-A167-4478-8B87-38E51CF8283E}" type="presParOf" srcId="{80FBDC0A-7EA9-4552-B8CD-95F9E1F850B9}" destId="{3A982FB7-F625-411E-90E1-DB76F6674E6F}" srcOrd="8" destOrd="0" presId="urn:microsoft.com/office/officeart/2005/8/layout/default"/>
    <dgm:cxn modelId="{1D3D7B69-5BF0-4776-9DAF-753336A33BF2}" type="presParOf" srcId="{80FBDC0A-7EA9-4552-B8CD-95F9E1F850B9}" destId="{5975B683-C5E6-401A-AAC7-E5D5CFEE3739}" srcOrd="9" destOrd="0" presId="urn:microsoft.com/office/officeart/2005/8/layout/default"/>
    <dgm:cxn modelId="{889DE79C-0C52-4FAC-B1C4-A954D5F83973}" type="presParOf" srcId="{80FBDC0A-7EA9-4552-B8CD-95F9E1F850B9}" destId="{5F13F2BB-CCA0-4595-B791-93F5A38F1C6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FEFC6E-D6CD-4CBF-AA7A-47937A3E36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028850-4D4D-45AF-BBB1-06F022AF8128}">
      <dgm:prSet/>
      <dgm:spPr/>
      <dgm:t>
        <a:bodyPr/>
        <a:lstStyle/>
        <a:p>
          <a:pPr>
            <a:lnSpc>
              <a:spcPct val="100000"/>
            </a:lnSpc>
          </a:pPr>
          <a:r>
            <a:rPr lang="en-US" b="1" dirty="0"/>
            <a:t>The Data Mining Boom: </a:t>
          </a:r>
          <a:r>
            <a:rPr lang="en-US" dirty="0"/>
            <a:t>The term "data mining" gained widespread popularity, and the field experienced rapid growth. New algorithms like neural networks and support vector machines were developed, leading to improved accuracy and performance.</a:t>
          </a:r>
        </a:p>
      </dgm:t>
    </dgm:pt>
    <dgm:pt modelId="{544D403C-CB96-4E93-A96F-550D0B7F19DE}" type="parTrans" cxnId="{A1D939D2-B09F-4D89-ACB3-C5C66F34B76C}">
      <dgm:prSet/>
      <dgm:spPr/>
      <dgm:t>
        <a:bodyPr/>
        <a:lstStyle/>
        <a:p>
          <a:endParaRPr lang="en-US"/>
        </a:p>
      </dgm:t>
    </dgm:pt>
    <dgm:pt modelId="{ED409621-420C-490E-B5E0-872ABC9C567F}" type="sibTrans" cxnId="{A1D939D2-B09F-4D89-ACB3-C5C66F34B76C}">
      <dgm:prSet/>
      <dgm:spPr/>
      <dgm:t>
        <a:bodyPr/>
        <a:lstStyle/>
        <a:p>
          <a:endParaRPr lang="en-US"/>
        </a:p>
      </dgm:t>
    </dgm:pt>
    <dgm:pt modelId="{096F8714-9987-4ABF-B287-98D159E7865F}">
      <dgm:prSet/>
      <dgm:spPr/>
      <dgm:t>
        <a:bodyPr/>
        <a:lstStyle/>
        <a:p>
          <a:pPr>
            <a:lnSpc>
              <a:spcPct val="100000"/>
            </a:lnSpc>
          </a:pPr>
          <a:r>
            <a:rPr lang="en-US" b="1" dirty="0"/>
            <a:t>Democratization of Data Mining: </a:t>
          </a:r>
          <a:r>
            <a:rPr lang="en-US" dirty="0"/>
            <a:t>Open-source data mining tools like Weka and R made data analysis accessible to a broader range of users, including researchers and non-experts.</a:t>
          </a:r>
        </a:p>
      </dgm:t>
    </dgm:pt>
    <dgm:pt modelId="{52EFA515-C5A2-4C39-9FDF-4F3162676B79}" type="sibTrans" cxnId="{40FB728D-D148-431E-A579-F5CC4D810FCC}">
      <dgm:prSet/>
      <dgm:spPr/>
      <dgm:t>
        <a:bodyPr/>
        <a:lstStyle/>
        <a:p>
          <a:endParaRPr lang="en-US"/>
        </a:p>
      </dgm:t>
    </dgm:pt>
    <dgm:pt modelId="{ACFFDBB2-6C81-4DE6-B432-7605DB2252D0}" type="parTrans" cxnId="{40FB728D-D148-431E-A579-F5CC4D810FCC}">
      <dgm:prSet/>
      <dgm:spPr/>
      <dgm:t>
        <a:bodyPr/>
        <a:lstStyle/>
        <a:p>
          <a:endParaRPr lang="en-US"/>
        </a:p>
      </dgm:t>
    </dgm:pt>
    <dgm:pt modelId="{48AAD057-BB38-4C1B-9B2C-F5162D18BB8A}">
      <dgm:prSet/>
      <dgm:spPr/>
      <dgm:t>
        <a:bodyPr/>
        <a:lstStyle/>
        <a:p>
          <a:pPr>
            <a:lnSpc>
              <a:spcPct val="100000"/>
            </a:lnSpc>
          </a:pPr>
          <a:r>
            <a:rPr lang="en-US" b="1" dirty="0"/>
            <a:t>Big Data Era Dawns: </a:t>
          </a:r>
          <a:r>
            <a:rPr lang="en-US" dirty="0"/>
            <a:t>The emergence of the internet and other digital technologies led to an explosion in data volume, creating new challenges and opportunities for data mining.</a:t>
          </a:r>
        </a:p>
      </dgm:t>
    </dgm:pt>
    <dgm:pt modelId="{48915169-B460-4798-BB65-A61BF5D56781}" type="sibTrans" cxnId="{083A1160-36C9-4B80-88D2-9B7203581EAF}">
      <dgm:prSet/>
      <dgm:spPr/>
      <dgm:t>
        <a:bodyPr/>
        <a:lstStyle/>
        <a:p>
          <a:endParaRPr lang="en-US"/>
        </a:p>
      </dgm:t>
    </dgm:pt>
    <dgm:pt modelId="{63D712B4-C0CA-4A03-AF35-32F4585C6B4E}" type="parTrans" cxnId="{083A1160-36C9-4B80-88D2-9B7203581EAF}">
      <dgm:prSet/>
      <dgm:spPr/>
      <dgm:t>
        <a:bodyPr/>
        <a:lstStyle/>
        <a:p>
          <a:endParaRPr lang="en-US"/>
        </a:p>
      </dgm:t>
    </dgm:pt>
    <dgm:pt modelId="{F2BBBF15-952E-4ABB-8518-7A429B100DEB}" type="pres">
      <dgm:prSet presAssocID="{43FEFC6E-D6CD-4CBF-AA7A-47937A3E36B2}" presName="root" presStyleCnt="0">
        <dgm:presLayoutVars>
          <dgm:dir/>
          <dgm:resizeHandles val="exact"/>
        </dgm:presLayoutVars>
      </dgm:prSet>
      <dgm:spPr/>
    </dgm:pt>
    <dgm:pt modelId="{AE510CEE-16F6-4926-8D56-29DE5591B782}" type="pres">
      <dgm:prSet presAssocID="{60028850-4D4D-45AF-BBB1-06F022AF8128}" presName="compNode" presStyleCnt="0"/>
      <dgm:spPr/>
    </dgm:pt>
    <dgm:pt modelId="{86BADA16-93FE-461B-86B9-4F34FD5F88AD}" type="pres">
      <dgm:prSet presAssocID="{60028850-4D4D-45AF-BBB1-06F022AF8128}" presName="bgRect" presStyleLbl="bgShp" presStyleIdx="0" presStyleCnt="3"/>
      <dgm:spPr/>
    </dgm:pt>
    <dgm:pt modelId="{FAD039D3-7C54-4267-A50F-613088660354}" type="pres">
      <dgm:prSet presAssocID="{60028850-4D4D-45AF-BBB1-06F022AF81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C8CEED2-55D4-4382-B460-36F5E6C13D15}" type="pres">
      <dgm:prSet presAssocID="{60028850-4D4D-45AF-BBB1-06F022AF8128}" presName="spaceRect" presStyleCnt="0"/>
      <dgm:spPr/>
    </dgm:pt>
    <dgm:pt modelId="{9F638546-C86A-4F44-982F-83733D7B2C46}" type="pres">
      <dgm:prSet presAssocID="{60028850-4D4D-45AF-BBB1-06F022AF8128}" presName="parTx" presStyleLbl="revTx" presStyleIdx="0" presStyleCnt="3">
        <dgm:presLayoutVars>
          <dgm:chMax val="0"/>
          <dgm:chPref val="0"/>
        </dgm:presLayoutVars>
      </dgm:prSet>
      <dgm:spPr/>
    </dgm:pt>
    <dgm:pt modelId="{CFF83FCA-EB87-434A-BA37-8A802DC2C797}" type="pres">
      <dgm:prSet presAssocID="{ED409621-420C-490E-B5E0-872ABC9C567F}" presName="sibTrans" presStyleCnt="0"/>
      <dgm:spPr/>
    </dgm:pt>
    <dgm:pt modelId="{94B14CF3-4DE4-4DDE-8E93-EF38CBE460F3}" type="pres">
      <dgm:prSet presAssocID="{096F8714-9987-4ABF-B287-98D159E7865F}" presName="compNode" presStyleCnt="0"/>
      <dgm:spPr/>
    </dgm:pt>
    <dgm:pt modelId="{9716A115-895F-493C-8B75-73C7F2A64648}" type="pres">
      <dgm:prSet presAssocID="{096F8714-9987-4ABF-B287-98D159E7865F}" presName="bgRect" presStyleLbl="bgShp" presStyleIdx="1" presStyleCnt="3"/>
      <dgm:spPr/>
    </dgm:pt>
    <dgm:pt modelId="{E62C89D3-8364-4A4F-B3BD-52FBD86A3C58}" type="pres">
      <dgm:prSet presAssocID="{096F8714-9987-4ABF-B287-98D159E786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B093E8F-FB19-4AC0-B328-5F74C377FA91}" type="pres">
      <dgm:prSet presAssocID="{096F8714-9987-4ABF-B287-98D159E7865F}" presName="spaceRect" presStyleCnt="0"/>
      <dgm:spPr/>
    </dgm:pt>
    <dgm:pt modelId="{D1C4FA0D-A65E-42CE-B004-8C8D026DF483}" type="pres">
      <dgm:prSet presAssocID="{096F8714-9987-4ABF-B287-98D159E7865F}" presName="parTx" presStyleLbl="revTx" presStyleIdx="1" presStyleCnt="3">
        <dgm:presLayoutVars>
          <dgm:chMax val="0"/>
          <dgm:chPref val="0"/>
        </dgm:presLayoutVars>
      </dgm:prSet>
      <dgm:spPr/>
    </dgm:pt>
    <dgm:pt modelId="{655BE2E4-7E45-4E15-928A-DC72ED824253}" type="pres">
      <dgm:prSet presAssocID="{52EFA515-C5A2-4C39-9FDF-4F3162676B79}" presName="sibTrans" presStyleCnt="0"/>
      <dgm:spPr/>
    </dgm:pt>
    <dgm:pt modelId="{2A051698-F830-4B45-BC6B-B859A1C354D4}" type="pres">
      <dgm:prSet presAssocID="{48AAD057-BB38-4C1B-9B2C-F5162D18BB8A}" presName="compNode" presStyleCnt="0"/>
      <dgm:spPr/>
    </dgm:pt>
    <dgm:pt modelId="{8823E3CA-41CC-4718-B665-E44480BDAB3B}" type="pres">
      <dgm:prSet presAssocID="{48AAD057-BB38-4C1B-9B2C-F5162D18BB8A}" presName="bgRect" presStyleLbl="bgShp" presStyleIdx="2" presStyleCnt="3"/>
      <dgm:spPr/>
    </dgm:pt>
    <dgm:pt modelId="{FF24D3FA-CFE7-4959-84ED-09079C117912}" type="pres">
      <dgm:prSet presAssocID="{48AAD057-BB38-4C1B-9B2C-F5162D18BB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40CC9FD-1BD2-4FBB-86A5-19AF1C2C4881}" type="pres">
      <dgm:prSet presAssocID="{48AAD057-BB38-4C1B-9B2C-F5162D18BB8A}" presName="spaceRect" presStyleCnt="0"/>
      <dgm:spPr/>
    </dgm:pt>
    <dgm:pt modelId="{78F9FB26-BC72-4FB3-977F-5AE459622E48}" type="pres">
      <dgm:prSet presAssocID="{48AAD057-BB38-4C1B-9B2C-F5162D18BB8A}" presName="parTx" presStyleLbl="revTx" presStyleIdx="2" presStyleCnt="3">
        <dgm:presLayoutVars>
          <dgm:chMax val="0"/>
          <dgm:chPref val="0"/>
        </dgm:presLayoutVars>
      </dgm:prSet>
      <dgm:spPr/>
    </dgm:pt>
  </dgm:ptLst>
  <dgm:cxnLst>
    <dgm:cxn modelId="{083A1160-36C9-4B80-88D2-9B7203581EAF}" srcId="{43FEFC6E-D6CD-4CBF-AA7A-47937A3E36B2}" destId="{48AAD057-BB38-4C1B-9B2C-F5162D18BB8A}" srcOrd="2" destOrd="0" parTransId="{63D712B4-C0CA-4A03-AF35-32F4585C6B4E}" sibTransId="{48915169-B460-4798-BB65-A61BF5D56781}"/>
    <dgm:cxn modelId="{443F4755-D888-472D-8480-CD3C289A208C}" type="presOf" srcId="{48AAD057-BB38-4C1B-9B2C-F5162D18BB8A}" destId="{78F9FB26-BC72-4FB3-977F-5AE459622E48}" srcOrd="0" destOrd="0" presId="urn:microsoft.com/office/officeart/2018/2/layout/IconVerticalSolidList"/>
    <dgm:cxn modelId="{40FB728D-D148-431E-A579-F5CC4D810FCC}" srcId="{43FEFC6E-D6CD-4CBF-AA7A-47937A3E36B2}" destId="{096F8714-9987-4ABF-B287-98D159E7865F}" srcOrd="1" destOrd="0" parTransId="{ACFFDBB2-6C81-4DE6-B432-7605DB2252D0}" sibTransId="{52EFA515-C5A2-4C39-9FDF-4F3162676B79}"/>
    <dgm:cxn modelId="{31EA1099-7D29-405A-81EB-4AF95CEA8D55}" type="presOf" srcId="{43FEFC6E-D6CD-4CBF-AA7A-47937A3E36B2}" destId="{F2BBBF15-952E-4ABB-8518-7A429B100DEB}" srcOrd="0" destOrd="0" presId="urn:microsoft.com/office/officeart/2018/2/layout/IconVerticalSolidList"/>
    <dgm:cxn modelId="{0B5281B8-294F-4189-8847-6D5AA15541CB}" type="presOf" srcId="{60028850-4D4D-45AF-BBB1-06F022AF8128}" destId="{9F638546-C86A-4F44-982F-83733D7B2C46}" srcOrd="0" destOrd="0" presId="urn:microsoft.com/office/officeart/2018/2/layout/IconVerticalSolidList"/>
    <dgm:cxn modelId="{A1D939D2-B09F-4D89-ACB3-C5C66F34B76C}" srcId="{43FEFC6E-D6CD-4CBF-AA7A-47937A3E36B2}" destId="{60028850-4D4D-45AF-BBB1-06F022AF8128}" srcOrd="0" destOrd="0" parTransId="{544D403C-CB96-4E93-A96F-550D0B7F19DE}" sibTransId="{ED409621-420C-490E-B5E0-872ABC9C567F}"/>
    <dgm:cxn modelId="{686A6FE7-2146-48AC-8DA9-2B2C64B52B69}" type="presOf" srcId="{096F8714-9987-4ABF-B287-98D159E7865F}" destId="{D1C4FA0D-A65E-42CE-B004-8C8D026DF483}" srcOrd="0" destOrd="0" presId="urn:microsoft.com/office/officeart/2018/2/layout/IconVerticalSolidList"/>
    <dgm:cxn modelId="{ADB7FE14-E27E-479B-BD7B-115A07E0544F}" type="presParOf" srcId="{F2BBBF15-952E-4ABB-8518-7A429B100DEB}" destId="{AE510CEE-16F6-4926-8D56-29DE5591B782}" srcOrd="0" destOrd="0" presId="urn:microsoft.com/office/officeart/2018/2/layout/IconVerticalSolidList"/>
    <dgm:cxn modelId="{DEEA1AE5-E15C-465D-8D01-1215752F093C}" type="presParOf" srcId="{AE510CEE-16F6-4926-8D56-29DE5591B782}" destId="{86BADA16-93FE-461B-86B9-4F34FD5F88AD}" srcOrd="0" destOrd="0" presId="urn:microsoft.com/office/officeart/2018/2/layout/IconVerticalSolidList"/>
    <dgm:cxn modelId="{99D1C668-0A4C-4061-AE01-15B4C8AAE06D}" type="presParOf" srcId="{AE510CEE-16F6-4926-8D56-29DE5591B782}" destId="{FAD039D3-7C54-4267-A50F-613088660354}" srcOrd="1" destOrd="0" presId="urn:microsoft.com/office/officeart/2018/2/layout/IconVerticalSolidList"/>
    <dgm:cxn modelId="{2F90DA3B-7B67-4C4E-BC08-F635F240403D}" type="presParOf" srcId="{AE510CEE-16F6-4926-8D56-29DE5591B782}" destId="{2C8CEED2-55D4-4382-B460-36F5E6C13D15}" srcOrd="2" destOrd="0" presId="urn:microsoft.com/office/officeart/2018/2/layout/IconVerticalSolidList"/>
    <dgm:cxn modelId="{8C5FA248-5A66-42F8-AAF5-C1DC97F44538}" type="presParOf" srcId="{AE510CEE-16F6-4926-8D56-29DE5591B782}" destId="{9F638546-C86A-4F44-982F-83733D7B2C46}" srcOrd="3" destOrd="0" presId="urn:microsoft.com/office/officeart/2018/2/layout/IconVerticalSolidList"/>
    <dgm:cxn modelId="{84CB9605-CC10-4580-8AF1-C6A7C9744D3B}" type="presParOf" srcId="{F2BBBF15-952E-4ABB-8518-7A429B100DEB}" destId="{CFF83FCA-EB87-434A-BA37-8A802DC2C797}" srcOrd="1" destOrd="0" presId="urn:microsoft.com/office/officeart/2018/2/layout/IconVerticalSolidList"/>
    <dgm:cxn modelId="{3732FB85-A7CC-4CE8-A107-74B4076CB9EF}" type="presParOf" srcId="{F2BBBF15-952E-4ABB-8518-7A429B100DEB}" destId="{94B14CF3-4DE4-4DDE-8E93-EF38CBE460F3}" srcOrd="2" destOrd="0" presId="urn:microsoft.com/office/officeart/2018/2/layout/IconVerticalSolidList"/>
    <dgm:cxn modelId="{D0A74AF2-9A32-4C47-A823-52DE4BF420FD}" type="presParOf" srcId="{94B14CF3-4DE4-4DDE-8E93-EF38CBE460F3}" destId="{9716A115-895F-493C-8B75-73C7F2A64648}" srcOrd="0" destOrd="0" presId="urn:microsoft.com/office/officeart/2018/2/layout/IconVerticalSolidList"/>
    <dgm:cxn modelId="{374C174C-79C0-4476-82FF-B9A5956B482D}" type="presParOf" srcId="{94B14CF3-4DE4-4DDE-8E93-EF38CBE460F3}" destId="{E62C89D3-8364-4A4F-B3BD-52FBD86A3C58}" srcOrd="1" destOrd="0" presId="urn:microsoft.com/office/officeart/2018/2/layout/IconVerticalSolidList"/>
    <dgm:cxn modelId="{56B2A3DB-911A-4273-B0E8-015603B661B1}" type="presParOf" srcId="{94B14CF3-4DE4-4DDE-8E93-EF38CBE460F3}" destId="{9B093E8F-FB19-4AC0-B328-5F74C377FA91}" srcOrd="2" destOrd="0" presId="urn:microsoft.com/office/officeart/2018/2/layout/IconVerticalSolidList"/>
    <dgm:cxn modelId="{0BCB7425-8ED5-4DAF-8D1F-91D71CD0B138}" type="presParOf" srcId="{94B14CF3-4DE4-4DDE-8E93-EF38CBE460F3}" destId="{D1C4FA0D-A65E-42CE-B004-8C8D026DF483}" srcOrd="3" destOrd="0" presId="urn:microsoft.com/office/officeart/2018/2/layout/IconVerticalSolidList"/>
    <dgm:cxn modelId="{1B0A7184-9632-48F9-A6FE-352BC1BC43BC}" type="presParOf" srcId="{F2BBBF15-952E-4ABB-8518-7A429B100DEB}" destId="{655BE2E4-7E45-4E15-928A-DC72ED824253}" srcOrd="3" destOrd="0" presId="urn:microsoft.com/office/officeart/2018/2/layout/IconVerticalSolidList"/>
    <dgm:cxn modelId="{8B9668AF-6C35-4157-90FD-6CBE508E0DBA}" type="presParOf" srcId="{F2BBBF15-952E-4ABB-8518-7A429B100DEB}" destId="{2A051698-F830-4B45-BC6B-B859A1C354D4}" srcOrd="4" destOrd="0" presId="urn:microsoft.com/office/officeart/2018/2/layout/IconVerticalSolidList"/>
    <dgm:cxn modelId="{81AB4DEA-E832-4243-8806-027DB9F3BCF5}" type="presParOf" srcId="{2A051698-F830-4B45-BC6B-B859A1C354D4}" destId="{8823E3CA-41CC-4718-B665-E44480BDAB3B}" srcOrd="0" destOrd="0" presId="urn:microsoft.com/office/officeart/2018/2/layout/IconVerticalSolidList"/>
    <dgm:cxn modelId="{F85FB9D9-53C3-4997-BCC5-65D7A20C7D96}" type="presParOf" srcId="{2A051698-F830-4B45-BC6B-B859A1C354D4}" destId="{FF24D3FA-CFE7-4959-84ED-09079C117912}" srcOrd="1" destOrd="0" presId="urn:microsoft.com/office/officeart/2018/2/layout/IconVerticalSolidList"/>
    <dgm:cxn modelId="{AF433D57-D281-4C2C-B663-FBB33C9094D3}" type="presParOf" srcId="{2A051698-F830-4B45-BC6B-B859A1C354D4}" destId="{840CC9FD-1BD2-4FBB-86A5-19AF1C2C4881}" srcOrd="2" destOrd="0" presId="urn:microsoft.com/office/officeart/2018/2/layout/IconVerticalSolidList"/>
    <dgm:cxn modelId="{05A26598-71C5-4367-8242-CD77E65C0DDE}" type="presParOf" srcId="{2A051698-F830-4B45-BC6B-B859A1C354D4}" destId="{78F9FB26-BC72-4FB3-977F-5AE459622E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33B5B5-AA57-404A-9A02-0399DA7AE66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C6283E-1631-4D97-A13A-3967A7E27F86}">
      <dgm:prSet/>
      <dgm:spPr/>
      <dgm:t>
        <a:bodyPr/>
        <a:lstStyle/>
        <a:p>
          <a:pPr>
            <a:lnSpc>
              <a:spcPct val="100000"/>
            </a:lnSpc>
          </a:pPr>
          <a:r>
            <a:rPr lang="en-US" b="1" dirty="0"/>
            <a:t>Big Data's Arrival: </a:t>
          </a:r>
          <a:r>
            <a:rPr lang="en-US" dirty="0"/>
            <a:t>The term "Big Data" became a buzzword, highlighting the challenges and opportunities associated with massive datasets.</a:t>
          </a:r>
        </a:p>
      </dgm:t>
    </dgm:pt>
    <dgm:pt modelId="{CB37F56A-D0CA-4247-8C00-8813DE995402}" type="parTrans" cxnId="{094A8E7B-D09C-4678-950C-7DE4812DC73C}">
      <dgm:prSet/>
      <dgm:spPr/>
      <dgm:t>
        <a:bodyPr/>
        <a:lstStyle/>
        <a:p>
          <a:endParaRPr lang="en-US"/>
        </a:p>
      </dgm:t>
    </dgm:pt>
    <dgm:pt modelId="{E982BA12-BF40-4400-899B-0D76082831B7}" type="sibTrans" cxnId="{094A8E7B-D09C-4678-950C-7DE4812DC73C}">
      <dgm:prSet/>
      <dgm:spPr/>
      <dgm:t>
        <a:bodyPr/>
        <a:lstStyle/>
        <a:p>
          <a:endParaRPr lang="en-US"/>
        </a:p>
      </dgm:t>
    </dgm:pt>
    <dgm:pt modelId="{54CF39CD-4C98-4D6B-906A-146134B20A0C}">
      <dgm:prSet/>
      <dgm:spPr/>
      <dgm:t>
        <a:bodyPr/>
        <a:lstStyle/>
        <a:p>
          <a:pPr>
            <a:lnSpc>
              <a:spcPct val="100000"/>
            </a:lnSpc>
          </a:pPr>
          <a:r>
            <a:rPr lang="en-US" b="1" dirty="0"/>
            <a:t>MapReduce and Hadoop: </a:t>
          </a:r>
          <a:r>
            <a:rPr lang="en-US" dirty="0"/>
            <a:t>The Google-developed MapReduce framework and the Apache Hadoop ecosystem emerged to enable distributed processing of large datasets.</a:t>
          </a:r>
        </a:p>
      </dgm:t>
    </dgm:pt>
    <dgm:pt modelId="{BA774760-65EA-4EF7-9157-D92E2050E61D}" type="parTrans" cxnId="{32302857-ABD6-4E8C-9CB7-277993A10BF3}">
      <dgm:prSet/>
      <dgm:spPr/>
      <dgm:t>
        <a:bodyPr/>
        <a:lstStyle/>
        <a:p>
          <a:endParaRPr lang="en-US"/>
        </a:p>
      </dgm:t>
    </dgm:pt>
    <dgm:pt modelId="{C1AE526E-72A3-4CD6-9D28-016AD18B51F1}" type="sibTrans" cxnId="{32302857-ABD6-4E8C-9CB7-277993A10BF3}">
      <dgm:prSet/>
      <dgm:spPr/>
      <dgm:t>
        <a:bodyPr/>
        <a:lstStyle/>
        <a:p>
          <a:endParaRPr lang="en-US"/>
        </a:p>
      </dgm:t>
    </dgm:pt>
    <dgm:pt modelId="{739DAC06-4B1C-4F3A-B2CF-D25E69286B38}">
      <dgm:prSet/>
      <dgm:spPr/>
      <dgm:t>
        <a:bodyPr/>
        <a:lstStyle/>
        <a:p>
          <a:pPr>
            <a:lnSpc>
              <a:spcPct val="100000"/>
            </a:lnSpc>
          </a:pPr>
          <a:r>
            <a:rPr lang="en-US" b="1" dirty="0"/>
            <a:t>NoSQL Databases: </a:t>
          </a:r>
          <a:r>
            <a:rPr lang="en-US" dirty="0"/>
            <a:t>NoSQL databases like Cassandra and MongoDB gained traction, offering flexibility and scalability for managing diverse data formats.</a:t>
          </a:r>
        </a:p>
      </dgm:t>
    </dgm:pt>
    <dgm:pt modelId="{FDD869D0-472D-4D48-A835-FACF2979BD61}" type="parTrans" cxnId="{1A20DC2F-B5F3-4B18-8845-C5262283046F}">
      <dgm:prSet/>
      <dgm:spPr/>
      <dgm:t>
        <a:bodyPr/>
        <a:lstStyle/>
        <a:p>
          <a:endParaRPr lang="en-US"/>
        </a:p>
      </dgm:t>
    </dgm:pt>
    <dgm:pt modelId="{2F3A7439-6492-4C2C-AD38-30E48C67E088}" type="sibTrans" cxnId="{1A20DC2F-B5F3-4B18-8845-C5262283046F}">
      <dgm:prSet/>
      <dgm:spPr/>
      <dgm:t>
        <a:bodyPr/>
        <a:lstStyle/>
        <a:p>
          <a:endParaRPr lang="en-US"/>
        </a:p>
      </dgm:t>
    </dgm:pt>
    <dgm:pt modelId="{F94776EA-53F7-4DB2-B214-605F7EB70EDA}" type="pres">
      <dgm:prSet presAssocID="{B233B5B5-AA57-404A-9A02-0399DA7AE66F}" presName="root" presStyleCnt="0">
        <dgm:presLayoutVars>
          <dgm:dir/>
          <dgm:resizeHandles val="exact"/>
        </dgm:presLayoutVars>
      </dgm:prSet>
      <dgm:spPr/>
    </dgm:pt>
    <dgm:pt modelId="{992D24A4-C6AF-4008-BE06-B7D102B18C97}" type="pres">
      <dgm:prSet presAssocID="{60C6283E-1631-4D97-A13A-3967A7E27F86}" presName="compNode" presStyleCnt="0"/>
      <dgm:spPr/>
    </dgm:pt>
    <dgm:pt modelId="{DBAFA8BA-39C7-412B-B44F-96355D30D15E}" type="pres">
      <dgm:prSet presAssocID="{60C6283E-1631-4D97-A13A-3967A7E27F86}" presName="bgRect" presStyleLbl="bgShp" presStyleIdx="0" presStyleCnt="3"/>
      <dgm:spPr/>
    </dgm:pt>
    <dgm:pt modelId="{C60DECC9-1F0A-46EA-89E1-E437F88E256C}" type="pres">
      <dgm:prSet presAssocID="{60C6283E-1631-4D97-A13A-3967A7E27F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7A4C94AB-A0B1-46E8-8C91-B2A6B6C5A475}" type="pres">
      <dgm:prSet presAssocID="{60C6283E-1631-4D97-A13A-3967A7E27F86}" presName="spaceRect" presStyleCnt="0"/>
      <dgm:spPr/>
    </dgm:pt>
    <dgm:pt modelId="{F5C443CD-5E37-4F99-B434-37E8D4B029E6}" type="pres">
      <dgm:prSet presAssocID="{60C6283E-1631-4D97-A13A-3967A7E27F86}" presName="parTx" presStyleLbl="revTx" presStyleIdx="0" presStyleCnt="3">
        <dgm:presLayoutVars>
          <dgm:chMax val="0"/>
          <dgm:chPref val="0"/>
        </dgm:presLayoutVars>
      </dgm:prSet>
      <dgm:spPr/>
    </dgm:pt>
    <dgm:pt modelId="{3C23205D-BC5A-4D0B-AAC0-CD2B0194918F}" type="pres">
      <dgm:prSet presAssocID="{E982BA12-BF40-4400-899B-0D76082831B7}" presName="sibTrans" presStyleCnt="0"/>
      <dgm:spPr/>
    </dgm:pt>
    <dgm:pt modelId="{0CA834FB-9D60-4016-B28F-114AE581C907}" type="pres">
      <dgm:prSet presAssocID="{54CF39CD-4C98-4D6B-906A-146134B20A0C}" presName="compNode" presStyleCnt="0"/>
      <dgm:spPr/>
    </dgm:pt>
    <dgm:pt modelId="{6978DAF8-1E1E-4508-AEC9-6760FCC97642}" type="pres">
      <dgm:prSet presAssocID="{54CF39CD-4C98-4D6B-906A-146134B20A0C}" presName="bgRect" presStyleLbl="bgShp" presStyleIdx="1" presStyleCnt="3"/>
      <dgm:spPr/>
    </dgm:pt>
    <dgm:pt modelId="{0C975515-7CC9-4848-A137-780F4D1555E0}" type="pres">
      <dgm:prSet presAssocID="{54CF39CD-4C98-4D6B-906A-146134B2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47DFDD9-5B75-4AD8-B9FF-CFE074D13269}" type="pres">
      <dgm:prSet presAssocID="{54CF39CD-4C98-4D6B-906A-146134B20A0C}" presName="spaceRect" presStyleCnt="0"/>
      <dgm:spPr/>
    </dgm:pt>
    <dgm:pt modelId="{8476FDD4-F1F0-46C2-9143-BD6254595590}" type="pres">
      <dgm:prSet presAssocID="{54CF39CD-4C98-4D6B-906A-146134B20A0C}" presName="parTx" presStyleLbl="revTx" presStyleIdx="1" presStyleCnt="3">
        <dgm:presLayoutVars>
          <dgm:chMax val="0"/>
          <dgm:chPref val="0"/>
        </dgm:presLayoutVars>
      </dgm:prSet>
      <dgm:spPr/>
    </dgm:pt>
    <dgm:pt modelId="{E66A6C9D-F426-424E-9919-3DB2CA8B0CE0}" type="pres">
      <dgm:prSet presAssocID="{C1AE526E-72A3-4CD6-9D28-016AD18B51F1}" presName="sibTrans" presStyleCnt="0"/>
      <dgm:spPr/>
    </dgm:pt>
    <dgm:pt modelId="{CD8EF272-B6CD-487F-9EB6-8BB9D23BAF14}" type="pres">
      <dgm:prSet presAssocID="{739DAC06-4B1C-4F3A-B2CF-D25E69286B38}" presName="compNode" presStyleCnt="0"/>
      <dgm:spPr/>
    </dgm:pt>
    <dgm:pt modelId="{C5746447-740F-4726-B38D-13B5FDE71E8E}" type="pres">
      <dgm:prSet presAssocID="{739DAC06-4B1C-4F3A-B2CF-D25E69286B38}" presName="bgRect" presStyleLbl="bgShp" presStyleIdx="2" presStyleCnt="3"/>
      <dgm:spPr/>
    </dgm:pt>
    <dgm:pt modelId="{1A913156-920E-469D-BA5B-60629FA26B04}" type="pres">
      <dgm:prSet presAssocID="{739DAC06-4B1C-4F3A-B2CF-D25E69286B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8BD359E-8C09-4AD8-B88F-D5502D5A9AF6}" type="pres">
      <dgm:prSet presAssocID="{739DAC06-4B1C-4F3A-B2CF-D25E69286B38}" presName="spaceRect" presStyleCnt="0"/>
      <dgm:spPr/>
    </dgm:pt>
    <dgm:pt modelId="{87A485C2-BB33-438E-BC65-35ACEABB9495}" type="pres">
      <dgm:prSet presAssocID="{739DAC06-4B1C-4F3A-B2CF-D25E69286B38}" presName="parTx" presStyleLbl="revTx" presStyleIdx="2" presStyleCnt="3">
        <dgm:presLayoutVars>
          <dgm:chMax val="0"/>
          <dgm:chPref val="0"/>
        </dgm:presLayoutVars>
      </dgm:prSet>
      <dgm:spPr/>
    </dgm:pt>
  </dgm:ptLst>
  <dgm:cxnLst>
    <dgm:cxn modelId="{12939D0E-094D-4A00-97CC-B9277A746A52}" type="presOf" srcId="{739DAC06-4B1C-4F3A-B2CF-D25E69286B38}" destId="{87A485C2-BB33-438E-BC65-35ACEABB9495}" srcOrd="0" destOrd="0" presId="urn:microsoft.com/office/officeart/2018/2/layout/IconVerticalSolidList"/>
    <dgm:cxn modelId="{1A20DC2F-B5F3-4B18-8845-C5262283046F}" srcId="{B233B5B5-AA57-404A-9A02-0399DA7AE66F}" destId="{739DAC06-4B1C-4F3A-B2CF-D25E69286B38}" srcOrd="2" destOrd="0" parTransId="{FDD869D0-472D-4D48-A835-FACF2979BD61}" sibTransId="{2F3A7439-6492-4C2C-AD38-30E48C67E088}"/>
    <dgm:cxn modelId="{E5DB9239-8F11-44AB-9E90-9887F3356EBB}" type="presOf" srcId="{60C6283E-1631-4D97-A13A-3967A7E27F86}" destId="{F5C443CD-5E37-4F99-B434-37E8D4B029E6}" srcOrd="0" destOrd="0" presId="urn:microsoft.com/office/officeart/2018/2/layout/IconVerticalSolidList"/>
    <dgm:cxn modelId="{D5698947-FFB5-44F9-88BB-2B033D2094F5}" type="presOf" srcId="{54CF39CD-4C98-4D6B-906A-146134B20A0C}" destId="{8476FDD4-F1F0-46C2-9143-BD6254595590}" srcOrd="0" destOrd="0" presId="urn:microsoft.com/office/officeart/2018/2/layout/IconVerticalSolidList"/>
    <dgm:cxn modelId="{32302857-ABD6-4E8C-9CB7-277993A10BF3}" srcId="{B233B5B5-AA57-404A-9A02-0399DA7AE66F}" destId="{54CF39CD-4C98-4D6B-906A-146134B20A0C}" srcOrd="1" destOrd="0" parTransId="{BA774760-65EA-4EF7-9157-D92E2050E61D}" sibTransId="{C1AE526E-72A3-4CD6-9D28-016AD18B51F1}"/>
    <dgm:cxn modelId="{094A8E7B-D09C-4678-950C-7DE4812DC73C}" srcId="{B233B5B5-AA57-404A-9A02-0399DA7AE66F}" destId="{60C6283E-1631-4D97-A13A-3967A7E27F86}" srcOrd="0" destOrd="0" parTransId="{CB37F56A-D0CA-4247-8C00-8813DE995402}" sibTransId="{E982BA12-BF40-4400-899B-0D76082831B7}"/>
    <dgm:cxn modelId="{EE22E3C0-4450-4FE3-A00B-C866F92200B7}" type="presOf" srcId="{B233B5B5-AA57-404A-9A02-0399DA7AE66F}" destId="{F94776EA-53F7-4DB2-B214-605F7EB70EDA}" srcOrd="0" destOrd="0" presId="urn:microsoft.com/office/officeart/2018/2/layout/IconVerticalSolidList"/>
    <dgm:cxn modelId="{1864F2B4-0DD2-415A-A1D6-ED128AA39CC4}" type="presParOf" srcId="{F94776EA-53F7-4DB2-B214-605F7EB70EDA}" destId="{992D24A4-C6AF-4008-BE06-B7D102B18C97}" srcOrd="0" destOrd="0" presId="urn:microsoft.com/office/officeart/2018/2/layout/IconVerticalSolidList"/>
    <dgm:cxn modelId="{8A9158BE-BA58-4001-B0CE-F012E0965207}" type="presParOf" srcId="{992D24A4-C6AF-4008-BE06-B7D102B18C97}" destId="{DBAFA8BA-39C7-412B-B44F-96355D30D15E}" srcOrd="0" destOrd="0" presId="urn:microsoft.com/office/officeart/2018/2/layout/IconVerticalSolidList"/>
    <dgm:cxn modelId="{C7D4FA0D-8088-4628-8FEB-896C7E7C164B}" type="presParOf" srcId="{992D24A4-C6AF-4008-BE06-B7D102B18C97}" destId="{C60DECC9-1F0A-46EA-89E1-E437F88E256C}" srcOrd="1" destOrd="0" presId="urn:microsoft.com/office/officeart/2018/2/layout/IconVerticalSolidList"/>
    <dgm:cxn modelId="{18898B22-98F5-40FF-A6E9-9F8F5EA51D57}" type="presParOf" srcId="{992D24A4-C6AF-4008-BE06-B7D102B18C97}" destId="{7A4C94AB-A0B1-46E8-8C91-B2A6B6C5A475}" srcOrd="2" destOrd="0" presId="urn:microsoft.com/office/officeart/2018/2/layout/IconVerticalSolidList"/>
    <dgm:cxn modelId="{CFC91B46-39CA-48C8-98FB-097788E66613}" type="presParOf" srcId="{992D24A4-C6AF-4008-BE06-B7D102B18C97}" destId="{F5C443CD-5E37-4F99-B434-37E8D4B029E6}" srcOrd="3" destOrd="0" presId="urn:microsoft.com/office/officeart/2018/2/layout/IconVerticalSolidList"/>
    <dgm:cxn modelId="{CCE4C1A8-0653-4936-96E7-C243B6B76A15}" type="presParOf" srcId="{F94776EA-53F7-4DB2-B214-605F7EB70EDA}" destId="{3C23205D-BC5A-4D0B-AAC0-CD2B0194918F}" srcOrd="1" destOrd="0" presId="urn:microsoft.com/office/officeart/2018/2/layout/IconVerticalSolidList"/>
    <dgm:cxn modelId="{376F3946-CBE3-4616-A569-608709132ECC}" type="presParOf" srcId="{F94776EA-53F7-4DB2-B214-605F7EB70EDA}" destId="{0CA834FB-9D60-4016-B28F-114AE581C907}" srcOrd="2" destOrd="0" presId="urn:microsoft.com/office/officeart/2018/2/layout/IconVerticalSolidList"/>
    <dgm:cxn modelId="{32824C61-CCC6-423D-9EB3-998B72DDC182}" type="presParOf" srcId="{0CA834FB-9D60-4016-B28F-114AE581C907}" destId="{6978DAF8-1E1E-4508-AEC9-6760FCC97642}" srcOrd="0" destOrd="0" presId="urn:microsoft.com/office/officeart/2018/2/layout/IconVerticalSolidList"/>
    <dgm:cxn modelId="{E091E7AC-ECE1-41F5-ABB1-6E16B9372DA9}" type="presParOf" srcId="{0CA834FB-9D60-4016-B28F-114AE581C907}" destId="{0C975515-7CC9-4848-A137-780F4D1555E0}" srcOrd="1" destOrd="0" presId="urn:microsoft.com/office/officeart/2018/2/layout/IconVerticalSolidList"/>
    <dgm:cxn modelId="{469F462E-8256-411E-84C8-32528356A6D6}" type="presParOf" srcId="{0CA834FB-9D60-4016-B28F-114AE581C907}" destId="{847DFDD9-5B75-4AD8-B9FF-CFE074D13269}" srcOrd="2" destOrd="0" presId="urn:microsoft.com/office/officeart/2018/2/layout/IconVerticalSolidList"/>
    <dgm:cxn modelId="{86F493AA-E0A7-423F-B011-265E19AFC3EC}" type="presParOf" srcId="{0CA834FB-9D60-4016-B28F-114AE581C907}" destId="{8476FDD4-F1F0-46C2-9143-BD6254595590}" srcOrd="3" destOrd="0" presId="urn:microsoft.com/office/officeart/2018/2/layout/IconVerticalSolidList"/>
    <dgm:cxn modelId="{958BD2E7-CB2F-4965-8F2F-28B295C34C49}" type="presParOf" srcId="{F94776EA-53F7-4DB2-B214-605F7EB70EDA}" destId="{E66A6C9D-F426-424E-9919-3DB2CA8B0CE0}" srcOrd="3" destOrd="0" presId="urn:microsoft.com/office/officeart/2018/2/layout/IconVerticalSolidList"/>
    <dgm:cxn modelId="{26F3E9F8-A8CD-4D43-B76D-DFFC1528EA84}" type="presParOf" srcId="{F94776EA-53F7-4DB2-B214-605F7EB70EDA}" destId="{CD8EF272-B6CD-487F-9EB6-8BB9D23BAF14}" srcOrd="4" destOrd="0" presId="urn:microsoft.com/office/officeart/2018/2/layout/IconVerticalSolidList"/>
    <dgm:cxn modelId="{D367FCB2-4AA8-44E7-B242-1153135BEFE6}" type="presParOf" srcId="{CD8EF272-B6CD-487F-9EB6-8BB9D23BAF14}" destId="{C5746447-740F-4726-B38D-13B5FDE71E8E}" srcOrd="0" destOrd="0" presId="urn:microsoft.com/office/officeart/2018/2/layout/IconVerticalSolidList"/>
    <dgm:cxn modelId="{5D9FA8CB-EB06-45A6-8B94-CCE65A14150D}" type="presParOf" srcId="{CD8EF272-B6CD-487F-9EB6-8BB9D23BAF14}" destId="{1A913156-920E-469D-BA5B-60629FA26B04}" srcOrd="1" destOrd="0" presId="urn:microsoft.com/office/officeart/2018/2/layout/IconVerticalSolidList"/>
    <dgm:cxn modelId="{1537B334-A57E-46F7-9AB1-B3493B104AE0}" type="presParOf" srcId="{CD8EF272-B6CD-487F-9EB6-8BB9D23BAF14}" destId="{88BD359E-8C09-4AD8-B88F-D5502D5A9AF6}" srcOrd="2" destOrd="0" presId="urn:microsoft.com/office/officeart/2018/2/layout/IconVerticalSolidList"/>
    <dgm:cxn modelId="{F71A21E1-DEA4-4EFC-813D-DCE13A81EA47}" type="presParOf" srcId="{CD8EF272-B6CD-487F-9EB6-8BB9D23BAF14}" destId="{87A485C2-BB33-438E-BC65-35ACEABB94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B1E880-D4D5-4342-BE5B-69E4885BC5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DC226C-3ECB-470B-9E15-CC2CBB78E7A1}">
      <dgm:prSet/>
      <dgm:spPr/>
      <dgm:t>
        <a:bodyPr/>
        <a:lstStyle/>
        <a:p>
          <a:pPr>
            <a:lnSpc>
              <a:spcPct val="100000"/>
            </a:lnSpc>
          </a:pPr>
          <a:r>
            <a:rPr lang="en-US" b="1" dirty="0"/>
            <a:t>Deep Learning Revolution: </a:t>
          </a:r>
          <a:r>
            <a:rPr lang="en-US" dirty="0"/>
            <a:t>Deep learning algorithms like convolutional neural networks (CNNs) and recurrent neural networks (RNNs) achieved breakthroughs in image recognition, natural language processing, and other areas.</a:t>
          </a:r>
        </a:p>
      </dgm:t>
    </dgm:pt>
    <dgm:pt modelId="{5A098579-03EC-4956-AA1E-23F794A64DEF}" type="parTrans" cxnId="{1180EFF9-EB72-4ABE-93F6-9F66D8107FB2}">
      <dgm:prSet/>
      <dgm:spPr/>
      <dgm:t>
        <a:bodyPr/>
        <a:lstStyle/>
        <a:p>
          <a:endParaRPr lang="en-US"/>
        </a:p>
      </dgm:t>
    </dgm:pt>
    <dgm:pt modelId="{432EA018-0EAE-4EFE-A7B0-14712109B6D7}" type="sibTrans" cxnId="{1180EFF9-EB72-4ABE-93F6-9F66D8107FB2}">
      <dgm:prSet/>
      <dgm:spPr/>
      <dgm:t>
        <a:bodyPr/>
        <a:lstStyle/>
        <a:p>
          <a:endParaRPr lang="en-US"/>
        </a:p>
      </dgm:t>
    </dgm:pt>
    <dgm:pt modelId="{B09722DD-F05C-4AAF-A9CD-81F669C79DDF}">
      <dgm:prSet/>
      <dgm:spPr/>
      <dgm:t>
        <a:bodyPr/>
        <a:lstStyle/>
        <a:p>
          <a:pPr>
            <a:lnSpc>
              <a:spcPct val="100000"/>
            </a:lnSpc>
          </a:pPr>
          <a:r>
            <a:rPr lang="en-US" b="1" dirty="0"/>
            <a:t>Spark and Cloud Computing: </a:t>
          </a:r>
          <a:r>
            <a:rPr lang="en-US" dirty="0"/>
            <a:t>Apache Spark emerged as a powerful alternative to MapReduce, offering faster and more general-purpose data processing capabilities. Cloud platforms like AWS, Azure, and Google Cloud Platform provided readily available computing resources for data analysis.</a:t>
          </a:r>
        </a:p>
      </dgm:t>
    </dgm:pt>
    <dgm:pt modelId="{FB34D77D-9837-4BD4-86B8-01FDF504F9DE}" type="parTrans" cxnId="{9D5FCAC7-DFC5-4AEC-AB2D-D994450DEEF5}">
      <dgm:prSet/>
      <dgm:spPr/>
      <dgm:t>
        <a:bodyPr/>
        <a:lstStyle/>
        <a:p>
          <a:endParaRPr lang="en-US"/>
        </a:p>
      </dgm:t>
    </dgm:pt>
    <dgm:pt modelId="{37C8930F-64AC-4E02-B9F1-8CDB0274A84E}" type="sibTrans" cxnId="{9D5FCAC7-DFC5-4AEC-AB2D-D994450DEEF5}">
      <dgm:prSet/>
      <dgm:spPr/>
      <dgm:t>
        <a:bodyPr/>
        <a:lstStyle/>
        <a:p>
          <a:endParaRPr lang="en-US"/>
        </a:p>
      </dgm:t>
    </dgm:pt>
    <dgm:pt modelId="{5175CCF4-D682-43B3-90EC-9FC3D96568DE}">
      <dgm:prSet/>
      <dgm:spPr/>
      <dgm:t>
        <a:bodyPr/>
        <a:lstStyle/>
        <a:p>
          <a:pPr>
            <a:lnSpc>
              <a:spcPct val="100000"/>
            </a:lnSpc>
          </a:pPr>
          <a:r>
            <a:rPr lang="en-US" b="1" dirty="0"/>
            <a:t>Machine Learning Democratization: </a:t>
          </a:r>
          <a:r>
            <a:rPr lang="en-US" dirty="0"/>
            <a:t>Machine learning platforms like TensorFlow and </a:t>
          </a:r>
          <a:r>
            <a:rPr lang="en-US" dirty="0" err="1"/>
            <a:t>PyTorch</a:t>
          </a:r>
          <a:r>
            <a:rPr lang="en-US" dirty="0"/>
            <a:t> made deep learning more accessible, leading to a surge in user-created models and applications.</a:t>
          </a:r>
        </a:p>
      </dgm:t>
    </dgm:pt>
    <dgm:pt modelId="{D61E6092-E684-4066-8327-ED76B404C062}" type="parTrans" cxnId="{C2153235-D163-465C-B40D-3F554D5CBE59}">
      <dgm:prSet/>
      <dgm:spPr/>
      <dgm:t>
        <a:bodyPr/>
        <a:lstStyle/>
        <a:p>
          <a:endParaRPr lang="en-US"/>
        </a:p>
      </dgm:t>
    </dgm:pt>
    <dgm:pt modelId="{60953F13-EF9C-43E7-A9DF-F325AF7D92F6}" type="sibTrans" cxnId="{C2153235-D163-465C-B40D-3F554D5CBE59}">
      <dgm:prSet/>
      <dgm:spPr/>
      <dgm:t>
        <a:bodyPr/>
        <a:lstStyle/>
        <a:p>
          <a:endParaRPr lang="en-US"/>
        </a:p>
      </dgm:t>
    </dgm:pt>
    <dgm:pt modelId="{49DE3C66-7C70-41C1-BD64-791B1ABCE99A}" type="pres">
      <dgm:prSet presAssocID="{61B1E880-D4D5-4342-BE5B-69E4885BC580}" presName="root" presStyleCnt="0">
        <dgm:presLayoutVars>
          <dgm:dir/>
          <dgm:resizeHandles val="exact"/>
        </dgm:presLayoutVars>
      </dgm:prSet>
      <dgm:spPr/>
    </dgm:pt>
    <dgm:pt modelId="{3C8B04F4-DFF3-4439-811D-790970E714D9}" type="pres">
      <dgm:prSet presAssocID="{8EDC226C-3ECB-470B-9E15-CC2CBB78E7A1}" presName="compNode" presStyleCnt="0"/>
      <dgm:spPr/>
    </dgm:pt>
    <dgm:pt modelId="{047E68E0-86AE-41E7-B94A-49B7BEC79FAB}" type="pres">
      <dgm:prSet presAssocID="{8EDC226C-3ECB-470B-9E15-CC2CBB78E7A1}" presName="bgRect" presStyleLbl="bgShp" presStyleIdx="0" presStyleCnt="3"/>
      <dgm:spPr/>
    </dgm:pt>
    <dgm:pt modelId="{F471AD40-3152-4E90-9466-52A78EAF16F8}" type="pres">
      <dgm:prSet presAssocID="{8EDC226C-3ECB-470B-9E15-CC2CBB78E7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024227E8-ED14-44CB-995A-399C60BA056C}" type="pres">
      <dgm:prSet presAssocID="{8EDC226C-3ECB-470B-9E15-CC2CBB78E7A1}" presName="spaceRect" presStyleCnt="0"/>
      <dgm:spPr/>
    </dgm:pt>
    <dgm:pt modelId="{597E224A-C102-4D07-92CF-91E7EE83FB90}" type="pres">
      <dgm:prSet presAssocID="{8EDC226C-3ECB-470B-9E15-CC2CBB78E7A1}" presName="parTx" presStyleLbl="revTx" presStyleIdx="0" presStyleCnt="3">
        <dgm:presLayoutVars>
          <dgm:chMax val="0"/>
          <dgm:chPref val="0"/>
        </dgm:presLayoutVars>
      </dgm:prSet>
      <dgm:spPr/>
    </dgm:pt>
    <dgm:pt modelId="{BE54C456-606B-4436-916A-00EBF8A070D7}" type="pres">
      <dgm:prSet presAssocID="{432EA018-0EAE-4EFE-A7B0-14712109B6D7}" presName="sibTrans" presStyleCnt="0"/>
      <dgm:spPr/>
    </dgm:pt>
    <dgm:pt modelId="{269A20C8-2226-47CB-8649-ECF3F98CDA16}" type="pres">
      <dgm:prSet presAssocID="{B09722DD-F05C-4AAF-A9CD-81F669C79DDF}" presName="compNode" presStyleCnt="0"/>
      <dgm:spPr/>
    </dgm:pt>
    <dgm:pt modelId="{E008FCE1-D0F9-4400-9AB4-3E671F7497B3}" type="pres">
      <dgm:prSet presAssocID="{B09722DD-F05C-4AAF-A9CD-81F669C79DDF}" presName="bgRect" presStyleLbl="bgShp" presStyleIdx="1" presStyleCnt="3"/>
      <dgm:spPr/>
    </dgm:pt>
    <dgm:pt modelId="{315F9701-8194-4ACC-9383-91D89A6EB9D0}" type="pres">
      <dgm:prSet presAssocID="{B09722DD-F05C-4AAF-A9CD-81F669C79D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D870C54-AAB6-4205-ADAA-37A2AB579F70}" type="pres">
      <dgm:prSet presAssocID="{B09722DD-F05C-4AAF-A9CD-81F669C79DDF}" presName="spaceRect" presStyleCnt="0"/>
      <dgm:spPr/>
    </dgm:pt>
    <dgm:pt modelId="{2C62C56F-0860-4735-8E26-C03BA5D21E4C}" type="pres">
      <dgm:prSet presAssocID="{B09722DD-F05C-4AAF-A9CD-81F669C79DDF}" presName="parTx" presStyleLbl="revTx" presStyleIdx="1" presStyleCnt="3">
        <dgm:presLayoutVars>
          <dgm:chMax val="0"/>
          <dgm:chPref val="0"/>
        </dgm:presLayoutVars>
      </dgm:prSet>
      <dgm:spPr/>
    </dgm:pt>
    <dgm:pt modelId="{631DC5AD-EBFA-4B79-BE57-E16E14105C9D}" type="pres">
      <dgm:prSet presAssocID="{37C8930F-64AC-4E02-B9F1-8CDB0274A84E}" presName="sibTrans" presStyleCnt="0"/>
      <dgm:spPr/>
    </dgm:pt>
    <dgm:pt modelId="{FC6AC6B2-3CFC-4825-AD32-25F73E1F13E8}" type="pres">
      <dgm:prSet presAssocID="{5175CCF4-D682-43B3-90EC-9FC3D96568DE}" presName="compNode" presStyleCnt="0"/>
      <dgm:spPr/>
    </dgm:pt>
    <dgm:pt modelId="{28670244-D0E1-4BF2-A6DC-EF6B7E41C757}" type="pres">
      <dgm:prSet presAssocID="{5175CCF4-D682-43B3-90EC-9FC3D96568DE}" presName="bgRect" presStyleLbl="bgShp" presStyleIdx="2" presStyleCnt="3"/>
      <dgm:spPr/>
    </dgm:pt>
    <dgm:pt modelId="{E8B4EC9E-3011-4DCE-9A08-1EA490C4E51D}" type="pres">
      <dgm:prSet presAssocID="{5175CCF4-D682-43B3-90EC-9FC3D96568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AFAA604E-5249-4E16-82B1-1E8C68889C1C}" type="pres">
      <dgm:prSet presAssocID="{5175CCF4-D682-43B3-90EC-9FC3D96568DE}" presName="spaceRect" presStyleCnt="0"/>
      <dgm:spPr/>
    </dgm:pt>
    <dgm:pt modelId="{EDDDC5AD-3F02-4D1A-BC6D-022F6C09AEBE}" type="pres">
      <dgm:prSet presAssocID="{5175CCF4-D682-43B3-90EC-9FC3D96568DE}" presName="parTx" presStyleLbl="revTx" presStyleIdx="2" presStyleCnt="3">
        <dgm:presLayoutVars>
          <dgm:chMax val="0"/>
          <dgm:chPref val="0"/>
        </dgm:presLayoutVars>
      </dgm:prSet>
      <dgm:spPr/>
    </dgm:pt>
  </dgm:ptLst>
  <dgm:cxnLst>
    <dgm:cxn modelId="{C2153235-D163-465C-B40D-3F554D5CBE59}" srcId="{61B1E880-D4D5-4342-BE5B-69E4885BC580}" destId="{5175CCF4-D682-43B3-90EC-9FC3D96568DE}" srcOrd="2" destOrd="0" parTransId="{D61E6092-E684-4066-8327-ED76B404C062}" sibTransId="{60953F13-EF9C-43E7-A9DF-F325AF7D92F6}"/>
    <dgm:cxn modelId="{56CC5269-A27E-4F2D-8394-7B8FE36D34B4}" type="presOf" srcId="{5175CCF4-D682-43B3-90EC-9FC3D96568DE}" destId="{EDDDC5AD-3F02-4D1A-BC6D-022F6C09AEBE}" srcOrd="0" destOrd="0" presId="urn:microsoft.com/office/officeart/2018/2/layout/IconVerticalSolidList"/>
    <dgm:cxn modelId="{9CC3E86A-430C-41CA-80FB-A80750C41310}" type="presOf" srcId="{8EDC226C-3ECB-470B-9E15-CC2CBB78E7A1}" destId="{597E224A-C102-4D07-92CF-91E7EE83FB90}" srcOrd="0" destOrd="0" presId="urn:microsoft.com/office/officeart/2018/2/layout/IconVerticalSolidList"/>
    <dgm:cxn modelId="{52DBEA7A-9B3E-4D9D-B9F5-94244BB3560A}" type="presOf" srcId="{61B1E880-D4D5-4342-BE5B-69E4885BC580}" destId="{49DE3C66-7C70-41C1-BD64-791B1ABCE99A}" srcOrd="0" destOrd="0" presId="urn:microsoft.com/office/officeart/2018/2/layout/IconVerticalSolidList"/>
    <dgm:cxn modelId="{7CF873A4-876C-4508-A819-FCF95B751FFB}" type="presOf" srcId="{B09722DD-F05C-4AAF-A9CD-81F669C79DDF}" destId="{2C62C56F-0860-4735-8E26-C03BA5D21E4C}" srcOrd="0" destOrd="0" presId="urn:microsoft.com/office/officeart/2018/2/layout/IconVerticalSolidList"/>
    <dgm:cxn modelId="{9D5FCAC7-DFC5-4AEC-AB2D-D994450DEEF5}" srcId="{61B1E880-D4D5-4342-BE5B-69E4885BC580}" destId="{B09722DD-F05C-4AAF-A9CD-81F669C79DDF}" srcOrd="1" destOrd="0" parTransId="{FB34D77D-9837-4BD4-86B8-01FDF504F9DE}" sibTransId="{37C8930F-64AC-4E02-B9F1-8CDB0274A84E}"/>
    <dgm:cxn modelId="{1180EFF9-EB72-4ABE-93F6-9F66D8107FB2}" srcId="{61B1E880-D4D5-4342-BE5B-69E4885BC580}" destId="{8EDC226C-3ECB-470B-9E15-CC2CBB78E7A1}" srcOrd="0" destOrd="0" parTransId="{5A098579-03EC-4956-AA1E-23F794A64DEF}" sibTransId="{432EA018-0EAE-4EFE-A7B0-14712109B6D7}"/>
    <dgm:cxn modelId="{AE631ABB-9D63-45E7-8789-EEEA19D891F0}" type="presParOf" srcId="{49DE3C66-7C70-41C1-BD64-791B1ABCE99A}" destId="{3C8B04F4-DFF3-4439-811D-790970E714D9}" srcOrd="0" destOrd="0" presId="urn:microsoft.com/office/officeart/2018/2/layout/IconVerticalSolidList"/>
    <dgm:cxn modelId="{773207B7-DD93-4052-82A6-A3DF82812D2A}" type="presParOf" srcId="{3C8B04F4-DFF3-4439-811D-790970E714D9}" destId="{047E68E0-86AE-41E7-B94A-49B7BEC79FAB}" srcOrd="0" destOrd="0" presId="urn:microsoft.com/office/officeart/2018/2/layout/IconVerticalSolidList"/>
    <dgm:cxn modelId="{319292D4-7680-4001-996C-9117245D4810}" type="presParOf" srcId="{3C8B04F4-DFF3-4439-811D-790970E714D9}" destId="{F471AD40-3152-4E90-9466-52A78EAF16F8}" srcOrd="1" destOrd="0" presId="urn:microsoft.com/office/officeart/2018/2/layout/IconVerticalSolidList"/>
    <dgm:cxn modelId="{33071339-0E54-4CFF-9778-3574491738B9}" type="presParOf" srcId="{3C8B04F4-DFF3-4439-811D-790970E714D9}" destId="{024227E8-ED14-44CB-995A-399C60BA056C}" srcOrd="2" destOrd="0" presId="urn:microsoft.com/office/officeart/2018/2/layout/IconVerticalSolidList"/>
    <dgm:cxn modelId="{4121CC94-0BFE-4A84-9569-932CF3715979}" type="presParOf" srcId="{3C8B04F4-DFF3-4439-811D-790970E714D9}" destId="{597E224A-C102-4D07-92CF-91E7EE83FB90}" srcOrd="3" destOrd="0" presId="urn:microsoft.com/office/officeart/2018/2/layout/IconVerticalSolidList"/>
    <dgm:cxn modelId="{F60B14CE-FD78-4029-872E-01351A4E6079}" type="presParOf" srcId="{49DE3C66-7C70-41C1-BD64-791B1ABCE99A}" destId="{BE54C456-606B-4436-916A-00EBF8A070D7}" srcOrd="1" destOrd="0" presId="urn:microsoft.com/office/officeart/2018/2/layout/IconVerticalSolidList"/>
    <dgm:cxn modelId="{6B7370ED-21ED-41BC-B34E-E6EF91AB4613}" type="presParOf" srcId="{49DE3C66-7C70-41C1-BD64-791B1ABCE99A}" destId="{269A20C8-2226-47CB-8649-ECF3F98CDA16}" srcOrd="2" destOrd="0" presId="urn:microsoft.com/office/officeart/2018/2/layout/IconVerticalSolidList"/>
    <dgm:cxn modelId="{09061ABC-6F14-4633-AAC7-0A750FCC2E4A}" type="presParOf" srcId="{269A20C8-2226-47CB-8649-ECF3F98CDA16}" destId="{E008FCE1-D0F9-4400-9AB4-3E671F7497B3}" srcOrd="0" destOrd="0" presId="urn:microsoft.com/office/officeart/2018/2/layout/IconVerticalSolidList"/>
    <dgm:cxn modelId="{1AD56DD9-5C7C-41AB-BC61-2E01B686A8FC}" type="presParOf" srcId="{269A20C8-2226-47CB-8649-ECF3F98CDA16}" destId="{315F9701-8194-4ACC-9383-91D89A6EB9D0}" srcOrd="1" destOrd="0" presId="urn:microsoft.com/office/officeart/2018/2/layout/IconVerticalSolidList"/>
    <dgm:cxn modelId="{75B10F62-3293-4C69-874F-61672145ADD3}" type="presParOf" srcId="{269A20C8-2226-47CB-8649-ECF3F98CDA16}" destId="{DD870C54-AAB6-4205-ADAA-37A2AB579F70}" srcOrd="2" destOrd="0" presId="urn:microsoft.com/office/officeart/2018/2/layout/IconVerticalSolidList"/>
    <dgm:cxn modelId="{B5405C3E-95C2-4C14-A94C-CE6C59B765EE}" type="presParOf" srcId="{269A20C8-2226-47CB-8649-ECF3F98CDA16}" destId="{2C62C56F-0860-4735-8E26-C03BA5D21E4C}" srcOrd="3" destOrd="0" presId="urn:microsoft.com/office/officeart/2018/2/layout/IconVerticalSolidList"/>
    <dgm:cxn modelId="{2E06F980-45F7-4B90-A44E-2D4460A97AED}" type="presParOf" srcId="{49DE3C66-7C70-41C1-BD64-791B1ABCE99A}" destId="{631DC5AD-EBFA-4B79-BE57-E16E14105C9D}" srcOrd="3" destOrd="0" presId="urn:microsoft.com/office/officeart/2018/2/layout/IconVerticalSolidList"/>
    <dgm:cxn modelId="{3F914E1C-15B9-49A5-A6CF-B262CE97DD5A}" type="presParOf" srcId="{49DE3C66-7C70-41C1-BD64-791B1ABCE99A}" destId="{FC6AC6B2-3CFC-4825-AD32-25F73E1F13E8}" srcOrd="4" destOrd="0" presId="urn:microsoft.com/office/officeart/2018/2/layout/IconVerticalSolidList"/>
    <dgm:cxn modelId="{E1B9E6A1-28C8-4E17-B770-73BE2B7BF139}" type="presParOf" srcId="{FC6AC6B2-3CFC-4825-AD32-25F73E1F13E8}" destId="{28670244-D0E1-4BF2-A6DC-EF6B7E41C757}" srcOrd="0" destOrd="0" presId="urn:microsoft.com/office/officeart/2018/2/layout/IconVerticalSolidList"/>
    <dgm:cxn modelId="{64756444-1001-478F-9125-C971BFED9539}" type="presParOf" srcId="{FC6AC6B2-3CFC-4825-AD32-25F73E1F13E8}" destId="{E8B4EC9E-3011-4DCE-9A08-1EA490C4E51D}" srcOrd="1" destOrd="0" presId="urn:microsoft.com/office/officeart/2018/2/layout/IconVerticalSolidList"/>
    <dgm:cxn modelId="{C0E7646B-1859-4B62-8025-F00723DA7AE7}" type="presParOf" srcId="{FC6AC6B2-3CFC-4825-AD32-25F73E1F13E8}" destId="{AFAA604E-5249-4E16-82B1-1E8C68889C1C}" srcOrd="2" destOrd="0" presId="urn:microsoft.com/office/officeart/2018/2/layout/IconVerticalSolidList"/>
    <dgm:cxn modelId="{19740C9C-128C-4472-B6F4-A1D075759890}" type="presParOf" srcId="{FC6AC6B2-3CFC-4825-AD32-25F73E1F13E8}" destId="{EDDDC5AD-3F02-4D1A-BC6D-022F6C09AE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2C3C5E-E3E2-40FD-AABA-1AC4826BFF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32961E-2638-4F45-8184-901B7CB23A59}">
      <dgm:prSet/>
      <dgm:spPr/>
      <dgm:t>
        <a:bodyPr/>
        <a:lstStyle/>
        <a:p>
          <a:pPr>
            <a:lnSpc>
              <a:spcPct val="100000"/>
            </a:lnSpc>
          </a:pPr>
          <a:r>
            <a:rPr lang="en-US" b="1" dirty="0"/>
            <a:t>Focus on Explainable AI (XAI): </a:t>
          </a:r>
          <a:r>
            <a:rPr lang="en-US" dirty="0"/>
            <a:t>Increasing concerns about the transparency and fairness of AI models led to the development of XAI techniques that explain how models make decisions.</a:t>
          </a:r>
        </a:p>
      </dgm:t>
    </dgm:pt>
    <dgm:pt modelId="{D37EA7BC-2B7D-45D0-A58B-B5964D5A93A1}" type="parTrans" cxnId="{A0F75F93-47C1-44A3-BB5B-2FB2B634B42B}">
      <dgm:prSet/>
      <dgm:spPr/>
      <dgm:t>
        <a:bodyPr/>
        <a:lstStyle/>
        <a:p>
          <a:endParaRPr lang="en-US"/>
        </a:p>
      </dgm:t>
    </dgm:pt>
    <dgm:pt modelId="{2FF4BA72-B056-4992-B054-4AF5E54CE17B}" type="sibTrans" cxnId="{A0F75F93-47C1-44A3-BB5B-2FB2B634B42B}">
      <dgm:prSet/>
      <dgm:spPr/>
      <dgm:t>
        <a:bodyPr/>
        <a:lstStyle/>
        <a:p>
          <a:endParaRPr lang="en-US"/>
        </a:p>
      </dgm:t>
    </dgm:pt>
    <dgm:pt modelId="{08679275-FE8E-447D-B703-DDFDBC3AAA43}">
      <dgm:prSet/>
      <dgm:spPr/>
      <dgm:t>
        <a:bodyPr/>
        <a:lstStyle/>
        <a:p>
          <a:pPr>
            <a:lnSpc>
              <a:spcPct val="100000"/>
            </a:lnSpc>
          </a:pPr>
          <a:r>
            <a:rPr lang="en-US" b="1" dirty="0"/>
            <a:t>Responsible AI and Ethics: </a:t>
          </a:r>
          <a:r>
            <a:rPr lang="en-US" dirty="0"/>
            <a:t>Ethical considerations regarding data privacy, bias, and discrimination in AI algorithms received greater attention.</a:t>
          </a:r>
        </a:p>
      </dgm:t>
    </dgm:pt>
    <dgm:pt modelId="{1B2457EF-B144-449C-8707-F5AF50A2D00B}" type="parTrans" cxnId="{777B3760-3EAB-42C5-B788-8D99DCE87A9F}">
      <dgm:prSet/>
      <dgm:spPr/>
      <dgm:t>
        <a:bodyPr/>
        <a:lstStyle/>
        <a:p>
          <a:endParaRPr lang="en-US"/>
        </a:p>
      </dgm:t>
    </dgm:pt>
    <dgm:pt modelId="{DA4D3E16-90AB-489C-81D2-4E2DB19956E0}" type="sibTrans" cxnId="{777B3760-3EAB-42C5-B788-8D99DCE87A9F}">
      <dgm:prSet/>
      <dgm:spPr/>
      <dgm:t>
        <a:bodyPr/>
        <a:lstStyle/>
        <a:p>
          <a:endParaRPr lang="en-US"/>
        </a:p>
      </dgm:t>
    </dgm:pt>
    <dgm:pt modelId="{C5E95016-91EA-4600-B924-88840F125B90}">
      <dgm:prSet/>
      <dgm:spPr/>
      <dgm:t>
        <a:bodyPr/>
        <a:lstStyle/>
        <a:p>
          <a:pPr>
            <a:lnSpc>
              <a:spcPct val="100000"/>
            </a:lnSpc>
          </a:pPr>
          <a:r>
            <a:rPr lang="en-US" b="1" dirty="0"/>
            <a:t>Rise of Edge Computing: </a:t>
          </a:r>
          <a:r>
            <a:rPr lang="en-US" dirty="0"/>
            <a:t>Edge computing solutions emerged to process data closer to the source, offering benefits in areas like real-time analytics and Internet of Things (IoT) applications.</a:t>
          </a:r>
        </a:p>
      </dgm:t>
    </dgm:pt>
    <dgm:pt modelId="{91903A7E-CCF2-4867-A041-95C7D98B23DD}" type="parTrans" cxnId="{6BCAA763-A7CD-4B35-8942-A68C8C37E512}">
      <dgm:prSet/>
      <dgm:spPr/>
      <dgm:t>
        <a:bodyPr/>
        <a:lstStyle/>
        <a:p>
          <a:endParaRPr lang="en-US"/>
        </a:p>
      </dgm:t>
    </dgm:pt>
    <dgm:pt modelId="{5ABB976D-1867-42E2-8641-73DB98DB609B}" type="sibTrans" cxnId="{6BCAA763-A7CD-4B35-8942-A68C8C37E512}">
      <dgm:prSet/>
      <dgm:spPr/>
      <dgm:t>
        <a:bodyPr/>
        <a:lstStyle/>
        <a:p>
          <a:endParaRPr lang="en-US"/>
        </a:p>
      </dgm:t>
    </dgm:pt>
    <dgm:pt modelId="{A56CB212-8EF4-4C0A-89A8-F22DAE657272}">
      <dgm:prSet/>
      <dgm:spPr/>
      <dgm:t>
        <a:bodyPr/>
        <a:lstStyle/>
        <a:p>
          <a:pPr>
            <a:lnSpc>
              <a:spcPct val="100000"/>
            </a:lnSpc>
          </a:pPr>
          <a:r>
            <a:rPr lang="en-US" b="1" dirty="0" err="1"/>
            <a:t>DataOps</a:t>
          </a:r>
          <a:r>
            <a:rPr lang="en-US" b="1" dirty="0"/>
            <a:t> and </a:t>
          </a:r>
          <a:r>
            <a:rPr lang="en-US" b="1" dirty="0" err="1"/>
            <a:t>MLOps</a:t>
          </a:r>
          <a:r>
            <a:rPr lang="en-US" b="1" dirty="0"/>
            <a:t>: </a:t>
          </a:r>
          <a:r>
            <a:rPr lang="en-US" dirty="0" err="1"/>
            <a:t>DataOps</a:t>
          </a:r>
          <a:r>
            <a:rPr lang="en-US" dirty="0"/>
            <a:t> and </a:t>
          </a:r>
          <a:r>
            <a:rPr lang="en-US" dirty="0" err="1"/>
            <a:t>MLOps</a:t>
          </a:r>
          <a:r>
            <a:rPr lang="en-US" dirty="0"/>
            <a:t> practices gained traction to streamline and automate the data mining workflow, ensuring continuous integration and delivery of models.</a:t>
          </a:r>
        </a:p>
      </dgm:t>
    </dgm:pt>
    <dgm:pt modelId="{7C780DE4-D0E3-4978-8D37-92A16B392FCB}" type="parTrans" cxnId="{C95EC138-D195-4AC5-AC95-5AAD9F60A32C}">
      <dgm:prSet/>
      <dgm:spPr/>
      <dgm:t>
        <a:bodyPr/>
        <a:lstStyle/>
        <a:p>
          <a:endParaRPr lang="en-US"/>
        </a:p>
      </dgm:t>
    </dgm:pt>
    <dgm:pt modelId="{C980DAA9-7EB2-4909-96B9-EDA68695397F}" type="sibTrans" cxnId="{C95EC138-D195-4AC5-AC95-5AAD9F60A32C}">
      <dgm:prSet/>
      <dgm:spPr/>
      <dgm:t>
        <a:bodyPr/>
        <a:lstStyle/>
        <a:p>
          <a:endParaRPr lang="en-US"/>
        </a:p>
      </dgm:t>
    </dgm:pt>
    <dgm:pt modelId="{AD07182A-AA24-4DDA-A220-97C5BCCFE390}" type="pres">
      <dgm:prSet presAssocID="{342C3C5E-E3E2-40FD-AABA-1AC4826BFF89}" presName="root" presStyleCnt="0">
        <dgm:presLayoutVars>
          <dgm:dir/>
          <dgm:resizeHandles val="exact"/>
        </dgm:presLayoutVars>
      </dgm:prSet>
      <dgm:spPr/>
    </dgm:pt>
    <dgm:pt modelId="{B721C24C-646D-4EA4-94A0-4F517C17EEBD}" type="pres">
      <dgm:prSet presAssocID="{2932961E-2638-4F45-8184-901B7CB23A59}" presName="compNode" presStyleCnt="0"/>
      <dgm:spPr/>
    </dgm:pt>
    <dgm:pt modelId="{F69E662B-42FD-4F01-89C5-95F1FE068524}" type="pres">
      <dgm:prSet presAssocID="{2932961E-2638-4F45-8184-901B7CB23A59}" presName="bgRect" presStyleLbl="bgShp" presStyleIdx="0" presStyleCnt="4"/>
      <dgm:spPr/>
    </dgm:pt>
    <dgm:pt modelId="{9A190F54-9F6E-4FBF-AB39-61AC63ADCD24}" type="pres">
      <dgm:prSet presAssocID="{2932961E-2638-4F45-8184-901B7CB23A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6D624844-F00E-464D-BEE7-948986AC33E3}" type="pres">
      <dgm:prSet presAssocID="{2932961E-2638-4F45-8184-901B7CB23A59}" presName="spaceRect" presStyleCnt="0"/>
      <dgm:spPr/>
    </dgm:pt>
    <dgm:pt modelId="{3A948A60-CA45-4C13-AAD4-E5092D59A151}" type="pres">
      <dgm:prSet presAssocID="{2932961E-2638-4F45-8184-901B7CB23A59}" presName="parTx" presStyleLbl="revTx" presStyleIdx="0" presStyleCnt="4">
        <dgm:presLayoutVars>
          <dgm:chMax val="0"/>
          <dgm:chPref val="0"/>
        </dgm:presLayoutVars>
      </dgm:prSet>
      <dgm:spPr/>
    </dgm:pt>
    <dgm:pt modelId="{A431EBAA-45D2-452A-B829-6EE42D3FDF2A}" type="pres">
      <dgm:prSet presAssocID="{2FF4BA72-B056-4992-B054-4AF5E54CE17B}" presName="sibTrans" presStyleCnt="0"/>
      <dgm:spPr/>
    </dgm:pt>
    <dgm:pt modelId="{0998D9EC-BB4C-48E4-9347-C5100060607A}" type="pres">
      <dgm:prSet presAssocID="{08679275-FE8E-447D-B703-DDFDBC3AAA43}" presName="compNode" presStyleCnt="0"/>
      <dgm:spPr/>
    </dgm:pt>
    <dgm:pt modelId="{B6C0D528-4D82-41AA-B59C-F8B72906E094}" type="pres">
      <dgm:prSet presAssocID="{08679275-FE8E-447D-B703-DDFDBC3AAA43}" presName="bgRect" presStyleLbl="bgShp" presStyleIdx="1" presStyleCnt="4"/>
      <dgm:spPr/>
    </dgm:pt>
    <dgm:pt modelId="{33033CCC-6526-4FF4-8564-4D176F4CA948}" type="pres">
      <dgm:prSet presAssocID="{08679275-FE8E-447D-B703-DDFDBC3AAA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E8DE364-E309-4D76-88BE-7E92384DB305}" type="pres">
      <dgm:prSet presAssocID="{08679275-FE8E-447D-B703-DDFDBC3AAA43}" presName="spaceRect" presStyleCnt="0"/>
      <dgm:spPr/>
    </dgm:pt>
    <dgm:pt modelId="{6F126F7A-4410-482C-8824-8DD74E8C1E4F}" type="pres">
      <dgm:prSet presAssocID="{08679275-FE8E-447D-B703-DDFDBC3AAA43}" presName="parTx" presStyleLbl="revTx" presStyleIdx="1" presStyleCnt="4">
        <dgm:presLayoutVars>
          <dgm:chMax val="0"/>
          <dgm:chPref val="0"/>
        </dgm:presLayoutVars>
      </dgm:prSet>
      <dgm:spPr/>
    </dgm:pt>
    <dgm:pt modelId="{06C047B7-31C2-48E1-BC38-87454316E17A}" type="pres">
      <dgm:prSet presAssocID="{DA4D3E16-90AB-489C-81D2-4E2DB19956E0}" presName="sibTrans" presStyleCnt="0"/>
      <dgm:spPr/>
    </dgm:pt>
    <dgm:pt modelId="{20882D64-5329-45A0-9244-320197F819C6}" type="pres">
      <dgm:prSet presAssocID="{C5E95016-91EA-4600-B924-88840F125B90}" presName="compNode" presStyleCnt="0"/>
      <dgm:spPr/>
    </dgm:pt>
    <dgm:pt modelId="{C51FF8A8-41A7-475A-B211-23BD71D012CA}" type="pres">
      <dgm:prSet presAssocID="{C5E95016-91EA-4600-B924-88840F125B90}" presName="bgRect" presStyleLbl="bgShp" presStyleIdx="2" presStyleCnt="4"/>
      <dgm:spPr/>
    </dgm:pt>
    <dgm:pt modelId="{7AA905F0-5A81-4A80-844D-D4829F051CB2}" type="pres">
      <dgm:prSet presAssocID="{C5E95016-91EA-4600-B924-88840F125B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FEB0E1B2-8EE4-4373-895B-BDEA46AB8170}" type="pres">
      <dgm:prSet presAssocID="{C5E95016-91EA-4600-B924-88840F125B90}" presName="spaceRect" presStyleCnt="0"/>
      <dgm:spPr/>
    </dgm:pt>
    <dgm:pt modelId="{1709D255-E3C9-4C07-9C51-9B53C4287BC1}" type="pres">
      <dgm:prSet presAssocID="{C5E95016-91EA-4600-B924-88840F125B90}" presName="parTx" presStyleLbl="revTx" presStyleIdx="2" presStyleCnt="4">
        <dgm:presLayoutVars>
          <dgm:chMax val="0"/>
          <dgm:chPref val="0"/>
        </dgm:presLayoutVars>
      </dgm:prSet>
      <dgm:spPr/>
    </dgm:pt>
    <dgm:pt modelId="{16EB803D-0BD0-4CCD-9EF1-45504A71FEFC}" type="pres">
      <dgm:prSet presAssocID="{5ABB976D-1867-42E2-8641-73DB98DB609B}" presName="sibTrans" presStyleCnt="0"/>
      <dgm:spPr/>
    </dgm:pt>
    <dgm:pt modelId="{2DA7FD6B-859C-4383-9222-FB271B19A8D1}" type="pres">
      <dgm:prSet presAssocID="{A56CB212-8EF4-4C0A-89A8-F22DAE657272}" presName="compNode" presStyleCnt="0"/>
      <dgm:spPr/>
    </dgm:pt>
    <dgm:pt modelId="{730E954F-BF6C-49B0-9046-B63ED6A40C32}" type="pres">
      <dgm:prSet presAssocID="{A56CB212-8EF4-4C0A-89A8-F22DAE657272}" presName="bgRect" presStyleLbl="bgShp" presStyleIdx="3" presStyleCnt="4"/>
      <dgm:spPr/>
    </dgm:pt>
    <dgm:pt modelId="{76AEFFE5-BBB0-4A04-993C-7866D03D11B4}" type="pres">
      <dgm:prSet presAssocID="{A56CB212-8EF4-4C0A-89A8-F22DAE6572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FEC8D205-6B6A-4100-BDAB-9856D59CB0EE}" type="pres">
      <dgm:prSet presAssocID="{A56CB212-8EF4-4C0A-89A8-F22DAE657272}" presName="spaceRect" presStyleCnt="0"/>
      <dgm:spPr/>
    </dgm:pt>
    <dgm:pt modelId="{9F7A80CF-79ED-4709-9C1E-9C313BCA06B0}" type="pres">
      <dgm:prSet presAssocID="{A56CB212-8EF4-4C0A-89A8-F22DAE657272}" presName="parTx" presStyleLbl="revTx" presStyleIdx="3" presStyleCnt="4">
        <dgm:presLayoutVars>
          <dgm:chMax val="0"/>
          <dgm:chPref val="0"/>
        </dgm:presLayoutVars>
      </dgm:prSet>
      <dgm:spPr/>
    </dgm:pt>
  </dgm:ptLst>
  <dgm:cxnLst>
    <dgm:cxn modelId="{C95EC138-D195-4AC5-AC95-5AAD9F60A32C}" srcId="{342C3C5E-E3E2-40FD-AABA-1AC4826BFF89}" destId="{A56CB212-8EF4-4C0A-89A8-F22DAE657272}" srcOrd="3" destOrd="0" parTransId="{7C780DE4-D0E3-4978-8D37-92A16B392FCB}" sibTransId="{C980DAA9-7EB2-4909-96B9-EDA68695397F}"/>
    <dgm:cxn modelId="{777B3760-3EAB-42C5-B788-8D99DCE87A9F}" srcId="{342C3C5E-E3E2-40FD-AABA-1AC4826BFF89}" destId="{08679275-FE8E-447D-B703-DDFDBC3AAA43}" srcOrd="1" destOrd="0" parTransId="{1B2457EF-B144-449C-8707-F5AF50A2D00B}" sibTransId="{DA4D3E16-90AB-489C-81D2-4E2DB19956E0}"/>
    <dgm:cxn modelId="{7EA99843-F193-43C8-95D4-2E919A540368}" type="presOf" srcId="{A56CB212-8EF4-4C0A-89A8-F22DAE657272}" destId="{9F7A80CF-79ED-4709-9C1E-9C313BCA06B0}" srcOrd="0" destOrd="0" presId="urn:microsoft.com/office/officeart/2018/2/layout/IconVerticalSolidList"/>
    <dgm:cxn modelId="{6BCAA763-A7CD-4B35-8942-A68C8C37E512}" srcId="{342C3C5E-E3E2-40FD-AABA-1AC4826BFF89}" destId="{C5E95016-91EA-4600-B924-88840F125B90}" srcOrd="2" destOrd="0" parTransId="{91903A7E-CCF2-4867-A041-95C7D98B23DD}" sibTransId="{5ABB976D-1867-42E2-8641-73DB98DB609B}"/>
    <dgm:cxn modelId="{9227CB44-7194-4FEC-83FC-11F3FC61F5D1}" type="presOf" srcId="{08679275-FE8E-447D-B703-DDFDBC3AAA43}" destId="{6F126F7A-4410-482C-8824-8DD74E8C1E4F}" srcOrd="0" destOrd="0" presId="urn:microsoft.com/office/officeart/2018/2/layout/IconVerticalSolidList"/>
    <dgm:cxn modelId="{24C75068-302C-4489-B521-684F7445CDA3}" type="presOf" srcId="{342C3C5E-E3E2-40FD-AABA-1AC4826BFF89}" destId="{AD07182A-AA24-4DDA-A220-97C5BCCFE390}" srcOrd="0" destOrd="0" presId="urn:microsoft.com/office/officeart/2018/2/layout/IconVerticalSolidList"/>
    <dgm:cxn modelId="{A0F75F93-47C1-44A3-BB5B-2FB2B634B42B}" srcId="{342C3C5E-E3E2-40FD-AABA-1AC4826BFF89}" destId="{2932961E-2638-4F45-8184-901B7CB23A59}" srcOrd="0" destOrd="0" parTransId="{D37EA7BC-2B7D-45D0-A58B-B5964D5A93A1}" sibTransId="{2FF4BA72-B056-4992-B054-4AF5E54CE17B}"/>
    <dgm:cxn modelId="{80C3BC98-F2E7-4CF4-9D3B-8988822F3F57}" type="presOf" srcId="{C5E95016-91EA-4600-B924-88840F125B90}" destId="{1709D255-E3C9-4C07-9C51-9B53C4287BC1}" srcOrd="0" destOrd="0" presId="urn:microsoft.com/office/officeart/2018/2/layout/IconVerticalSolidList"/>
    <dgm:cxn modelId="{954595BA-E9EB-4412-A4C4-F0ED1846A28D}" type="presOf" srcId="{2932961E-2638-4F45-8184-901B7CB23A59}" destId="{3A948A60-CA45-4C13-AAD4-E5092D59A151}" srcOrd="0" destOrd="0" presId="urn:microsoft.com/office/officeart/2018/2/layout/IconVerticalSolidList"/>
    <dgm:cxn modelId="{275AA2D3-81A5-47D3-A458-924BB325C56C}" type="presParOf" srcId="{AD07182A-AA24-4DDA-A220-97C5BCCFE390}" destId="{B721C24C-646D-4EA4-94A0-4F517C17EEBD}" srcOrd="0" destOrd="0" presId="urn:microsoft.com/office/officeart/2018/2/layout/IconVerticalSolidList"/>
    <dgm:cxn modelId="{37697D1D-4C5E-42EA-8E99-A81D6B7B1ECD}" type="presParOf" srcId="{B721C24C-646D-4EA4-94A0-4F517C17EEBD}" destId="{F69E662B-42FD-4F01-89C5-95F1FE068524}" srcOrd="0" destOrd="0" presId="urn:microsoft.com/office/officeart/2018/2/layout/IconVerticalSolidList"/>
    <dgm:cxn modelId="{ADCCA796-15BF-471A-A804-540722E23B63}" type="presParOf" srcId="{B721C24C-646D-4EA4-94A0-4F517C17EEBD}" destId="{9A190F54-9F6E-4FBF-AB39-61AC63ADCD24}" srcOrd="1" destOrd="0" presId="urn:microsoft.com/office/officeart/2018/2/layout/IconVerticalSolidList"/>
    <dgm:cxn modelId="{9DBAF993-88CA-4017-A49B-D0D50790D91E}" type="presParOf" srcId="{B721C24C-646D-4EA4-94A0-4F517C17EEBD}" destId="{6D624844-F00E-464D-BEE7-948986AC33E3}" srcOrd="2" destOrd="0" presId="urn:microsoft.com/office/officeart/2018/2/layout/IconVerticalSolidList"/>
    <dgm:cxn modelId="{76EB76B0-2915-4ADF-A4AB-23CA168E999B}" type="presParOf" srcId="{B721C24C-646D-4EA4-94A0-4F517C17EEBD}" destId="{3A948A60-CA45-4C13-AAD4-E5092D59A151}" srcOrd="3" destOrd="0" presId="urn:microsoft.com/office/officeart/2018/2/layout/IconVerticalSolidList"/>
    <dgm:cxn modelId="{C0003B95-056E-41A7-A442-1979705B6113}" type="presParOf" srcId="{AD07182A-AA24-4DDA-A220-97C5BCCFE390}" destId="{A431EBAA-45D2-452A-B829-6EE42D3FDF2A}" srcOrd="1" destOrd="0" presId="urn:microsoft.com/office/officeart/2018/2/layout/IconVerticalSolidList"/>
    <dgm:cxn modelId="{4B3AC466-B7C1-47C3-9CA4-429B2B7E0A65}" type="presParOf" srcId="{AD07182A-AA24-4DDA-A220-97C5BCCFE390}" destId="{0998D9EC-BB4C-48E4-9347-C5100060607A}" srcOrd="2" destOrd="0" presId="urn:microsoft.com/office/officeart/2018/2/layout/IconVerticalSolidList"/>
    <dgm:cxn modelId="{CB9FA9E4-413A-4BA0-88C1-474B0F507E1B}" type="presParOf" srcId="{0998D9EC-BB4C-48E4-9347-C5100060607A}" destId="{B6C0D528-4D82-41AA-B59C-F8B72906E094}" srcOrd="0" destOrd="0" presId="urn:microsoft.com/office/officeart/2018/2/layout/IconVerticalSolidList"/>
    <dgm:cxn modelId="{C11DD77E-BB22-4073-8216-045A37C440A0}" type="presParOf" srcId="{0998D9EC-BB4C-48E4-9347-C5100060607A}" destId="{33033CCC-6526-4FF4-8564-4D176F4CA948}" srcOrd="1" destOrd="0" presId="urn:microsoft.com/office/officeart/2018/2/layout/IconVerticalSolidList"/>
    <dgm:cxn modelId="{92998138-207A-4AD4-9FA7-7EBF12DFDDAB}" type="presParOf" srcId="{0998D9EC-BB4C-48E4-9347-C5100060607A}" destId="{8E8DE364-E309-4D76-88BE-7E92384DB305}" srcOrd="2" destOrd="0" presId="urn:microsoft.com/office/officeart/2018/2/layout/IconVerticalSolidList"/>
    <dgm:cxn modelId="{4886587A-F892-4859-B4DD-1434F7F2B0E7}" type="presParOf" srcId="{0998D9EC-BB4C-48E4-9347-C5100060607A}" destId="{6F126F7A-4410-482C-8824-8DD74E8C1E4F}" srcOrd="3" destOrd="0" presId="urn:microsoft.com/office/officeart/2018/2/layout/IconVerticalSolidList"/>
    <dgm:cxn modelId="{2A207D14-E798-4579-BD96-60836E4B795A}" type="presParOf" srcId="{AD07182A-AA24-4DDA-A220-97C5BCCFE390}" destId="{06C047B7-31C2-48E1-BC38-87454316E17A}" srcOrd="3" destOrd="0" presId="urn:microsoft.com/office/officeart/2018/2/layout/IconVerticalSolidList"/>
    <dgm:cxn modelId="{7219AB69-7781-406D-A1A9-1305DF52DDD6}" type="presParOf" srcId="{AD07182A-AA24-4DDA-A220-97C5BCCFE390}" destId="{20882D64-5329-45A0-9244-320197F819C6}" srcOrd="4" destOrd="0" presId="urn:microsoft.com/office/officeart/2018/2/layout/IconVerticalSolidList"/>
    <dgm:cxn modelId="{8D40DE02-AD32-465C-B6F4-F62B04F3FEF7}" type="presParOf" srcId="{20882D64-5329-45A0-9244-320197F819C6}" destId="{C51FF8A8-41A7-475A-B211-23BD71D012CA}" srcOrd="0" destOrd="0" presId="urn:microsoft.com/office/officeart/2018/2/layout/IconVerticalSolidList"/>
    <dgm:cxn modelId="{7ABF61DE-6922-4D04-AAC8-61058D43E439}" type="presParOf" srcId="{20882D64-5329-45A0-9244-320197F819C6}" destId="{7AA905F0-5A81-4A80-844D-D4829F051CB2}" srcOrd="1" destOrd="0" presId="urn:microsoft.com/office/officeart/2018/2/layout/IconVerticalSolidList"/>
    <dgm:cxn modelId="{D589BEE7-A6F2-401C-BD8C-9A7C81023814}" type="presParOf" srcId="{20882D64-5329-45A0-9244-320197F819C6}" destId="{FEB0E1B2-8EE4-4373-895B-BDEA46AB8170}" srcOrd="2" destOrd="0" presId="urn:microsoft.com/office/officeart/2018/2/layout/IconVerticalSolidList"/>
    <dgm:cxn modelId="{5F38D8DA-0B0A-4E93-BD71-C81B9BD740A4}" type="presParOf" srcId="{20882D64-5329-45A0-9244-320197F819C6}" destId="{1709D255-E3C9-4C07-9C51-9B53C4287BC1}" srcOrd="3" destOrd="0" presId="urn:microsoft.com/office/officeart/2018/2/layout/IconVerticalSolidList"/>
    <dgm:cxn modelId="{4CB12639-CCB9-42C8-A0BD-6D123BB20702}" type="presParOf" srcId="{AD07182A-AA24-4DDA-A220-97C5BCCFE390}" destId="{16EB803D-0BD0-4CCD-9EF1-45504A71FEFC}" srcOrd="5" destOrd="0" presId="urn:microsoft.com/office/officeart/2018/2/layout/IconVerticalSolidList"/>
    <dgm:cxn modelId="{824F0213-7E93-4060-AA02-2BB13B063F54}" type="presParOf" srcId="{AD07182A-AA24-4DDA-A220-97C5BCCFE390}" destId="{2DA7FD6B-859C-4383-9222-FB271B19A8D1}" srcOrd="6" destOrd="0" presId="urn:microsoft.com/office/officeart/2018/2/layout/IconVerticalSolidList"/>
    <dgm:cxn modelId="{D488B914-7430-48D3-A641-A0F541147B93}" type="presParOf" srcId="{2DA7FD6B-859C-4383-9222-FB271B19A8D1}" destId="{730E954F-BF6C-49B0-9046-B63ED6A40C32}" srcOrd="0" destOrd="0" presId="urn:microsoft.com/office/officeart/2018/2/layout/IconVerticalSolidList"/>
    <dgm:cxn modelId="{EAE45484-F86C-4D45-A13D-2DE0F891B1EF}" type="presParOf" srcId="{2DA7FD6B-859C-4383-9222-FB271B19A8D1}" destId="{76AEFFE5-BBB0-4A04-993C-7866D03D11B4}" srcOrd="1" destOrd="0" presId="urn:microsoft.com/office/officeart/2018/2/layout/IconVerticalSolidList"/>
    <dgm:cxn modelId="{071BA48F-5C13-41BC-9D68-FB66D7AB6618}" type="presParOf" srcId="{2DA7FD6B-859C-4383-9222-FB271B19A8D1}" destId="{FEC8D205-6B6A-4100-BDAB-9856D59CB0EE}" srcOrd="2" destOrd="0" presId="urn:microsoft.com/office/officeart/2018/2/layout/IconVerticalSolidList"/>
    <dgm:cxn modelId="{4769451C-68AE-4DA3-AB33-CB0543101C17}" type="presParOf" srcId="{2DA7FD6B-859C-4383-9222-FB271B19A8D1}" destId="{9F7A80CF-79ED-4709-9C1E-9C313BCA06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DD1900-488E-4C23-8144-E2B65B101BDB}"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F42E60F2-F32F-456C-AD91-CD07C5761CD1}">
      <dgm:prSet custT="1"/>
      <dgm:spPr/>
      <dgm:t>
        <a:bodyPr/>
        <a:lstStyle/>
        <a:p>
          <a:r>
            <a:rPr lang="en-US" sz="1200" b="1" dirty="0"/>
            <a:t>Statistics</a:t>
          </a:r>
        </a:p>
        <a:p>
          <a:r>
            <a:rPr lang="en-US" sz="1200" dirty="0"/>
            <a:t>It plays a foundational role in data mining. It provides the necessary tools for data description, summarization, and inference. Techniques like regression analysis, hypothesis testing, and variance analysis help in understanding the patterns found in large datasets.</a:t>
          </a:r>
        </a:p>
      </dgm:t>
    </dgm:pt>
    <dgm:pt modelId="{97B64F13-BF14-4649-89E6-943E78F486AF}" type="parTrans" cxnId="{FB1BEB23-2F3A-4AF9-9A1B-D7780A401764}">
      <dgm:prSet/>
      <dgm:spPr/>
      <dgm:t>
        <a:bodyPr/>
        <a:lstStyle/>
        <a:p>
          <a:endParaRPr lang="en-US" sz="2000"/>
        </a:p>
      </dgm:t>
    </dgm:pt>
    <dgm:pt modelId="{AEEA4008-8ACE-4C1C-952C-C4507EE66BCF}" type="sibTrans" cxnId="{FB1BEB23-2F3A-4AF9-9A1B-D7780A401764}">
      <dgm:prSet phldrT="1" phldr="0" custT="1"/>
      <dgm:spPr/>
      <dgm:t>
        <a:bodyPr/>
        <a:lstStyle/>
        <a:p>
          <a:r>
            <a:rPr lang="en-US" sz="4000"/>
            <a:t>1</a:t>
          </a:r>
        </a:p>
      </dgm:t>
    </dgm:pt>
    <dgm:pt modelId="{0AF4A05C-55A6-4CAB-A3D1-D2D4BAB7ED77}">
      <dgm:prSet custT="1"/>
      <dgm:spPr/>
      <dgm:t>
        <a:bodyPr/>
        <a:lstStyle/>
        <a:p>
          <a:r>
            <a:rPr lang="en-US" sz="1200" b="1" dirty="0"/>
            <a:t>Machine Learning</a:t>
          </a:r>
        </a:p>
        <a:p>
          <a:r>
            <a:rPr lang="en-US" sz="1200" dirty="0"/>
            <a:t>It is a critical component of data mining. It involves developing algorithms that allow computers to learn from and make predictions or decisions based on data. It will be discussed more in detail later in the presentation.</a:t>
          </a:r>
        </a:p>
      </dgm:t>
    </dgm:pt>
    <dgm:pt modelId="{8B79AD3D-1D26-41EF-924E-7747E52B6FD4}" type="parTrans" cxnId="{71935EA3-E6A3-45B6-86F9-6D3D1733B443}">
      <dgm:prSet/>
      <dgm:spPr/>
      <dgm:t>
        <a:bodyPr/>
        <a:lstStyle/>
        <a:p>
          <a:endParaRPr lang="en-US" sz="2000"/>
        </a:p>
      </dgm:t>
    </dgm:pt>
    <dgm:pt modelId="{10A017A4-13D2-4014-9565-50C14342B996}" type="sibTrans" cxnId="{71935EA3-E6A3-45B6-86F9-6D3D1733B443}">
      <dgm:prSet phldrT="2" phldr="0" custT="1"/>
      <dgm:spPr/>
      <dgm:t>
        <a:bodyPr/>
        <a:lstStyle/>
        <a:p>
          <a:r>
            <a:rPr lang="en-US" sz="4000"/>
            <a:t>2</a:t>
          </a:r>
        </a:p>
      </dgm:t>
    </dgm:pt>
    <dgm:pt modelId="{55FFA431-CE52-40FC-B55B-E35917042BC4}">
      <dgm:prSet custT="1"/>
      <dgm:spPr/>
      <dgm:t>
        <a:bodyPr/>
        <a:lstStyle/>
        <a:p>
          <a:r>
            <a:rPr lang="en-US" sz="1200" b="1" dirty="0"/>
            <a:t>Database Systems</a:t>
          </a:r>
        </a:p>
        <a:p>
          <a:r>
            <a:rPr lang="en-US" sz="1200" dirty="0"/>
            <a:t>Data mining often involves dealing with large amounts of data. Database systems provide the infrastructure for efficient data storage, retrieval, and management. Knowledge of database query languages like SQL, data warehousing, and data preprocessing is essential for effective data mining.</a:t>
          </a:r>
        </a:p>
      </dgm:t>
    </dgm:pt>
    <dgm:pt modelId="{3DA7D296-DC61-469E-91F7-6D1E4DE7EB38}" type="parTrans" cxnId="{1D425049-705D-4EF9-9262-97274ECE6875}">
      <dgm:prSet/>
      <dgm:spPr/>
      <dgm:t>
        <a:bodyPr/>
        <a:lstStyle/>
        <a:p>
          <a:endParaRPr lang="en-US" sz="2000"/>
        </a:p>
      </dgm:t>
    </dgm:pt>
    <dgm:pt modelId="{C4012FC0-488E-42A8-8E14-5C3E4F75C184}" type="sibTrans" cxnId="{1D425049-705D-4EF9-9262-97274ECE6875}">
      <dgm:prSet phldrT="3" phldr="0" custT="1"/>
      <dgm:spPr/>
      <dgm:t>
        <a:bodyPr/>
        <a:lstStyle/>
        <a:p>
          <a:r>
            <a:rPr lang="en-US" sz="4000"/>
            <a:t>3</a:t>
          </a:r>
        </a:p>
      </dgm:t>
    </dgm:pt>
    <dgm:pt modelId="{F76C539F-D8AC-40F9-909A-077E1D452876}">
      <dgm:prSet custT="1"/>
      <dgm:spPr/>
      <dgm:t>
        <a:bodyPr/>
        <a:lstStyle/>
        <a:p>
          <a:r>
            <a:rPr lang="en-US" sz="1200" b="1" dirty="0"/>
            <a:t>Pattern Recognition</a:t>
          </a:r>
        </a:p>
        <a:p>
          <a:r>
            <a:rPr lang="en-US" sz="1200" dirty="0"/>
            <a:t>This involves identifying regularities and irregularities in data. Techniques from pattern recognition are used to detect and interpret patterns and trends in data mining.</a:t>
          </a:r>
        </a:p>
      </dgm:t>
    </dgm:pt>
    <dgm:pt modelId="{DA32F35B-29B6-4D14-B21E-F3EA3F599A3F}" type="parTrans" cxnId="{90852E63-BA6F-494D-8D71-E68865B8E527}">
      <dgm:prSet/>
      <dgm:spPr/>
      <dgm:t>
        <a:bodyPr/>
        <a:lstStyle/>
        <a:p>
          <a:endParaRPr lang="en-US" sz="2000"/>
        </a:p>
      </dgm:t>
    </dgm:pt>
    <dgm:pt modelId="{2D27C6A9-7382-484C-ABB6-0A62AEF1268A}" type="sibTrans" cxnId="{90852E63-BA6F-494D-8D71-E68865B8E527}">
      <dgm:prSet phldrT="4" phldr="0" custT="1"/>
      <dgm:spPr/>
      <dgm:t>
        <a:bodyPr/>
        <a:lstStyle/>
        <a:p>
          <a:r>
            <a:rPr lang="en-US" sz="4000"/>
            <a:t>4</a:t>
          </a:r>
        </a:p>
      </dgm:t>
    </dgm:pt>
    <dgm:pt modelId="{380B5A3C-E40C-4700-9443-BFD5B53EE616}" type="pres">
      <dgm:prSet presAssocID="{4DDD1900-488E-4C23-8144-E2B65B101BDB}" presName="linearFlow" presStyleCnt="0">
        <dgm:presLayoutVars>
          <dgm:dir/>
          <dgm:animLvl val="lvl"/>
          <dgm:resizeHandles val="exact"/>
        </dgm:presLayoutVars>
      </dgm:prSet>
      <dgm:spPr/>
    </dgm:pt>
    <dgm:pt modelId="{B92C530D-F78D-4FA8-A8B7-5C7F1607BFC3}" type="pres">
      <dgm:prSet presAssocID="{F42E60F2-F32F-456C-AD91-CD07C5761CD1}" presName="compositeNode" presStyleCnt="0"/>
      <dgm:spPr/>
    </dgm:pt>
    <dgm:pt modelId="{1FF352A7-6A38-47ED-86C3-847B15E16F28}" type="pres">
      <dgm:prSet presAssocID="{F42E60F2-F32F-456C-AD91-CD07C5761CD1}" presName="parTx" presStyleLbl="node1" presStyleIdx="0" presStyleCnt="0">
        <dgm:presLayoutVars>
          <dgm:chMax val="0"/>
          <dgm:chPref val="0"/>
          <dgm:bulletEnabled val="1"/>
        </dgm:presLayoutVars>
      </dgm:prSet>
      <dgm:spPr/>
    </dgm:pt>
    <dgm:pt modelId="{36A0F41B-7FE7-4416-8A63-BFEA8E3CD918}" type="pres">
      <dgm:prSet presAssocID="{F42E60F2-F32F-456C-AD91-CD07C5761CD1}" presName="parSh" presStyleCnt="0"/>
      <dgm:spPr/>
    </dgm:pt>
    <dgm:pt modelId="{28467A66-E2F7-407A-9D32-E21C22F1C007}" type="pres">
      <dgm:prSet presAssocID="{F42E60F2-F32F-456C-AD91-CD07C5761CD1}" presName="lineNode" presStyleLbl="alignAccFollowNode1" presStyleIdx="0" presStyleCnt="12"/>
      <dgm:spPr/>
    </dgm:pt>
    <dgm:pt modelId="{061EC900-A7DA-4051-9336-9BBB79BE277C}" type="pres">
      <dgm:prSet presAssocID="{F42E60F2-F32F-456C-AD91-CD07C5761CD1}" presName="lineArrowNode" presStyleLbl="alignAccFollowNode1" presStyleIdx="1" presStyleCnt="12"/>
      <dgm:spPr/>
    </dgm:pt>
    <dgm:pt modelId="{00DD9B50-F8C2-4D42-B522-66F378D7CAB0}" type="pres">
      <dgm:prSet presAssocID="{AEEA4008-8ACE-4C1C-952C-C4507EE66BCF}" presName="sibTransNodeCircle" presStyleLbl="alignNode1" presStyleIdx="0" presStyleCnt="4">
        <dgm:presLayoutVars>
          <dgm:chMax val="0"/>
          <dgm:bulletEnabled/>
        </dgm:presLayoutVars>
      </dgm:prSet>
      <dgm:spPr/>
    </dgm:pt>
    <dgm:pt modelId="{47949698-4913-4356-B712-BBE33E4EE5AA}" type="pres">
      <dgm:prSet presAssocID="{AEEA4008-8ACE-4C1C-952C-C4507EE66BCF}" presName="spacerBetweenCircleAndCallout" presStyleCnt="0">
        <dgm:presLayoutVars/>
      </dgm:prSet>
      <dgm:spPr/>
    </dgm:pt>
    <dgm:pt modelId="{02A61237-B668-45B0-ADBE-316FC2C6AC17}" type="pres">
      <dgm:prSet presAssocID="{F42E60F2-F32F-456C-AD91-CD07C5761CD1}" presName="nodeText" presStyleLbl="alignAccFollowNode1" presStyleIdx="2" presStyleCnt="12" custScaleX="110000" custScaleY="104020">
        <dgm:presLayoutVars>
          <dgm:bulletEnabled val="1"/>
        </dgm:presLayoutVars>
      </dgm:prSet>
      <dgm:spPr/>
    </dgm:pt>
    <dgm:pt modelId="{C6519F02-8456-42D6-A81B-86737008D354}" type="pres">
      <dgm:prSet presAssocID="{AEEA4008-8ACE-4C1C-952C-C4507EE66BCF}" presName="sibTransComposite" presStyleCnt="0"/>
      <dgm:spPr/>
    </dgm:pt>
    <dgm:pt modelId="{1A71BCF3-9813-412D-8783-D77CDEE9C5D4}" type="pres">
      <dgm:prSet presAssocID="{0AF4A05C-55A6-4CAB-A3D1-D2D4BAB7ED77}" presName="compositeNode" presStyleCnt="0"/>
      <dgm:spPr/>
    </dgm:pt>
    <dgm:pt modelId="{6C6A911E-D87A-42E9-BAAF-9776F093BE70}" type="pres">
      <dgm:prSet presAssocID="{0AF4A05C-55A6-4CAB-A3D1-D2D4BAB7ED77}" presName="parTx" presStyleLbl="node1" presStyleIdx="0" presStyleCnt="0">
        <dgm:presLayoutVars>
          <dgm:chMax val="0"/>
          <dgm:chPref val="0"/>
          <dgm:bulletEnabled val="1"/>
        </dgm:presLayoutVars>
      </dgm:prSet>
      <dgm:spPr/>
    </dgm:pt>
    <dgm:pt modelId="{52AA57E9-D53B-4508-93CC-CA39E6B42B46}" type="pres">
      <dgm:prSet presAssocID="{0AF4A05C-55A6-4CAB-A3D1-D2D4BAB7ED77}" presName="parSh" presStyleCnt="0"/>
      <dgm:spPr/>
    </dgm:pt>
    <dgm:pt modelId="{CC4265EC-C37F-46AD-A4E6-92C93B2F1B74}" type="pres">
      <dgm:prSet presAssocID="{0AF4A05C-55A6-4CAB-A3D1-D2D4BAB7ED77}" presName="lineNode" presStyleLbl="alignAccFollowNode1" presStyleIdx="3" presStyleCnt="12"/>
      <dgm:spPr/>
    </dgm:pt>
    <dgm:pt modelId="{036C8FB2-B3A5-43CB-B7FD-268B0BA43F6B}" type="pres">
      <dgm:prSet presAssocID="{0AF4A05C-55A6-4CAB-A3D1-D2D4BAB7ED77}" presName="lineArrowNode" presStyleLbl="alignAccFollowNode1" presStyleIdx="4" presStyleCnt="12"/>
      <dgm:spPr/>
    </dgm:pt>
    <dgm:pt modelId="{C2763E6F-00C0-4AA6-9BEC-085E337B6FDE}" type="pres">
      <dgm:prSet presAssocID="{10A017A4-13D2-4014-9565-50C14342B996}" presName="sibTransNodeCircle" presStyleLbl="alignNode1" presStyleIdx="1" presStyleCnt="4">
        <dgm:presLayoutVars>
          <dgm:chMax val="0"/>
          <dgm:bulletEnabled/>
        </dgm:presLayoutVars>
      </dgm:prSet>
      <dgm:spPr/>
    </dgm:pt>
    <dgm:pt modelId="{6E3A6A91-886B-42E2-B5F4-A2F57A49F722}" type="pres">
      <dgm:prSet presAssocID="{10A017A4-13D2-4014-9565-50C14342B996}" presName="spacerBetweenCircleAndCallout" presStyleCnt="0">
        <dgm:presLayoutVars/>
      </dgm:prSet>
      <dgm:spPr/>
    </dgm:pt>
    <dgm:pt modelId="{D1B975B6-4D60-4584-9662-4DEB006102E5}" type="pres">
      <dgm:prSet presAssocID="{0AF4A05C-55A6-4CAB-A3D1-D2D4BAB7ED77}" presName="nodeText" presStyleLbl="alignAccFollowNode1" presStyleIdx="5" presStyleCnt="12" custScaleX="110000" custScaleY="104020">
        <dgm:presLayoutVars>
          <dgm:bulletEnabled val="1"/>
        </dgm:presLayoutVars>
      </dgm:prSet>
      <dgm:spPr/>
    </dgm:pt>
    <dgm:pt modelId="{8DE7664B-147E-4E9F-AFCE-5CFB4D0B2EFE}" type="pres">
      <dgm:prSet presAssocID="{10A017A4-13D2-4014-9565-50C14342B996}" presName="sibTransComposite" presStyleCnt="0"/>
      <dgm:spPr/>
    </dgm:pt>
    <dgm:pt modelId="{F8D64C3E-B247-4C75-A7CB-948AD99F6EE6}" type="pres">
      <dgm:prSet presAssocID="{55FFA431-CE52-40FC-B55B-E35917042BC4}" presName="compositeNode" presStyleCnt="0"/>
      <dgm:spPr/>
    </dgm:pt>
    <dgm:pt modelId="{549D1951-C436-4F02-A3EC-2C380A044DC3}" type="pres">
      <dgm:prSet presAssocID="{55FFA431-CE52-40FC-B55B-E35917042BC4}" presName="parTx" presStyleLbl="node1" presStyleIdx="0" presStyleCnt="0">
        <dgm:presLayoutVars>
          <dgm:chMax val="0"/>
          <dgm:chPref val="0"/>
          <dgm:bulletEnabled val="1"/>
        </dgm:presLayoutVars>
      </dgm:prSet>
      <dgm:spPr/>
    </dgm:pt>
    <dgm:pt modelId="{8FA1F438-5021-43C4-AF65-0AE8DA0D8C65}" type="pres">
      <dgm:prSet presAssocID="{55FFA431-CE52-40FC-B55B-E35917042BC4}" presName="parSh" presStyleCnt="0"/>
      <dgm:spPr/>
    </dgm:pt>
    <dgm:pt modelId="{034DE59A-43F2-42E8-97D9-C87AFDE6C0C2}" type="pres">
      <dgm:prSet presAssocID="{55FFA431-CE52-40FC-B55B-E35917042BC4}" presName="lineNode" presStyleLbl="alignAccFollowNode1" presStyleIdx="6" presStyleCnt="12"/>
      <dgm:spPr/>
    </dgm:pt>
    <dgm:pt modelId="{A138E80A-25B9-4093-AA7F-1179F1CF22E6}" type="pres">
      <dgm:prSet presAssocID="{55FFA431-CE52-40FC-B55B-E35917042BC4}" presName="lineArrowNode" presStyleLbl="alignAccFollowNode1" presStyleIdx="7" presStyleCnt="12"/>
      <dgm:spPr/>
    </dgm:pt>
    <dgm:pt modelId="{65862107-2109-4115-AC27-512CBC030C7D}" type="pres">
      <dgm:prSet presAssocID="{C4012FC0-488E-42A8-8E14-5C3E4F75C184}" presName="sibTransNodeCircle" presStyleLbl="alignNode1" presStyleIdx="2" presStyleCnt="4">
        <dgm:presLayoutVars>
          <dgm:chMax val="0"/>
          <dgm:bulletEnabled/>
        </dgm:presLayoutVars>
      </dgm:prSet>
      <dgm:spPr/>
    </dgm:pt>
    <dgm:pt modelId="{91D49356-2BC5-46BB-B434-70F96B30379A}" type="pres">
      <dgm:prSet presAssocID="{C4012FC0-488E-42A8-8E14-5C3E4F75C184}" presName="spacerBetweenCircleAndCallout" presStyleCnt="0">
        <dgm:presLayoutVars/>
      </dgm:prSet>
      <dgm:spPr/>
    </dgm:pt>
    <dgm:pt modelId="{1E71674F-F4A2-4CB3-A575-1BA93D152AA3}" type="pres">
      <dgm:prSet presAssocID="{55FFA431-CE52-40FC-B55B-E35917042BC4}" presName="nodeText" presStyleLbl="alignAccFollowNode1" presStyleIdx="8" presStyleCnt="12" custScaleX="110000" custScaleY="100730">
        <dgm:presLayoutVars>
          <dgm:bulletEnabled val="1"/>
        </dgm:presLayoutVars>
      </dgm:prSet>
      <dgm:spPr/>
    </dgm:pt>
    <dgm:pt modelId="{ABCBB6BF-F528-45AC-B834-5D2F68D55E55}" type="pres">
      <dgm:prSet presAssocID="{C4012FC0-488E-42A8-8E14-5C3E4F75C184}" presName="sibTransComposite" presStyleCnt="0"/>
      <dgm:spPr/>
    </dgm:pt>
    <dgm:pt modelId="{977F6548-E733-42AF-9053-B9ED749BE928}" type="pres">
      <dgm:prSet presAssocID="{F76C539F-D8AC-40F9-909A-077E1D452876}" presName="compositeNode" presStyleCnt="0"/>
      <dgm:spPr/>
    </dgm:pt>
    <dgm:pt modelId="{6F9F5B02-FDE9-4775-BF3F-E4CEFF3684F1}" type="pres">
      <dgm:prSet presAssocID="{F76C539F-D8AC-40F9-909A-077E1D452876}" presName="parTx" presStyleLbl="node1" presStyleIdx="0" presStyleCnt="0">
        <dgm:presLayoutVars>
          <dgm:chMax val="0"/>
          <dgm:chPref val="0"/>
          <dgm:bulletEnabled val="1"/>
        </dgm:presLayoutVars>
      </dgm:prSet>
      <dgm:spPr/>
    </dgm:pt>
    <dgm:pt modelId="{8E3C20A1-29A1-4C6E-8346-E6EEDA788AA1}" type="pres">
      <dgm:prSet presAssocID="{F76C539F-D8AC-40F9-909A-077E1D452876}" presName="parSh" presStyleCnt="0"/>
      <dgm:spPr/>
    </dgm:pt>
    <dgm:pt modelId="{1208BDB3-7EBE-412F-95F0-8A133913731F}" type="pres">
      <dgm:prSet presAssocID="{F76C539F-D8AC-40F9-909A-077E1D452876}" presName="lineNode" presStyleLbl="alignAccFollowNode1" presStyleIdx="9" presStyleCnt="12"/>
      <dgm:spPr/>
    </dgm:pt>
    <dgm:pt modelId="{4BBCCC3E-D5F6-4960-85A5-49E7AC876A64}" type="pres">
      <dgm:prSet presAssocID="{F76C539F-D8AC-40F9-909A-077E1D452876}" presName="lineArrowNode" presStyleLbl="alignAccFollowNode1" presStyleIdx="10" presStyleCnt="12"/>
      <dgm:spPr/>
    </dgm:pt>
    <dgm:pt modelId="{3C3EA2AF-1834-425E-B2ED-3892F401AF24}" type="pres">
      <dgm:prSet presAssocID="{2D27C6A9-7382-484C-ABB6-0A62AEF1268A}" presName="sibTransNodeCircle" presStyleLbl="alignNode1" presStyleIdx="3" presStyleCnt="4">
        <dgm:presLayoutVars>
          <dgm:chMax val="0"/>
          <dgm:bulletEnabled/>
        </dgm:presLayoutVars>
      </dgm:prSet>
      <dgm:spPr/>
    </dgm:pt>
    <dgm:pt modelId="{64EBFF78-3967-4B7D-BDE8-3E3B989E6C7C}" type="pres">
      <dgm:prSet presAssocID="{2D27C6A9-7382-484C-ABB6-0A62AEF1268A}" presName="spacerBetweenCircleAndCallout" presStyleCnt="0">
        <dgm:presLayoutVars/>
      </dgm:prSet>
      <dgm:spPr/>
    </dgm:pt>
    <dgm:pt modelId="{33553733-D8E1-4438-963D-2BE263834D07}" type="pres">
      <dgm:prSet presAssocID="{F76C539F-D8AC-40F9-909A-077E1D452876}" presName="nodeText" presStyleLbl="alignAccFollowNode1" presStyleIdx="11" presStyleCnt="12" custScaleX="110000" custScaleY="102320">
        <dgm:presLayoutVars>
          <dgm:bulletEnabled val="1"/>
        </dgm:presLayoutVars>
      </dgm:prSet>
      <dgm:spPr/>
    </dgm:pt>
  </dgm:ptLst>
  <dgm:cxnLst>
    <dgm:cxn modelId="{69093B22-7FF4-407A-A6DA-04AC92B6BE31}" type="presOf" srcId="{10A017A4-13D2-4014-9565-50C14342B996}" destId="{C2763E6F-00C0-4AA6-9BEC-085E337B6FDE}" srcOrd="0" destOrd="0" presId="urn:microsoft.com/office/officeart/2016/7/layout/LinearArrowProcessNumbered"/>
    <dgm:cxn modelId="{FB1BEB23-2F3A-4AF9-9A1B-D7780A401764}" srcId="{4DDD1900-488E-4C23-8144-E2B65B101BDB}" destId="{F42E60F2-F32F-456C-AD91-CD07C5761CD1}" srcOrd="0" destOrd="0" parTransId="{97B64F13-BF14-4649-89E6-943E78F486AF}" sibTransId="{AEEA4008-8ACE-4C1C-952C-C4507EE66BCF}"/>
    <dgm:cxn modelId="{DA462137-A52A-49D6-B2DA-A4F87AF02383}" type="presOf" srcId="{AEEA4008-8ACE-4C1C-952C-C4507EE66BCF}" destId="{00DD9B50-F8C2-4D42-B522-66F378D7CAB0}" srcOrd="0" destOrd="0" presId="urn:microsoft.com/office/officeart/2016/7/layout/LinearArrowProcessNumbered"/>
    <dgm:cxn modelId="{A3BD4B5E-6810-4507-AC63-ECF759A6499B}" type="presOf" srcId="{F42E60F2-F32F-456C-AD91-CD07C5761CD1}" destId="{02A61237-B668-45B0-ADBE-316FC2C6AC17}" srcOrd="0" destOrd="0" presId="urn:microsoft.com/office/officeart/2016/7/layout/LinearArrowProcessNumbered"/>
    <dgm:cxn modelId="{E6FB4B62-B778-478C-BEC0-D461B13FFAEE}" type="presOf" srcId="{F76C539F-D8AC-40F9-909A-077E1D452876}" destId="{33553733-D8E1-4438-963D-2BE263834D07}" srcOrd="0" destOrd="0" presId="urn:microsoft.com/office/officeart/2016/7/layout/LinearArrowProcessNumbered"/>
    <dgm:cxn modelId="{90852E63-BA6F-494D-8D71-E68865B8E527}" srcId="{4DDD1900-488E-4C23-8144-E2B65B101BDB}" destId="{F76C539F-D8AC-40F9-909A-077E1D452876}" srcOrd="3" destOrd="0" parTransId="{DA32F35B-29B6-4D14-B21E-F3EA3F599A3F}" sibTransId="{2D27C6A9-7382-484C-ABB6-0A62AEF1268A}"/>
    <dgm:cxn modelId="{1D425049-705D-4EF9-9262-97274ECE6875}" srcId="{4DDD1900-488E-4C23-8144-E2B65B101BDB}" destId="{55FFA431-CE52-40FC-B55B-E35917042BC4}" srcOrd="2" destOrd="0" parTransId="{3DA7D296-DC61-469E-91F7-6D1E4DE7EB38}" sibTransId="{C4012FC0-488E-42A8-8E14-5C3E4F75C184}"/>
    <dgm:cxn modelId="{875C2280-32A9-404B-B09A-573AB5778A98}" type="presOf" srcId="{0AF4A05C-55A6-4CAB-A3D1-D2D4BAB7ED77}" destId="{D1B975B6-4D60-4584-9662-4DEB006102E5}" srcOrd="0" destOrd="0" presId="urn:microsoft.com/office/officeart/2016/7/layout/LinearArrowProcessNumbered"/>
    <dgm:cxn modelId="{AAD51E82-6390-402E-AF28-8991B62C6F0F}" type="presOf" srcId="{55FFA431-CE52-40FC-B55B-E35917042BC4}" destId="{1E71674F-F4A2-4CB3-A575-1BA93D152AA3}" srcOrd="0" destOrd="0" presId="urn:microsoft.com/office/officeart/2016/7/layout/LinearArrowProcessNumbered"/>
    <dgm:cxn modelId="{71935EA3-E6A3-45B6-86F9-6D3D1733B443}" srcId="{4DDD1900-488E-4C23-8144-E2B65B101BDB}" destId="{0AF4A05C-55A6-4CAB-A3D1-D2D4BAB7ED77}" srcOrd="1" destOrd="0" parTransId="{8B79AD3D-1D26-41EF-924E-7747E52B6FD4}" sibTransId="{10A017A4-13D2-4014-9565-50C14342B996}"/>
    <dgm:cxn modelId="{C23534B5-8624-40E2-BFC9-DB0E52411920}" type="presOf" srcId="{C4012FC0-488E-42A8-8E14-5C3E4F75C184}" destId="{65862107-2109-4115-AC27-512CBC030C7D}" srcOrd="0" destOrd="0" presId="urn:microsoft.com/office/officeart/2016/7/layout/LinearArrowProcessNumbered"/>
    <dgm:cxn modelId="{A663DAFA-A1F6-4035-9109-26650771D73A}" type="presOf" srcId="{2D27C6A9-7382-484C-ABB6-0A62AEF1268A}" destId="{3C3EA2AF-1834-425E-B2ED-3892F401AF24}" srcOrd="0" destOrd="0" presId="urn:microsoft.com/office/officeart/2016/7/layout/LinearArrowProcessNumbered"/>
    <dgm:cxn modelId="{1514FFFA-C4B0-49EB-89F2-4671E2BE6C32}" type="presOf" srcId="{4DDD1900-488E-4C23-8144-E2B65B101BDB}" destId="{380B5A3C-E40C-4700-9443-BFD5B53EE616}" srcOrd="0" destOrd="0" presId="urn:microsoft.com/office/officeart/2016/7/layout/LinearArrowProcessNumbered"/>
    <dgm:cxn modelId="{F5E3AC76-C255-439F-A582-681CFFF02DE9}" type="presParOf" srcId="{380B5A3C-E40C-4700-9443-BFD5B53EE616}" destId="{B92C530D-F78D-4FA8-A8B7-5C7F1607BFC3}" srcOrd="0" destOrd="0" presId="urn:microsoft.com/office/officeart/2016/7/layout/LinearArrowProcessNumbered"/>
    <dgm:cxn modelId="{4E839788-70A2-4FEC-9D39-DBCA75D9CA67}" type="presParOf" srcId="{B92C530D-F78D-4FA8-A8B7-5C7F1607BFC3}" destId="{1FF352A7-6A38-47ED-86C3-847B15E16F28}" srcOrd="0" destOrd="0" presId="urn:microsoft.com/office/officeart/2016/7/layout/LinearArrowProcessNumbered"/>
    <dgm:cxn modelId="{E85DBE01-B867-4CB6-A0FB-7B57C59C60AB}" type="presParOf" srcId="{B92C530D-F78D-4FA8-A8B7-5C7F1607BFC3}" destId="{36A0F41B-7FE7-4416-8A63-BFEA8E3CD918}" srcOrd="1" destOrd="0" presId="urn:microsoft.com/office/officeart/2016/7/layout/LinearArrowProcessNumbered"/>
    <dgm:cxn modelId="{BD9DA4F1-742A-4ADE-AF65-C7BB54E5641C}" type="presParOf" srcId="{36A0F41B-7FE7-4416-8A63-BFEA8E3CD918}" destId="{28467A66-E2F7-407A-9D32-E21C22F1C007}" srcOrd="0" destOrd="0" presId="urn:microsoft.com/office/officeart/2016/7/layout/LinearArrowProcessNumbered"/>
    <dgm:cxn modelId="{F511042E-ABAF-442E-B131-08FE211C628B}" type="presParOf" srcId="{36A0F41B-7FE7-4416-8A63-BFEA8E3CD918}" destId="{061EC900-A7DA-4051-9336-9BBB79BE277C}" srcOrd="1" destOrd="0" presId="urn:microsoft.com/office/officeart/2016/7/layout/LinearArrowProcessNumbered"/>
    <dgm:cxn modelId="{D94ECDE5-A11D-4D5E-A4A8-20F24459950E}" type="presParOf" srcId="{36A0F41B-7FE7-4416-8A63-BFEA8E3CD918}" destId="{00DD9B50-F8C2-4D42-B522-66F378D7CAB0}" srcOrd="2" destOrd="0" presId="urn:microsoft.com/office/officeart/2016/7/layout/LinearArrowProcessNumbered"/>
    <dgm:cxn modelId="{6877F7B6-88AA-45D4-84FC-F54BD3167F0C}" type="presParOf" srcId="{36A0F41B-7FE7-4416-8A63-BFEA8E3CD918}" destId="{47949698-4913-4356-B712-BBE33E4EE5AA}" srcOrd="3" destOrd="0" presId="urn:microsoft.com/office/officeart/2016/7/layout/LinearArrowProcessNumbered"/>
    <dgm:cxn modelId="{51C235EE-90FE-4222-A3A3-0FE30BFA305D}" type="presParOf" srcId="{B92C530D-F78D-4FA8-A8B7-5C7F1607BFC3}" destId="{02A61237-B668-45B0-ADBE-316FC2C6AC17}" srcOrd="2" destOrd="0" presId="urn:microsoft.com/office/officeart/2016/7/layout/LinearArrowProcessNumbered"/>
    <dgm:cxn modelId="{D049F000-4013-4AA4-8680-E9645D17FDF7}" type="presParOf" srcId="{380B5A3C-E40C-4700-9443-BFD5B53EE616}" destId="{C6519F02-8456-42D6-A81B-86737008D354}" srcOrd="1" destOrd="0" presId="urn:microsoft.com/office/officeart/2016/7/layout/LinearArrowProcessNumbered"/>
    <dgm:cxn modelId="{4B05FEC9-06DF-4F26-A11F-6C1992D03CC5}" type="presParOf" srcId="{380B5A3C-E40C-4700-9443-BFD5B53EE616}" destId="{1A71BCF3-9813-412D-8783-D77CDEE9C5D4}" srcOrd="2" destOrd="0" presId="urn:microsoft.com/office/officeart/2016/7/layout/LinearArrowProcessNumbered"/>
    <dgm:cxn modelId="{E53C76CD-67FD-4568-818B-149F0EAEABA0}" type="presParOf" srcId="{1A71BCF3-9813-412D-8783-D77CDEE9C5D4}" destId="{6C6A911E-D87A-42E9-BAAF-9776F093BE70}" srcOrd="0" destOrd="0" presId="urn:microsoft.com/office/officeart/2016/7/layout/LinearArrowProcessNumbered"/>
    <dgm:cxn modelId="{F64BBA19-3C81-4433-B4AB-A91BCA4A3C88}" type="presParOf" srcId="{1A71BCF3-9813-412D-8783-D77CDEE9C5D4}" destId="{52AA57E9-D53B-4508-93CC-CA39E6B42B46}" srcOrd="1" destOrd="0" presId="urn:microsoft.com/office/officeart/2016/7/layout/LinearArrowProcessNumbered"/>
    <dgm:cxn modelId="{84F0325F-4235-4A17-8EA8-6AB065D712F3}" type="presParOf" srcId="{52AA57E9-D53B-4508-93CC-CA39E6B42B46}" destId="{CC4265EC-C37F-46AD-A4E6-92C93B2F1B74}" srcOrd="0" destOrd="0" presId="urn:microsoft.com/office/officeart/2016/7/layout/LinearArrowProcessNumbered"/>
    <dgm:cxn modelId="{84F38C9E-9F04-4628-AD9C-248293E90E85}" type="presParOf" srcId="{52AA57E9-D53B-4508-93CC-CA39E6B42B46}" destId="{036C8FB2-B3A5-43CB-B7FD-268B0BA43F6B}" srcOrd="1" destOrd="0" presId="urn:microsoft.com/office/officeart/2016/7/layout/LinearArrowProcessNumbered"/>
    <dgm:cxn modelId="{6BC074CB-7DCB-45E4-BDB2-91DC855F0499}" type="presParOf" srcId="{52AA57E9-D53B-4508-93CC-CA39E6B42B46}" destId="{C2763E6F-00C0-4AA6-9BEC-085E337B6FDE}" srcOrd="2" destOrd="0" presId="urn:microsoft.com/office/officeart/2016/7/layout/LinearArrowProcessNumbered"/>
    <dgm:cxn modelId="{B5BD57A3-CF18-4697-B761-E2EB10DCAC6E}" type="presParOf" srcId="{52AA57E9-D53B-4508-93CC-CA39E6B42B46}" destId="{6E3A6A91-886B-42E2-B5F4-A2F57A49F722}" srcOrd="3" destOrd="0" presId="urn:microsoft.com/office/officeart/2016/7/layout/LinearArrowProcessNumbered"/>
    <dgm:cxn modelId="{F93B61E3-BC56-4AC7-9F28-3F5E1946FF50}" type="presParOf" srcId="{1A71BCF3-9813-412D-8783-D77CDEE9C5D4}" destId="{D1B975B6-4D60-4584-9662-4DEB006102E5}" srcOrd="2" destOrd="0" presId="urn:microsoft.com/office/officeart/2016/7/layout/LinearArrowProcessNumbered"/>
    <dgm:cxn modelId="{7FADEB38-815A-48E2-805A-9E484A91DB0F}" type="presParOf" srcId="{380B5A3C-E40C-4700-9443-BFD5B53EE616}" destId="{8DE7664B-147E-4E9F-AFCE-5CFB4D0B2EFE}" srcOrd="3" destOrd="0" presId="urn:microsoft.com/office/officeart/2016/7/layout/LinearArrowProcessNumbered"/>
    <dgm:cxn modelId="{9093FAAA-5CE6-45CA-82DF-CD34ABCF5366}" type="presParOf" srcId="{380B5A3C-E40C-4700-9443-BFD5B53EE616}" destId="{F8D64C3E-B247-4C75-A7CB-948AD99F6EE6}" srcOrd="4" destOrd="0" presId="urn:microsoft.com/office/officeart/2016/7/layout/LinearArrowProcessNumbered"/>
    <dgm:cxn modelId="{A3202E39-1CDD-4987-824B-1543CACBDDE4}" type="presParOf" srcId="{F8D64C3E-B247-4C75-A7CB-948AD99F6EE6}" destId="{549D1951-C436-4F02-A3EC-2C380A044DC3}" srcOrd="0" destOrd="0" presId="urn:microsoft.com/office/officeart/2016/7/layout/LinearArrowProcessNumbered"/>
    <dgm:cxn modelId="{960EB4DB-FB1D-462C-A3A4-9D6D9E9DEDBF}" type="presParOf" srcId="{F8D64C3E-B247-4C75-A7CB-948AD99F6EE6}" destId="{8FA1F438-5021-43C4-AF65-0AE8DA0D8C65}" srcOrd="1" destOrd="0" presId="urn:microsoft.com/office/officeart/2016/7/layout/LinearArrowProcessNumbered"/>
    <dgm:cxn modelId="{387047F6-1497-4A82-B209-7D47BA6D677A}" type="presParOf" srcId="{8FA1F438-5021-43C4-AF65-0AE8DA0D8C65}" destId="{034DE59A-43F2-42E8-97D9-C87AFDE6C0C2}" srcOrd="0" destOrd="0" presId="urn:microsoft.com/office/officeart/2016/7/layout/LinearArrowProcessNumbered"/>
    <dgm:cxn modelId="{263FA5CA-6C40-4624-90D8-72F030C410C6}" type="presParOf" srcId="{8FA1F438-5021-43C4-AF65-0AE8DA0D8C65}" destId="{A138E80A-25B9-4093-AA7F-1179F1CF22E6}" srcOrd="1" destOrd="0" presId="urn:microsoft.com/office/officeart/2016/7/layout/LinearArrowProcessNumbered"/>
    <dgm:cxn modelId="{82418042-12E9-4DF5-9C58-62F3064038DA}" type="presParOf" srcId="{8FA1F438-5021-43C4-AF65-0AE8DA0D8C65}" destId="{65862107-2109-4115-AC27-512CBC030C7D}" srcOrd="2" destOrd="0" presId="urn:microsoft.com/office/officeart/2016/7/layout/LinearArrowProcessNumbered"/>
    <dgm:cxn modelId="{8ABC37AF-B4B8-4DFC-B746-BA083D25BD63}" type="presParOf" srcId="{8FA1F438-5021-43C4-AF65-0AE8DA0D8C65}" destId="{91D49356-2BC5-46BB-B434-70F96B30379A}" srcOrd="3" destOrd="0" presId="urn:microsoft.com/office/officeart/2016/7/layout/LinearArrowProcessNumbered"/>
    <dgm:cxn modelId="{B715F7D6-5249-4C05-A7DA-7AAA4E50E1BA}" type="presParOf" srcId="{F8D64C3E-B247-4C75-A7CB-948AD99F6EE6}" destId="{1E71674F-F4A2-4CB3-A575-1BA93D152AA3}" srcOrd="2" destOrd="0" presId="urn:microsoft.com/office/officeart/2016/7/layout/LinearArrowProcessNumbered"/>
    <dgm:cxn modelId="{C0A1459A-86FE-4C97-A8F8-9AA22B02CE0E}" type="presParOf" srcId="{380B5A3C-E40C-4700-9443-BFD5B53EE616}" destId="{ABCBB6BF-F528-45AC-B834-5D2F68D55E55}" srcOrd="5" destOrd="0" presId="urn:microsoft.com/office/officeart/2016/7/layout/LinearArrowProcessNumbered"/>
    <dgm:cxn modelId="{0CB1747B-4BE4-47E9-B2FB-97363E0C797F}" type="presParOf" srcId="{380B5A3C-E40C-4700-9443-BFD5B53EE616}" destId="{977F6548-E733-42AF-9053-B9ED749BE928}" srcOrd="6" destOrd="0" presId="urn:microsoft.com/office/officeart/2016/7/layout/LinearArrowProcessNumbered"/>
    <dgm:cxn modelId="{E1B1BF2E-568B-4E74-84E4-2C4EE8D9CE27}" type="presParOf" srcId="{977F6548-E733-42AF-9053-B9ED749BE928}" destId="{6F9F5B02-FDE9-4775-BF3F-E4CEFF3684F1}" srcOrd="0" destOrd="0" presId="urn:microsoft.com/office/officeart/2016/7/layout/LinearArrowProcessNumbered"/>
    <dgm:cxn modelId="{DFDEFD2E-903D-4D98-B45C-9CB8034DC120}" type="presParOf" srcId="{977F6548-E733-42AF-9053-B9ED749BE928}" destId="{8E3C20A1-29A1-4C6E-8346-E6EEDA788AA1}" srcOrd="1" destOrd="0" presId="urn:microsoft.com/office/officeart/2016/7/layout/LinearArrowProcessNumbered"/>
    <dgm:cxn modelId="{484B51BF-AE2F-4069-A502-7784EC198A85}" type="presParOf" srcId="{8E3C20A1-29A1-4C6E-8346-E6EEDA788AA1}" destId="{1208BDB3-7EBE-412F-95F0-8A133913731F}" srcOrd="0" destOrd="0" presId="urn:microsoft.com/office/officeart/2016/7/layout/LinearArrowProcessNumbered"/>
    <dgm:cxn modelId="{4D2B56E6-9263-4726-964D-C7DB299B6EEE}" type="presParOf" srcId="{8E3C20A1-29A1-4C6E-8346-E6EEDA788AA1}" destId="{4BBCCC3E-D5F6-4960-85A5-49E7AC876A64}" srcOrd="1" destOrd="0" presId="urn:microsoft.com/office/officeart/2016/7/layout/LinearArrowProcessNumbered"/>
    <dgm:cxn modelId="{EABE15A4-8ED6-4B59-BCD1-E6470823E1CB}" type="presParOf" srcId="{8E3C20A1-29A1-4C6E-8346-E6EEDA788AA1}" destId="{3C3EA2AF-1834-425E-B2ED-3892F401AF24}" srcOrd="2" destOrd="0" presId="urn:microsoft.com/office/officeart/2016/7/layout/LinearArrowProcessNumbered"/>
    <dgm:cxn modelId="{49F36735-92FC-4CB0-AC8A-5F5E35D37659}" type="presParOf" srcId="{8E3C20A1-29A1-4C6E-8346-E6EEDA788AA1}" destId="{64EBFF78-3967-4B7D-BDE8-3E3B989E6C7C}" srcOrd="3" destOrd="0" presId="urn:microsoft.com/office/officeart/2016/7/layout/LinearArrowProcessNumbered"/>
    <dgm:cxn modelId="{BE87253B-7F6F-4F68-B128-C5117BBA08C9}" type="presParOf" srcId="{977F6548-E733-42AF-9053-B9ED749BE928}" destId="{33553733-D8E1-4438-963D-2BE263834D0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DD1900-488E-4C23-8144-E2B65B101BDB}"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F42E60F2-F32F-456C-AD91-CD07C5761CD1}">
      <dgm:prSet custT="1"/>
      <dgm:spPr/>
      <dgm:t>
        <a:bodyPr/>
        <a:lstStyle/>
        <a:p>
          <a:r>
            <a:rPr lang="en-US" sz="1400" b="1" dirty="0"/>
            <a:t>Artificial Intelligence (AI)</a:t>
          </a:r>
        </a:p>
        <a:p>
          <a:r>
            <a:rPr lang="en-US" sz="1400" b="0" dirty="0"/>
            <a:t>AI techniques, particularly those involving reasoning and decision-making under uncertainty, are integral to advanced data mining applications. This includes knowledge representation and the use of expert systems.</a:t>
          </a:r>
        </a:p>
      </dgm:t>
    </dgm:pt>
    <dgm:pt modelId="{97B64F13-BF14-4649-89E6-943E78F486AF}" type="parTrans" cxnId="{FB1BEB23-2F3A-4AF9-9A1B-D7780A401764}">
      <dgm:prSet/>
      <dgm:spPr/>
      <dgm:t>
        <a:bodyPr/>
        <a:lstStyle/>
        <a:p>
          <a:endParaRPr lang="en-US" sz="2400"/>
        </a:p>
      </dgm:t>
    </dgm:pt>
    <dgm:pt modelId="{AEEA4008-8ACE-4C1C-952C-C4507EE66BCF}" type="sibTrans" cxnId="{FB1BEB23-2F3A-4AF9-9A1B-D7780A401764}">
      <dgm:prSet phldrT="1" phldr="0" custT="1"/>
      <dgm:spPr/>
      <dgm:t>
        <a:bodyPr/>
        <a:lstStyle/>
        <a:p>
          <a:r>
            <a:rPr lang="en-US" sz="4400" dirty="0"/>
            <a:t>1</a:t>
          </a:r>
        </a:p>
      </dgm:t>
    </dgm:pt>
    <dgm:pt modelId="{4D614313-D23C-42CD-A6BC-FE140529E442}">
      <dgm:prSet custT="1"/>
      <dgm:spPr/>
      <dgm:t>
        <a:bodyPr/>
        <a:lstStyle/>
        <a:p>
          <a:r>
            <a:rPr lang="en-US" sz="1400" b="1" dirty="0"/>
            <a:t>Computational Complexity</a:t>
          </a:r>
        </a:p>
        <a:p>
          <a:r>
            <a:rPr lang="en-US" sz="1400" b="0" dirty="0"/>
            <a:t>Understanding the computational complexity of algorithms is crucial in data mining, as it affects the scalability and efficiency of data processing, especially with large datasets.</a:t>
          </a:r>
        </a:p>
      </dgm:t>
    </dgm:pt>
    <dgm:pt modelId="{8AC530CB-D7DA-41DE-A0CE-B4ABFB20EB37}" type="parTrans" cxnId="{751A5B24-36E9-413F-94FF-724DBB900CD6}">
      <dgm:prSet/>
      <dgm:spPr/>
      <dgm:t>
        <a:bodyPr/>
        <a:lstStyle/>
        <a:p>
          <a:endParaRPr lang="en-US" sz="2000"/>
        </a:p>
      </dgm:t>
    </dgm:pt>
    <dgm:pt modelId="{0EE652E3-A953-47DB-8E6F-4F2ADB76F1CA}" type="sibTrans" cxnId="{751A5B24-36E9-413F-94FF-724DBB900CD6}">
      <dgm:prSet phldrT="2" phldr="0" custT="1"/>
      <dgm:spPr/>
      <dgm:t>
        <a:bodyPr/>
        <a:lstStyle/>
        <a:p>
          <a:r>
            <a:rPr lang="en-US" sz="4800"/>
            <a:t>2</a:t>
          </a:r>
        </a:p>
      </dgm:t>
    </dgm:pt>
    <dgm:pt modelId="{78A1B659-6FC7-4E50-A7FA-D6AC05F98498}">
      <dgm:prSet custT="1"/>
      <dgm:spPr/>
      <dgm:t>
        <a:bodyPr/>
        <a:lstStyle/>
        <a:p>
          <a:r>
            <a:rPr lang="en-US" sz="1400" b="1" dirty="0"/>
            <a:t>Algorithm Development</a:t>
          </a:r>
        </a:p>
        <a:p>
          <a:r>
            <a:rPr lang="en-US" sz="1400" b="0" dirty="0"/>
            <a:t>This involves the creation of new algorithms or the adaptation of existing ones to find patterns in data. This often requires a blend of techniques from the aforementioned fields.</a:t>
          </a:r>
        </a:p>
      </dgm:t>
    </dgm:pt>
    <dgm:pt modelId="{3A53FB95-7950-41B7-BFAC-4A6C0DC39D63}" type="parTrans" cxnId="{59476581-5F01-448C-8AFD-B3DD6BD069DB}">
      <dgm:prSet/>
      <dgm:spPr/>
      <dgm:t>
        <a:bodyPr/>
        <a:lstStyle/>
        <a:p>
          <a:endParaRPr lang="en-US" sz="2000"/>
        </a:p>
      </dgm:t>
    </dgm:pt>
    <dgm:pt modelId="{42216023-487F-4A10-9D0F-F6FE82999A85}" type="sibTrans" cxnId="{59476581-5F01-448C-8AFD-B3DD6BD069DB}">
      <dgm:prSet phldrT="3" phldr="0" custT="1"/>
      <dgm:spPr/>
      <dgm:t>
        <a:bodyPr/>
        <a:lstStyle/>
        <a:p>
          <a:r>
            <a:rPr lang="en-US" sz="4800"/>
            <a:t>3</a:t>
          </a:r>
        </a:p>
      </dgm:t>
    </dgm:pt>
    <dgm:pt modelId="{63181CCF-DE44-4232-991F-7D93EC090F99}">
      <dgm:prSet custT="1"/>
      <dgm:spPr/>
      <dgm:t>
        <a:bodyPr/>
        <a:lstStyle/>
        <a:p>
          <a:r>
            <a:rPr lang="en-US" sz="1400" b="1" dirty="0"/>
            <a:t>Ethical and Privacy Considerations</a:t>
          </a:r>
        </a:p>
        <a:p>
          <a:r>
            <a:rPr lang="en-US" sz="1400" b="0" dirty="0"/>
            <a:t>With the increasing capability to mine massive datasets, issues of privacy, data security, and ethical use of data have become central to the field. Understanding these concerns is crucial for responsible data mining.</a:t>
          </a:r>
        </a:p>
      </dgm:t>
    </dgm:pt>
    <dgm:pt modelId="{7B9CF6F8-34A8-40E1-A07C-001D7229C108}" type="parTrans" cxnId="{BFF7BDFB-DAE5-4CB8-8969-2004253051A3}">
      <dgm:prSet/>
      <dgm:spPr/>
      <dgm:t>
        <a:bodyPr/>
        <a:lstStyle/>
        <a:p>
          <a:endParaRPr lang="en-US" sz="2000"/>
        </a:p>
      </dgm:t>
    </dgm:pt>
    <dgm:pt modelId="{368D1796-91A9-4505-914C-9746B959CF6F}" type="sibTrans" cxnId="{BFF7BDFB-DAE5-4CB8-8969-2004253051A3}">
      <dgm:prSet phldrT="4" phldr="0" custT="1"/>
      <dgm:spPr/>
      <dgm:t>
        <a:bodyPr/>
        <a:lstStyle/>
        <a:p>
          <a:r>
            <a:rPr lang="en-US" sz="4800"/>
            <a:t>4</a:t>
          </a:r>
        </a:p>
      </dgm:t>
    </dgm:pt>
    <dgm:pt modelId="{380B5A3C-E40C-4700-9443-BFD5B53EE616}" type="pres">
      <dgm:prSet presAssocID="{4DDD1900-488E-4C23-8144-E2B65B101BDB}" presName="linearFlow" presStyleCnt="0">
        <dgm:presLayoutVars>
          <dgm:dir/>
          <dgm:animLvl val="lvl"/>
          <dgm:resizeHandles val="exact"/>
        </dgm:presLayoutVars>
      </dgm:prSet>
      <dgm:spPr/>
    </dgm:pt>
    <dgm:pt modelId="{B92C530D-F78D-4FA8-A8B7-5C7F1607BFC3}" type="pres">
      <dgm:prSet presAssocID="{F42E60F2-F32F-456C-AD91-CD07C5761CD1}" presName="compositeNode" presStyleCnt="0"/>
      <dgm:spPr/>
    </dgm:pt>
    <dgm:pt modelId="{1FF352A7-6A38-47ED-86C3-847B15E16F28}" type="pres">
      <dgm:prSet presAssocID="{F42E60F2-F32F-456C-AD91-CD07C5761CD1}" presName="parTx" presStyleLbl="node1" presStyleIdx="0" presStyleCnt="0">
        <dgm:presLayoutVars>
          <dgm:chMax val="0"/>
          <dgm:chPref val="0"/>
          <dgm:bulletEnabled val="1"/>
        </dgm:presLayoutVars>
      </dgm:prSet>
      <dgm:spPr/>
    </dgm:pt>
    <dgm:pt modelId="{36A0F41B-7FE7-4416-8A63-BFEA8E3CD918}" type="pres">
      <dgm:prSet presAssocID="{F42E60F2-F32F-456C-AD91-CD07C5761CD1}" presName="parSh" presStyleCnt="0"/>
      <dgm:spPr/>
    </dgm:pt>
    <dgm:pt modelId="{28467A66-E2F7-407A-9D32-E21C22F1C007}" type="pres">
      <dgm:prSet presAssocID="{F42E60F2-F32F-456C-AD91-CD07C5761CD1}" presName="lineNode" presStyleLbl="alignAccFollowNode1" presStyleIdx="0" presStyleCnt="12"/>
      <dgm:spPr/>
    </dgm:pt>
    <dgm:pt modelId="{061EC900-A7DA-4051-9336-9BBB79BE277C}" type="pres">
      <dgm:prSet presAssocID="{F42E60F2-F32F-456C-AD91-CD07C5761CD1}" presName="lineArrowNode" presStyleLbl="alignAccFollowNode1" presStyleIdx="1" presStyleCnt="12"/>
      <dgm:spPr/>
    </dgm:pt>
    <dgm:pt modelId="{00DD9B50-F8C2-4D42-B522-66F378D7CAB0}" type="pres">
      <dgm:prSet presAssocID="{AEEA4008-8ACE-4C1C-952C-C4507EE66BCF}" presName="sibTransNodeCircle" presStyleLbl="alignNode1" presStyleIdx="0" presStyleCnt="4">
        <dgm:presLayoutVars>
          <dgm:chMax val="0"/>
          <dgm:bulletEnabled/>
        </dgm:presLayoutVars>
      </dgm:prSet>
      <dgm:spPr/>
    </dgm:pt>
    <dgm:pt modelId="{47949698-4913-4356-B712-BBE33E4EE5AA}" type="pres">
      <dgm:prSet presAssocID="{AEEA4008-8ACE-4C1C-952C-C4507EE66BCF}" presName="spacerBetweenCircleAndCallout" presStyleCnt="0">
        <dgm:presLayoutVars/>
      </dgm:prSet>
      <dgm:spPr/>
    </dgm:pt>
    <dgm:pt modelId="{02A61237-B668-45B0-ADBE-316FC2C6AC17}" type="pres">
      <dgm:prSet presAssocID="{F42E60F2-F32F-456C-AD91-CD07C5761CD1}" presName="nodeText" presStyleLbl="alignAccFollowNode1" presStyleIdx="2" presStyleCnt="12" custScaleX="110000" custScaleY="101515">
        <dgm:presLayoutVars>
          <dgm:bulletEnabled val="1"/>
        </dgm:presLayoutVars>
      </dgm:prSet>
      <dgm:spPr/>
    </dgm:pt>
    <dgm:pt modelId="{C6519F02-8456-42D6-A81B-86737008D354}" type="pres">
      <dgm:prSet presAssocID="{AEEA4008-8ACE-4C1C-952C-C4507EE66BCF}" presName="sibTransComposite" presStyleCnt="0"/>
      <dgm:spPr/>
    </dgm:pt>
    <dgm:pt modelId="{E0FD4D27-013A-4557-80A5-33C898969B66}" type="pres">
      <dgm:prSet presAssocID="{4D614313-D23C-42CD-A6BC-FE140529E442}" presName="compositeNode" presStyleCnt="0"/>
      <dgm:spPr/>
    </dgm:pt>
    <dgm:pt modelId="{114EE0BD-38DB-4F3F-8F90-CB6BDC86EABD}" type="pres">
      <dgm:prSet presAssocID="{4D614313-D23C-42CD-A6BC-FE140529E442}" presName="parTx" presStyleLbl="node1" presStyleIdx="0" presStyleCnt="0">
        <dgm:presLayoutVars>
          <dgm:chMax val="0"/>
          <dgm:chPref val="0"/>
          <dgm:bulletEnabled val="1"/>
        </dgm:presLayoutVars>
      </dgm:prSet>
      <dgm:spPr/>
    </dgm:pt>
    <dgm:pt modelId="{AD7B8C59-53F3-4538-99F6-90EB249075EE}" type="pres">
      <dgm:prSet presAssocID="{4D614313-D23C-42CD-A6BC-FE140529E442}" presName="parSh" presStyleCnt="0"/>
      <dgm:spPr/>
    </dgm:pt>
    <dgm:pt modelId="{3D696234-407C-42C9-86D4-4A00BD3A01D0}" type="pres">
      <dgm:prSet presAssocID="{4D614313-D23C-42CD-A6BC-FE140529E442}" presName="lineNode" presStyleLbl="alignAccFollowNode1" presStyleIdx="3" presStyleCnt="12"/>
      <dgm:spPr/>
    </dgm:pt>
    <dgm:pt modelId="{35ED99D1-78B4-4DE7-8A5C-15B4E86B4D2E}" type="pres">
      <dgm:prSet presAssocID="{4D614313-D23C-42CD-A6BC-FE140529E442}" presName="lineArrowNode" presStyleLbl="alignAccFollowNode1" presStyleIdx="4" presStyleCnt="12"/>
      <dgm:spPr/>
    </dgm:pt>
    <dgm:pt modelId="{29269144-DE9D-4D5E-85C4-66975B8E3861}" type="pres">
      <dgm:prSet presAssocID="{0EE652E3-A953-47DB-8E6F-4F2ADB76F1CA}" presName="sibTransNodeCircle" presStyleLbl="alignNode1" presStyleIdx="1" presStyleCnt="4">
        <dgm:presLayoutVars>
          <dgm:chMax val="0"/>
          <dgm:bulletEnabled/>
        </dgm:presLayoutVars>
      </dgm:prSet>
      <dgm:spPr/>
    </dgm:pt>
    <dgm:pt modelId="{BBF87D92-D8E8-4916-BB63-21D6C33A63E0}" type="pres">
      <dgm:prSet presAssocID="{0EE652E3-A953-47DB-8E6F-4F2ADB76F1CA}" presName="spacerBetweenCircleAndCallout" presStyleCnt="0">
        <dgm:presLayoutVars/>
      </dgm:prSet>
      <dgm:spPr/>
    </dgm:pt>
    <dgm:pt modelId="{D277F09E-3A40-48EA-8BB7-467DA93584B5}" type="pres">
      <dgm:prSet presAssocID="{4D614313-D23C-42CD-A6BC-FE140529E442}" presName="nodeText" presStyleLbl="alignAccFollowNode1" presStyleIdx="5" presStyleCnt="12" custScaleX="110000" custScaleY="101797">
        <dgm:presLayoutVars>
          <dgm:bulletEnabled val="1"/>
        </dgm:presLayoutVars>
      </dgm:prSet>
      <dgm:spPr/>
    </dgm:pt>
    <dgm:pt modelId="{3F83338A-55A2-4E7C-BD54-8A868CBD99CD}" type="pres">
      <dgm:prSet presAssocID="{0EE652E3-A953-47DB-8E6F-4F2ADB76F1CA}" presName="sibTransComposite" presStyleCnt="0"/>
      <dgm:spPr/>
    </dgm:pt>
    <dgm:pt modelId="{AADEBFAB-FD17-41EC-9D7D-7E77C8175FFE}" type="pres">
      <dgm:prSet presAssocID="{78A1B659-6FC7-4E50-A7FA-D6AC05F98498}" presName="compositeNode" presStyleCnt="0"/>
      <dgm:spPr/>
    </dgm:pt>
    <dgm:pt modelId="{07A647D5-279C-4887-AAF5-F21C64714B82}" type="pres">
      <dgm:prSet presAssocID="{78A1B659-6FC7-4E50-A7FA-D6AC05F98498}" presName="parTx" presStyleLbl="node1" presStyleIdx="0" presStyleCnt="0">
        <dgm:presLayoutVars>
          <dgm:chMax val="0"/>
          <dgm:chPref val="0"/>
          <dgm:bulletEnabled val="1"/>
        </dgm:presLayoutVars>
      </dgm:prSet>
      <dgm:spPr/>
    </dgm:pt>
    <dgm:pt modelId="{9B47371B-6E6A-4578-9D84-A8FDDCE977B0}" type="pres">
      <dgm:prSet presAssocID="{78A1B659-6FC7-4E50-A7FA-D6AC05F98498}" presName="parSh" presStyleCnt="0"/>
      <dgm:spPr/>
    </dgm:pt>
    <dgm:pt modelId="{75AFB841-F065-4CCD-B9EF-56843482A984}" type="pres">
      <dgm:prSet presAssocID="{78A1B659-6FC7-4E50-A7FA-D6AC05F98498}" presName="lineNode" presStyleLbl="alignAccFollowNode1" presStyleIdx="6" presStyleCnt="12"/>
      <dgm:spPr/>
    </dgm:pt>
    <dgm:pt modelId="{4DDB9B6F-7E09-49CB-A94B-E30D3CE2D1B4}" type="pres">
      <dgm:prSet presAssocID="{78A1B659-6FC7-4E50-A7FA-D6AC05F98498}" presName="lineArrowNode" presStyleLbl="alignAccFollowNode1" presStyleIdx="7" presStyleCnt="12"/>
      <dgm:spPr/>
    </dgm:pt>
    <dgm:pt modelId="{419F3EC1-8224-4E33-94DA-CDA011ED38D9}" type="pres">
      <dgm:prSet presAssocID="{42216023-487F-4A10-9D0F-F6FE82999A85}" presName="sibTransNodeCircle" presStyleLbl="alignNode1" presStyleIdx="2" presStyleCnt="4">
        <dgm:presLayoutVars>
          <dgm:chMax val="0"/>
          <dgm:bulletEnabled/>
        </dgm:presLayoutVars>
      </dgm:prSet>
      <dgm:spPr/>
    </dgm:pt>
    <dgm:pt modelId="{92048F8C-4DC5-41DA-9075-8B9FDEC04F71}" type="pres">
      <dgm:prSet presAssocID="{42216023-487F-4A10-9D0F-F6FE82999A85}" presName="spacerBetweenCircleAndCallout" presStyleCnt="0">
        <dgm:presLayoutVars/>
      </dgm:prSet>
      <dgm:spPr/>
    </dgm:pt>
    <dgm:pt modelId="{7003588D-8522-483C-8AAB-4F0B5DFC58E9}" type="pres">
      <dgm:prSet presAssocID="{78A1B659-6FC7-4E50-A7FA-D6AC05F98498}" presName="nodeText" presStyleLbl="alignAccFollowNode1" presStyleIdx="8" presStyleCnt="12" custScaleX="110000" custScaleY="100241">
        <dgm:presLayoutVars>
          <dgm:bulletEnabled val="1"/>
        </dgm:presLayoutVars>
      </dgm:prSet>
      <dgm:spPr/>
    </dgm:pt>
    <dgm:pt modelId="{FBA8A6E1-CD2C-42B1-89D6-50088AABA695}" type="pres">
      <dgm:prSet presAssocID="{42216023-487F-4A10-9D0F-F6FE82999A85}" presName="sibTransComposite" presStyleCnt="0"/>
      <dgm:spPr/>
    </dgm:pt>
    <dgm:pt modelId="{F93DC89F-87DC-43DF-B985-88B43FB34EBC}" type="pres">
      <dgm:prSet presAssocID="{63181CCF-DE44-4232-991F-7D93EC090F99}" presName="compositeNode" presStyleCnt="0"/>
      <dgm:spPr/>
    </dgm:pt>
    <dgm:pt modelId="{15789660-0E6F-4665-A902-774CF0BE39C0}" type="pres">
      <dgm:prSet presAssocID="{63181CCF-DE44-4232-991F-7D93EC090F99}" presName="parTx" presStyleLbl="node1" presStyleIdx="0" presStyleCnt="0">
        <dgm:presLayoutVars>
          <dgm:chMax val="0"/>
          <dgm:chPref val="0"/>
          <dgm:bulletEnabled val="1"/>
        </dgm:presLayoutVars>
      </dgm:prSet>
      <dgm:spPr/>
    </dgm:pt>
    <dgm:pt modelId="{90F36B04-2C7C-407A-9B1D-C76DB402AFF4}" type="pres">
      <dgm:prSet presAssocID="{63181CCF-DE44-4232-991F-7D93EC090F99}" presName="parSh" presStyleCnt="0"/>
      <dgm:spPr/>
    </dgm:pt>
    <dgm:pt modelId="{DB9155AB-C7EC-4820-A0C5-9E05FF32CA04}" type="pres">
      <dgm:prSet presAssocID="{63181CCF-DE44-4232-991F-7D93EC090F99}" presName="lineNode" presStyleLbl="alignAccFollowNode1" presStyleIdx="9" presStyleCnt="12"/>
      <dgm:spPr/>
    </dgm:pt>
    <dgm:pt modelId="{64C29645-6A52-403B-9B2A-19C472EBC8B6}" type="pres">
      <dgm:prSet presAssocID="{63181CCF-DE44-4232-991F-7D93EC090F99}" presName="lineArrowNode" presStyleLbl="alignAccFollowNode1" presStyleIdx="10" presStyleCnt="12"/>
      <dgm:spPr/>
    </dgm:pt>
    <dgm:pt modelId="{01543238-B5DC-4EE0-81B0-B1F11EFF83B2}" type="pres">
      <dgm:prSet presAssocID="{368D1796-91A9-4505-914C-9746B959CF6F}" presName="sibTransNodeCircle" presStyleLbl="alignNode1" presStyleIdx="3" presStyleCnt="4">
        <dgm:presLayoutVars>
          <dgm:chMax val="0"/>
          <dgm:bulletEnabled/>
        </dgm:presLayoutVars>
      </dgm:prSet>
      <dgm:spPr/>
    </dgm:pt>
    <dgm:pt modelId="{E06317FA-99A3-4B49-AFF3-7BD59CE60C30}" type="pres">
      <dgm:prSet presAssocID="{368D1796-91A9-4505-914C-9746B959CF6F}" presName="spacerBetweenCircleAndCallout" presStyleCnt="0">
        <dgm:presLayoutVars/>
      </dgm:prSet>
      <dgm:spPr/>
    </dgm:pt>
    <dgm:pt modelId="{908EB242-365A-4010-82F3-CF4FBBA1A2E3}" type="pres">
      <dgm:prSet presAssocID="{63181CCF-DE44-4232-991F-7D93EC090F99}" presName="nodeText" presStyleLbl="alignAccFollowNode1" presStyleIdx="11" presStyleCnt="12" custScaleX="110000" custScaleY="100040">
        <dgm:presLayoutVars>
          <dgm:bulletEnabled val="1"/>
        </dgm:presLayoutVars>
      </dgm:prSet>
      <dgm:spPr/>
    </dgm:pt>
  </dgm:ptLst>
  <dgm:cxnLst>
    <dgm:cxn modelId="{FB1BEB23-2F3A-4AF9-9A1B-D7780A401764}" srcId="{4DDD1900-488E-4C23-8144-E2B65B101BDB}" destId="{F42E60F2-F32F-456C-AD91-CD07C5761CD1}" srcOrd="0" destOrd="0" parTransId="{97B64F13-BF14-4649-89E6-943E78F486AF}" sibTransId="{AEEA4008-8ACE-4C1C-952C-C4507EE66BCF}"/>
    <dgm:cxn modelId="{751A5B24-36E9-413F-94FF-724DBB900CD6}" srcId="{4DDD1900-488E-4C23-8144-E2B65B101BDB}" destId="{4D614313-D23C-42CD-A6BC-FE140529E442}" srcOrd="1" destOrd="0" parTransId="{8AC530CB-D7DA-41DE-A0CE-B4ABFB20EB37}" sibTransId="{0EE652E3-A953-47DB-8E6F-4F2ADB76F1CA}"/>
    <dgm:cxn modelId="{DA462137-A52A-49D6-B2DA-A4F87AF02383}" type="presOf" srcId="{AEEA4008-8ACE-4C1C-952C-C4507EE66BCF}" destId="{00DD9B50-F8C2-4D42-B522-66F378D7CAB0}" srcOrd="0" destOrd="0" presId="urn:microsoft.com/office/officeart/2016/7/layout/LinearArrowProcessNumbered"/>
    <dgm:cxn modelId="{A3BD4B5E-6810-4507-AC63-ECF759A6499B}" type="presOf" srcId="{F42E60F2-F32F-456C-AD91-CD07C5761CD1}" destId="{02A61237-B668-45B0-ADBE-316FC2C6AC17}" srcOrd="0" destOrd="0" presId="urn:microsoft.com/office/officeart/2016/7/layout/LinearArrowProcessNumbered"/>
    <dgm:cxn modelId="{B6257450-1158-4977-983F-422458BC8D35}" type="presOf" srcId="{78A1B659-6FC7-4E50-A7FA-D6AC05F98498}" destId="{7003588D-8522-483C-8AAB-4F0B5DFC58E9}" srcOrd="0" destOrd="0" presId="urn:microsoft.com/office/officeart/2016/7/layout/LinearArrowProcessNumbered"/>
    <dgm:cxn modelId="{59476581-5F01-448C-8AFD-B3DD6BD069DB}" srcId="{4DDD1900-488E-4C23-8144-E2B65B101BDB}" destId="{78A1B659-6FC7-4E50-A7FA-D6AC05F98498}" srcOrd="2" destOrd="0" parTransId="{3A53FB95-7950-41B7-BFAC-4A6C0DC39D63}" sibTransId="{42216023-487F-4A10-9D0F-F6FE82999A85}"/>
    <dgm:cxn modelId="{D0F9048B-30B3-45F1-B05C-8836501FA4D0}" type="presOf" srcId="{0EE652E3-A953-47DB-8E6F-4F2ADB76F1CA}" destId="{29269144-DE9D-4D5E-85C4-66975B8E3861}" srcOrd="0" destOrd="0" presId="urn:microsoft.com/office/officeart/2016/7/layout/LinearArrowProcessNumbered"/>
    <dgm:cxn modelId="{29C5198D-1C61-4DA7-89A0-A7DF6637C613}" type="presOf" srcId="{4D614313-D23C-42CD-A6BC-FE140529E442}" destId="{D277F09E-3A40-48EA-8BB7-467DA93584B5}" srcOrd="0" destOrd="0" presId="urn:microsoft.com/office/officeart/2016/7/layout/LinearArrowProcessNumbered"/>
    <dgm:cxn modelId="{64D1B0A3-7ECD-4A73-9D05-EA7FA5649F80}" type="presOf" srcId="{42216023-487F-4A10-9D0F-F6FE82999A85}" destId="{419F3EC1-8224-4E33-94DA-CDA011ED38D9}" srcOrd="0" destOrd="0" presId="urn:microsoft.com/office/officeart/2016/7/layout/LinearArrowProcessNumbered"/>
    <dgm:cxn modelId="{FFC8ABD1-4D5F-45F1-B747-A2A6644985EB}" type="presOf" srcId="{368D1796-91A9-4505-914C-9746B959CF6F}" destId="{01543238-B5DC-4EE0-81B0-B1F11EFF83B2}" srcOrd="0" destOrd="0" presId="urn:microsoft.com/office/officeart/2016/7/layout/LinearArrowProcessNumbered"/>
    <dgm:cxn modelId="{AA0FD8F3-6AD1-48B5-8459-768276ABD7D4}" type="presOf" srcId="{63181CCF-DE44-4232-991F-7D93EC090F99}" destId="{908EB242-365A-4010-82F3-CF4FBBA1A2E3}" srcOrd="0" destOrd="0" presId="urn:microsoft.com/office/officeart/2016/7/layout/LinearArrowProcessNumbered"/>
    <dgm:cxn modelId="{1514FFFA-C4B0-49EB-89F2-4671E2BE6C32}" type="presOf" srcId="{4DDD1900-488E-4C23-8144-E2B65B101BDB}" destId="{380B5A3C-E40C-4700-9443-BFD5B53EE616}" srcOrd="0" destOrd="0" presId="urn:microsoft.com/office/officeart/2016/7/layout/LinearArrowProcessNumbered"/>
    <dgm:cxn modelId="{BFF7BDFB-DAE5-4CB8-8969-2004253051A3}" srcId="{4DDD1900-488E-4C23-8144-E2B65B101BDB}" destId="{63181CCF-DE44-4232-991F-7D93EC090F99}" srcOrd="3" destOrd="0" parTransId="{7B9CF6F8-34A8-40E1-A07C-001D7229C108}" sibTransId="{368D1796-91A9-4505-914C-9746B959CF6F}"/>
    <dgm:cxn modelId="{F5E3AC76-C255-439F-A582-681CFFF02DE9}" type="presParOf" srcId="{380B5A3C-E40C-4700-9443-BFD5B53EE616}" destId="{B92C530D-F78D-4FA8-A8B7-5C7F1607BFC3}" srcOrd="0" destOrd="0" presId="urn:microsoft.com/office/officeart/2016/7/layout/LinearArrowProcessNumbered"/>
    <dgm:cxn modelId="{4E839788-70A2-4FEC-9D39-DBCA75D9CA67}" type="presParOf" srcId="{B92C530D-F78D-4FA8-A8B7-5C7F1607BFC3}" destId="{1FF352A7-6A38-47ED-86C3-847B15E16F28}" srcOrd="0" destOrd="0" presId="urn:microsoft.com/office/officeart/2016/7/layout/LinearArrowProcessNumbered"/>
    <dgm:cxn modelId="{E85DBE01-B867-4CB6-A0FB-7B57C59C60AB}" type="presParOf" srcId="{B92C530D-F78D-4FA8-A8B7-5C7F1607BFC3}" destId="{36A0F41B-7FE7-4416-8A63-BFEA8E3CD918}" srcOrd="1" destOrd="0" presId="urn:microsoft.com/office/officeart/2016/7/layout/LinearArrowProcessNumbered"/>
    <dgm:cxn modelId="{BD9DA4F1-742A-4ADE-AF65-C7BB54E5641C}" type="presParOf" srcId="{36A0F41B-7FE7-4416-8A63-BFEA8E3CD918}" destId="{28467A66-E2F7-407A-9D32-E21C22F1C007}" srcOrd="0" destOrd="0" presId="urn:microsoft.com/office/officeart/2016/7/layout/LinearArrowProcessNumbered"/>
    <dgm:cxn modelId="{F511042E-ABAF-442E-B131-08FE211C628B}" type="presParOf" srcId="{36A0F41B-7FE7-4416-8A63-BFEA8E3CD918}" destId="{061EC900-A7DA-4051-9336-9BBB79BE277C}" srcOrd="1" destOrd="0" presId="urn:microsoft.com/office/officeart/2016/7/layout/LinearArrowProcessNumbered"/>
    <dgm:cxn modelId="{D94ECDE5-A11D-4D5E-A4A8-20F24459950E}" type="presParOf" srcId="{36A0F41B-7FE7-4416-8A63-BFEA8E3CD918}" destId="{00DD9B50-F8C2-4D42-B522-66F378D7CAB0}" srcOrd="2" destOrd="0" presId="urn:microsoft.com/office/officeart/2016/7/layout/LinearArrowProcessNumbered"/>
    <dgm:cxn modelId="{6877F7B6-88AA-45D4-84FC-F54BD3167F0C}" type="presParOf" srcId="{36A0F41B-7FE7-4416-8A63-BFEA8E3CD918}" destId="{47949698-4913-4356-B712-BBE33E4EE5AA}" srcOrd="3" destOrd="0" presId="urn:microsoft.com/office/officeart/2016/7/layout/LinearArrowProcessNumbered"/>
    <dgm:cxn modelId="{51C235EE-90FE-4222-A3A3-0FE30BFA305D}" type="presParOf" srcId="{B92C530D-F78D-4FA8-A8B7-5C7F1607BFC3}" destId="{02A61237-B668-45B0-ADBE-316FC2C6AC17}" srcOrd="2" destOrd="0" presId="urn:microsoft.com/office/officeart/2016/7/layout/LinearArrowProcessNumbered"/>
    <dgm:cxn modelId="{D049F000-4013-4AA4-8680-E9645D17FDF7}" type="presParOf" srcId="{380B5A3C-E40C-4700-9443-BFD5B53EE616}" destId="{C6519F02-8456-42D6-A81B-86737008D354}" srcOrd="1" destOrd="0" presId="urn:microsoft.com/office/officeart/2016/7/layout/LinearArrowProcessNumbered"/>
    <dgm:cxn modelId="{16BC0E36-9A22-4B3B-A98E-42902C64FCEF}" type="presParOf" srcId="{380B5A3C-E40C-4700-9443-BFD5B53EE616}" destId="{E0FD4D27-013A-4557-80A5-33C898969B66}" srcOrd="2" destOrd="0" presId="urn:microsoft.com/office/officeart/2016/7/layout/LinearArrowProcessNumbered"/>
    <dgm:cxn modelId="{9E0A6869-214F-4CD1-868C-0A1393181545}" type="presParOf" srcId="{E0FD4D27-013A-4557-80A5-33C898969B66}" destId="{114EE0BD-38DB-4F3F-8F90-CB6BDC86EABD}" srcOrd="0" destOrd="0" presId="urn:microsoft.com/office/officeart/2016/7/layout/LinearArrowProcessNumbered"/>
    <dgm:cxn modelId="{7F1F3EE8-B6D0-48AD-A672-C34D52B05DBB}" type="presParOf" srcId="{E0FD4D27-013A-4557-80A5-33C898969B66}" destId="{AD7B8C59-53F3-4538-99F6-90EB249075EE}" srcOrd="1" destOrd="0" presId="urn:microsoft.com/office/officeart/2016/7/layout/LinearArrowProcessNumbered"/>
    <dgm:cxn modelId="{40CA66E3-807C-4869-9A38-7963FFFCA86F}" type="presParOf" srcId="{AD7B8C59-53F3-4538-99F6-90EB249075EE}" destId="{3D696234-407C-42C9-86D4-4A00BD3A01D0}" srcOrd="0" destOrd="0" presId="urn:microsoft.com/office/officeart/2016/7/layout/LinearArrowProcessNumbered"/>
    <dgm:cxn modelId="{DD403236-4B09-460F-AD0D-62921F1F60D8}" type="presParOf" srcId="{AD7B8C59-53F3-4538-99F6-90EB249075EE}" destId="{35ED99D1-78B4-4DE7-8A5C-15B4E86B4D2E}" srcOrd="1" destOrd="0" presId="urn:microsoft.com/office/officeart/2016/7/layout/LinearArrowProcessNumbered"/>
    <dgm:cxn modelId="{8880E464-FEB1-41F6-8D02-C8542E69A7DF}" type="presParOf" srcId="{AD7B8C59-53F3-4538-99F6-90EB249075EE}" destId="{29269144-DE9D-4D5E-85C4-66975B8E3861}" srcOrd="2" destOrd="0" presId="urn:microsoft.com/office/officeart/2016/7/layout/LinearArrowProcessNumbered"/>
    <dgm:cxn modelId="{B2C47998-0EE9-4E06-96F1-1226CB2480F6}" type="presParOf" srcId="{AD7B8C59-53F3-4538-99F6-90EB249075EE}" destId="{BBF87D92-D8E8-4916-BB63-21D6C33A63E0}" srcOrd="3" destOrd="0" presId="urn:microsoft.com/office/officeart/2016/7/layout/LinearArrowProcessNumbered"/>
    <dgm:cxn modelId="{A8464EDB-D434-4FD6-B4B1-F53C016483CD}" type="presParOf" srcId="{E0FD4D27-013A-4557-80A5-33C898969B66}" destId="{D277F09E-3A40-48EA-8BB7-467DA93584B5}" srcOrd="2" destOrd="0" presId="urn:microsoft.com/office/officeart/2016/7/layout/LinearArrowProcessNumbered"/>
    <dgm:cxn modelId="{9DB2CF31-63E2-4CDC-9F1E-F6F3978C2143}" type="presParOf" srcId="{380B5A3C-E40C-4700-9443-BFD5B53EE616}" destId="{3F83338A-55A2-4E7C-BD54-8A868CBD99CD}" srcOrd="3" destOrd="0" presId="urn:microsoft.com/office/officeart/2016/7/layout/LinearArrowProcessNumbered"/>
    <dgm:cxn modelId="{0EC27736-D189-422B-AB53-412398FBED62}" type="presParOf" srcId="{380B5A3C-E40C-4700-9443-BFD5B53EE616}" destId="{AADEBFAB-FD17-41EC-9D7D-7E77C8175FFE}" srcOrd="4" destOrd="0" presId="urn:microsoft.com/office/officeart/2016/7/layout/LinearArrowProcessNumbered"/>
    <dgm:cxn modelId="{6FFBF39E-493F-4755-B20D-50730D4F4D56}" type="presParOf" srcId="{AADEBFAB-FD17-41EC-9D7D-7E77C8175FFE}" destId="{07A647D5-279C-4887-AAF5-F21C64714B82}" srcOrd="0" destOrd="0" presId="urn:microsoft.com/office/officeart/2016/7/layout/LinearArrowProcessNumbered"/>
    <dgm:cxn modelId="{2DEE74AE-ECD2-4E83-A63A-FB67609FD3EC}" type="presParOf" srcId="{AADEBFAB-FD17-41EC-9D7D-7E77C8175FFE}" destId="{9B47371B-6E6A-4578-9D84-A8FDDCE977B0}" srcOrd="1" destOrd="0" presId="urn:microsoft.com/office/officeart/2016/7/layout/LinearArrowProcessNumbered"/>
    <dgm:cxn modelId="{AF50B512-08AB-49DC-8363-34907CFA2E20}" type="presParOf" srcId="{9B47371B-6E6A-4578-9D84-A8FDDCE977B0}" destId="{75AFB841-F065-4CCD-B9EF-56843482A984}" srcOrd="0" destOrd="0" presId="urn:microsoft.com/office/officeart/2016/7/layout/LinearArrowProcessNumbered"/>
    <dgm:cxn modelId="{DDD6F565-41F2-48B2-A339-912A380D0153}" type="presParOf" srcId="{9B47371B-6E6A-4578-9D84-A8FDDCE977B0}" destId="{4DDB9B6F-7E09-49CB-A94B-E30D3CE2D1B4}" srcOrd="1" destOrd="0" presId="urn:microsoft.com/office/officeart/2016/7/layout/LinearArrowProcessNumbered"/>
    <dgm:cxn modelId="{179AD8B1-E40A-4CCE-A413-A4EDFF0F9828}" type="presParOf" srcId="{9B47371B-6E6A-4578-9D84-A8FDDCE977B0}" destId="{419F3EC1-8224-4E33-94DA-CDA011ED38D9}" srcOrd="2" destOrd="0" presId="urn:microsoft.com/office/officeart/2016/7/layout/LinearArrowProcessNumbered"/>
    <dgm:cxn modelId="{FF98A11F-910D-4712-87C0-EBB61C65C900}" type="presParOf" srcId="{9B47371B-6E6A-4578-9D84-A8FDDCE977B0}" destId="{92048F8C-4DC5-41DA-9075-8B9FDEC04F71}" srcOrd="3" destOrd="0" presId="urn:microsoft.com/office/officeart/2016/7/layout/LinearArrowProcessNumbered"/>
    <dgm:cxn modelId="{2A1B04D2-034E-4B0B-8EDC-5741E34DC6E6}" type="presParOf" srcId="{AADEBFAB-FD17-41EC-9D7D-7E77C8175FFE}" destId="{7003588D-8522-483C-8AAB-4F0B5DFC58E9}" srcOrd="2" destOrd="0" presId="urn:microsoft.com/office/officeart/2016/7/layout/LinearArrowProcessNumbered"/>
    <dgm:cxn modelId="{02500200-C3D6-4A20-961F-7403B818BD7D}" type="presParOf" srcId="{380B5A3C-E40C-4700-9443-BFD5B53EE616}" destId="{FBA8A6E1-CD2C-42B1-89D6-50088AABA695}" srcOrd="5" destOrd="0" presId="urn:microsoft.com/office/officeart/2016/7/layout/LinearArrowProcessNumbered"/>
    <dgm:cxn modelId="{D4277BB7-D1FA-42BA-8D44-1569B7E2FC44}" type="presParOf" srcId="{380B5A3C-E40C-4700-9443-BFD5B53EE616}" destId="{F93DC89F-87DC-43DF-B985-88B43FB34EBC}" srcOrd="6" destOrd="0" presId="urn:microsoft.com/office/officeart/2016/7/layout/LinearArrowProcessNumbered"/>
    <dgm:cxn modelId="{F24FBC3C-F4EF-482E-8FFA-B7EAB00708D9}" type="presParOf" srcId="{F93DC89F-87DC-43DF-B985-88B43FB34EBC}" destId="{15789660-0E6F-4665-A902-774CF0BE39C0}" srcOrd="0" destOrd="0" presId="urn:microsoft.com/office/officeart/2016/7/layout/LinearArrowProcessNumbered"/>
    <dgm:cxn modelId="{057F53EE-7537-480C-ADA1-BD0E06950BAB}" type="presParOf" srcId="{F93DC89F-87DC-43DF-B985-88B43FB34EBC}" destId="{90F36B04-2C7C-407A-9B1D-C76DB402AFF4}" srcOrd="1" destOrd="0" presId="urn:microsoft.com/office/officeart/2016/7/layout/LinearArrowProcessNumbered"/>
    <dgm:cxn modelId="{C371D78A-BE34-497D-9932-3918701B565A}" type="presParOf" srcId="{90F36B04-2C7C-407A-9B1D-C76DB402AFF4}" destId="{DB9155AB-C7EC-4820-A0C5-9E05FF32CA04}" srcOrd="0" destOrd="0" presId="urn:microsoft.com/office/officeart/2016/7/layout/LinearArrowProcessNumbered"/>
    <dgm:cxn modelId="{D14AB233-E0AA-4695-AC01-D84CE8E09A81}" type="presParOf" srcId="{90F36B04-2C7C-407A-9B1D-C76DB402AFF4}" destId="{64C29645-6A52-403B-9B2A-19C472EBC8B6}" srcOrd="1" destOrd="0" presId="urn:microsoft.com/office/officeart/2016/7/layout/LinearArrowProcessNumbered"/>
    <dgm:cxn modelId="{AD80E970-1292-44EA-84D4-06E27852A7BA}" type="presParOf" srcId="{90F36B04-2C7C-407A-9B1D-C76DB402AFF4}" destId="{01543238-B5DC-4EE0-81B0-B1F11EFF83B2}" srcOrd="2" destOrd="0" presId="urn:microsoft.com/office/officeart/2016/7/layout/LinearArrowProcessNumbered"/>
    <dgm:cxn modelId="{E7C0BA61-6238-42A3-BA52-BB3F734ECDBD}" type="presParOf" srcId="{90F36B04-2C7C-407A-9B1D-C76DB402AFF4}" destId="{E06317FA-99A3-4B49-AFF3-7BD59CE60C30}" srcOrd="3" destOrd="0" presId="urn:microsoft.com/office/officeart/2016/7/layout/LinearArrowProcessNumbered"/>
    <dgm:cxn modelId="{AB33A301-39EC-4226-B9C7-949EE945F8E1}" type="presParOf" srcId="{F93DC89F-87DC-43DF-B985-88B43FB34EBC}" destId="{908EB242-365A-4010-82F3-CF4FBBA1A2E3}"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CA376-B202-4EF6-B1BA-1A5EF9D87A90}">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88497-84A1-46B7-95EE-37185E00826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91631-04DE-4F3C-AEBE-549308D4A22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b="1" kern="1200" dirty="0"/>
            <a:t>Foundational Concepts: </a:t>
          </a:r>
          <a:r>
            <a:rPr lang="en-US" sz="1800" kern="1200" dirty="0"/>
            <a:t>The groundwork for data mining was laid by early mathematicians and statisticians like Thomas Bayes, Carl Friedrich Gauss, and Francis Galton. They developed essential statistical techniques like probability theory, regression analysis, and correlation.</a:t>
          </a:r>
        </a:p>
      </dsp:txBody>
      <dsp:txXfrm>
        <a:off x="1507738" y="707092"/>
        <a:ext cx="9007861" cy="1305401"/>
      </dsp:txXfrm>
    </dsp:sp>
    <dsp:sp modelId="{CEDE2323-843B-46B3-9425-55406BD2382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FA512-8819-4638-99CE-7D9FDB8D889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FFD1F-8DCB-44B6-82D7-5DA28C4DCDC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b="1" kern="1200" dirty="0"/>
            <a:t>Computational Tools Emerge: </a:t>
          </a:r>
          <a:r>
            <a:rPr lang="en-US" sz="1800" kern="1200" dirty="0"/>
            <a:t>The invention of early computers like ENIAC and UNIVAC in the mid-20th century provided the computational power necessary to handle larger datasets and perform complex calculations.</a:t>
          </a:r>
        </a:p>
      </dsp:txBody>
      <dsp:txXfrm>
        <a:off x="1507738" y="2338844"/>
        <a:ext cx="9007861" cy="13054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EFF9D-4BE3-4BF5-9BAB-BA5026CE026E}">
      <dsp:nvSpPr>
        <dsp:cNvPr id="0" name=""/>
        <dsp:cNvSpPr/>
      </dsp:nvSpPr>
      <dsp:spPr>
        <a:xfrm>
          <a:off x="1271151" y="198241"/>
          <a:ext cx="673154" cy="673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CCAC13-0FE4-41DC-B01C-64DBF05A0AEB}">
      <dsp:nvSpPr>
        <dsp:cNvPr id="0" name=""/>
        <dsp:cNvSpPr/>
      </dsp:nvSpPr>
      <dsp:spPr>
        <a:xfrm>
          <a:off x="702710" y="1168785"/>
          <a:ext cx="1810037" cy="302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Scalability and Efficiency with Big Data</a:t>
          </a:r>
        </a:p>
        <a:p>
          <a:pPr marL="0" lvl="0" indent="0" algn="ctr" defTabSz="622300">
            <a:lnSpc>
              <a:spcPct val="100000"/>
            </a:lnSpc>
            <a:spcBef>
              <a:spcPct val="0"/>
            </a:spcBef>
            <a:spcAft>
              <a:spcPct val="35000"/>
            </a:spcAft>
            <a:buNone/>
          </a:pPr>
          <a:r>
            <a:rPr lang="en-US" sz="1400" kern="1200" dirty="0"/>
            <a:t>Adapting to the challenges posed by the enormous volume and complexity of big data through the development of scalable, efficient algorithms and the use of advanced technologies like distributed computing and cloud-based solutions.</a:t>
          </a:r>
        </a:p>
      </dsp:txBody>
      <dsp:txXfrm>
        <a:off x="702710" y="1168785"/>
        <a:ext cx="1810037" cy="3022700"/>
      </dsp:txXfrm>
    </dsp:sp>
    <dsp:sp modelId="{20051C5B-B507-4508-95A5-504ECF9979E4}">
      <dsp:nvSpPr>
        <dsp:cNvPr id="0" name=""/>
        <dsp:cNvSpPr/>
      </dsp:nvSpPr>
      <dsp:spPr>
        <a:xfrm>
          <a:off x="3342971" y="198241"/>
          <a:ext cx="673154" cy="673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1A061-16D8-49A0-B06F-2C48478344A9}">
      <dsp:nvSpPr>
        <dsp:cNvPr id="0" name=""/>
        <dsp:cNvSpPr/>
      </dsp:nvSpPr>
      <dsp:spPr>
        <a:xfrm>
          <a:off x="2774529" y="1168785"/>
          <a:ext cx="1810037" cy="302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Data Quality and Complex Data Types</a:t>
          </a:r>
        </a:p>
        <a:p>
          <a:pPr marL="0" lvl="0" indent="0" algn="ctr" defTabSz="622300">
            <a:lnSpc>
              <a:spcPct val="100000"/>
            </a:lnSpc>
            <a:spcBef>
              <a:spcPct val="0"/>
            </a:spcBef>
            <a:spcAft>
              <a:spcPct val="35000"/>
            </a:spcAft>
            <a:buNone/>
          </a:pPr>
          <a:r>
            <a:rPr lang="en-US" sz="1400" kern="1200" dirty="0"/>
            <a:t>Improving techniques for data preprocessing and quality assurance, along with developing new methods to handle complex and unstructured data types such as multimedia, social media, and real-time streaming data.</a:t>
          </a:r>
        </a:p>
      </dsp:txBody>
      <dsp:txXfrm>
        <a:off x="2774529" y="1168785"/>
        <a:ext cx="1810037" cy="3022700"/>
      </dsp:txXfrm>
    </dsp:sp>
    <dsp:sp modelId="{E19D86F1-1905-4D52-9B15-E11376FEE4CD}">
      <dsp:nvSpPr>
        <dsp:cNvPr id="0" name=""/>
        <dsp:cNvSpPr/>
      </dsp:nvSpPr>
      <dsp:spPr>
        <a:xfrm>
          <a:off x="5414790" y="198241"/>
          <a:ext cx="673154" cy="673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B62F3-A892-4233-A25C-21C305BFF8D9}">
      <dsp:nvSpPr>
        <dsp:cNvPr id="0" name=""/>
        <dsp:cNvSpPr/>
      </dsp:nvSpPr>
      <dsp:spPr>
        <a:xfrm>
          <a:off x="4846348" y="1168785"/>
          <a:ext cx="1810037" cy="302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Privacy, Security, and Ethical Concerns</a:t>
          </a:r>
        </a:p>
        <a:p>
          <a:pPr marL="0" lvl="0" indent="0" algn="ctr" defTabSz="622300">
            <a:lnSpc>
              <a:spcPct val="100000"/>
            </a:lnSpc>
            <a:spcBef>
              <a:spcPct val="0"/>
            </a:spcBef>
            <a:spcAft>
              <a:spcPct val="35000"/>
            </a:spcAft>
            <a:buNone/>
          </a:pPr>
          <a:r>
            <a:rPr lang="en-US" sz="1400" kern="1200" dirty="0"/>
            <a:t>Addressing privacy and security issues through advanced methods like differential privacy and encryption, while also focusing on ethical data mining practices to prevent biases and ensure responsible use of data.</a:t>
          </a:r>
        </a:p>
      </dsp:txBody>
      <dsp:txXfrm>
        <a:off x="4846348" y="1168785"/>
        <a:ext cx="1810037" cy="3022700"/>
      </dsp:txXfrm>
    </dsp:sp>
    <dsp:sp modelId="{60486EDF-71E4-466C-BD57-ED64F734A3CE}">
      <dsp:nvSpPr>
        <dsp:cNvPr id="0" name=""/>
        <dsp:cNvSpPr/>
      </dsp:nvSpPr>
      <dsp:spPr>
        <a:xfrm>
          <a:off x="7486609" y="198241"/>
          <a:ext cx="673154" cy="673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4846F8-BEF4-4D44-A4C8-88E3DD87F777}">
      <dsp:nvSpPr>
        <dsp:cNvPr id="0" name=""/>
        <dsp:cNvSpPr/>
      </dsp:nvSpPr>
      <dsp:spPr>
        <a:xfrm>
          <a:off x="6918168" y="1168785"/>
          <a:ext cx="1810037" cy="302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Integration with AI and </a:t>
          </a:r>
          <a:r>
            <a:rPr lang="en-US" sz="1400" b="1" kern="1200" dirty="0" err="1"/>
            <a:t>Explainability</a:t>
          </a:r>
          <a:endParaRPr lang="en-US" sz="1400" b="1" kern="1200" dirty="0"/>
        </a:p>
        <a:p>
          <a:pPr marL="0" lvl="0" indent="0" algn="ctr" defTabSz="622300">
            <a:lnSpc>
              <a:spcPct val="100000"/>
            </a:lnSpc>
            <a:spcBef>
              <a:spcPct val="0"/>
            </a:spcBef>
            <a:spcAft>
              <a:spcPct val="35000"/>
            </a:spcAft>
            <a:buNone/>
          </a:pPr>
          <a:r>
            <a:rPr lang="en-US" sz="1400" kern="1200" dirty="0"/>
            <a:t>Merging data mining with AI and machine learning, particularly in developing interpretable and explainable models, to enhance decision-making processes in various fields and ensure transparency and trustworthiness. Also, gen AI is an emerging trend in data mining. </a:t>
          </a:r>
        </a:p>
      </dsp:txBody>
      <dsp:txXfrm>
        <a:off x="6918168" y="1168785"/>
        <a:ext cx="1810037" cy="3022700"/>
      </dsp:txXfrm>
    </dsp:sp>
    <dsp:sp modelId="{F2F61099-1C9E-4986-9E64-A68126CAC4C2}">
      <dsp:nvSpPr>
        <dsp:cNvPr id="0" name=""/>
        <dsp:cNvSpPr/>
      </dsp:nvSpPr>
      <dsp:spPr>
        <a:xfrm>
          <a:off x="9558429" y="198241"/>
          <a:ext cx="673154" cy="673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952D2-27CA-418F-A65D-8635C8399E87}">
      <dsp:nvSpPr>
        <dsp:cNvPr id="0" name=""/>
        <dsp:cNvSpPr/>
      </dsp:nvSpPr>
      <dsp:spPr>
        <a:xfrm>
          <a:off x="8989987" y="1168785"/>
          <a:ext cx="1810037" cy="302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Real-time Data Mining and Automation</a:t>
          </a:r>
        </a:p>
        <a:p>
          <a:pPr marL="0" lvl="0" indent="0" algn="ctr" defTabSz="622300">
            <a:lnSpc>
              <a:spcPct val="100000"/>
            </a:lnSpc>
            <a:spcBef>
              <a:spcPct val="0"/>
            </a:spcBef>
            <a:spcAft>
              <a:spcPct val="35000"/>
            </a:spcAft>
            <a:buNone/>
          </a:pPr>
          <a:r>
            <a:rPr lang="en-US" sz="1400" kern="1200" dirty="0"/>
            <a:t>Advancing real-time data mining for instant insights and focusing on automation technologies like </a:t>
          </a:r>
          <a:r>
            <a:rPr lang="en-US" sz="1400" kern="1200" dirty="0" err="1"/>
            <a:t>autoML</a:t>
          </a:r>
          <a:r>
            <a:rPr lang="en-US" sz="1400" kern="1200" dirty="0"/>
            <a:t> to make data mining accessible to a broader range of users, enhancing efficiency and democratizing data analysis capabilities.</a:t>
          </a:r>
        </a:p>
      </dsp:txBody>
      <dsp:txXfrm>
        <a:off x="8989987" y="1168785"/>
        <a:ext cx="1810037" cy="30227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3E6E5-7553-434D-8921-9AFAB67B7FBC}">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RapidMiner: </a:t>
          </a:r>
          <a:r>
            <a:rPr lang="en-US" sz="1400" kern="1200" dirty="0"/>
            <a:t>An environment for machine learning, data mining, text mining, predictive analytics, and business analytics. It's used for research, education, training, rapid prototyping, and application development and supports all steps of the data mining process.</a:t>
          </a:r>
        </a:p>
      </dsp:txBody>
      <dsp:txXfrm>
        <a:off x="28038" y="28038"/>
        <a:ext cx="7298593" cy="901218"/>
      </dsp:txXfrm>
    </dsp:sp>
    <dsp:sp modelId="{14BF8F0B-49CB-44A0-99C6-73BA2B2FFD64}">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WEKA (Waikato Environment for Knowledge Analysis): </a:t>
          </a:r>
          <a:r>
            <a:rPr lang="en-US" sz="1400" kern="1200" dirty="0"/>
            <a:t>A popular suite of machine learning software written in Java, developed at the University of Waikato. It's free software and is very useful for data preprocessing, classification, regression, clustering, association rules, and visualization.</a:t>
          </a:r>
        </a:p>
      </dsp:txBody>
      <dsp:txXfrm>
        <a:off x="732583" y="1159385"/>
        <a:ext cx="7029617" cy="901218"/>
      </dsp:txXfrm>
    </dsp:sp>
    <dsp:sp modelId="{AB206F8E-ADBF-421E-B9F8-DE75DD83EDBC}">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KNIME (Konstanz Information Miner): </a:t>
          </a:r>
          <a:r>
            <a:rPr lang="en-US" sz="1400" kern="1200" dirty="0"/>
            <a:t>A free and open-source data analytics, reporting, and integration platform. KNIME integrates various components for machine learning and data mining through its modular data pipelining concept. It's a powerful tool for building and deploying data analytics applications.</a:t>
          </a:r>
        </a:p>
      </dsp:txBody>
      <dsp:txXfrm>
        <a:off x="1426612" y="2290733"/>
        <a:ext cx="7040133" cy="901218"/>
      </dsp:txXfrm>
    </dsp:sp>
    <dsp:sp modelId="{64A465D5-71C9-41F2-BDD7-94DF45C9C3DA}">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Orange: </a:t>
          </a:r>
          <a:r>
            <a:rPr lang="en-US" sz="1400" kern="1200" dirty="0"/>
            <a:t>An open-source data visualization and analysis tool for both novice and expert users. With its interactive visualizations, it is used for data analysis and machine learning.</a:t>
          </a:r>
        </a:p>
      </dsp:txBody>
      <dsp:txXfrm>
        <a:off x="2131157" y="3422081"/>
        <a:ext cx="7029617" cy="901218"/>
      </dsp:txXfrm>
    </dsp:sp>
    <dsp:sp modelId="{6276675A-84DE-43BC-97DF-D5FBAF1DA1C5}">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33B6D8F3-2EFD-4429-960B-6E2C3B756EC8}">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7DA11AFB-52F8-4445-AE3C-BE20746BB7AD}">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11CA4-D35E-4F38-A87A-A9A6C73901AD}">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1" i="0" kern="1200" dirty="0"/>
            <a:t>Tableau</a:t>
          </a:r>
          <a:r>
            <a:rPr lang="en-US" sz="1700" b="0" i="0" kern="1200" dirty="0"/>
            <a:t>: Known for its data visualization capabilities, Tableau also offers powerful data mining functionalities. It's user-friendly and allows users to connect to various data sources.</a:t>
          </a:r>
        </a:p>
      </dsp:txBody>
      <dsp:txXfrm>
        <a:off x="28038" y="28038"/>
        <a:ext cx="7298593" cy="901218"/>
      </dsp:txXfrm>
    </dsp:sp>
    <dsp:sp modelId="{48D27AD9-B499-4C51-83BA-2BE8FF363303}">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SAS (Statistical Analysis System): </a:t>
          </a:r>
          <a:r>
            <a:rPr lang="en-US" sz="1700" kern="1200"/>
            <a:t>A software suite developed by SAS Institute for advanced analytics, multivariate analysis, business intelligence, data management, and predictive analytics. It's widely used in industry.</a:t>
          </a:r>
          <a:endParaRPr lang="en-US" sz="1700" b="0" i="0" kern="1200" dirty="0"/>
        </a:p>
      </dsp:txBody>
      <dsp:txXfrm>
        <a:off x="732583" y="1159385"/>
        <a:ext cx="7029617" cy="901218"/>
      </dsp:txXfrm>
    </dsp:sp>
    <dsp:sp modelId="{BB9F61AD-71CB-473E-A353-B497F9693C6A}">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1" i="0" kern="1200"/>
            <a:t>Microsoft SQL Server Analysis Services (SSAS)</a:t>
          </a:r>
          <a:r>
            <a:rPr lang="en-US" sz="1700" b="0" i="0" kern="1200"/>
            <a:t>: A part of Microsoft SQL Server, SSAS is a tool used for online analytical processing (OLAP) and data mining.</a:t>
          </a:r>
        </a:p>
      </dsp:txBody>
      <dsp:txXfrm>
        <a:off x="1426612" y="2290733"/>
        <a:ext cx="7040133" cy="901218"/>
      </dsp:txXfrm>
    </dsp:sp>
    <dsp:sp modelId="{C3F919B6-92AE-450F-9C37-3B5AC513149C}">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Font typeface="+mj-lt"/>
            <a:buNone/>
          </a:pPr>
          <a:r>
            <a:rPr lang="en-US" sz="1700" b="1" i="0" kern="1200" dirty="0"/>
            <a:t>Apache Mahout</a:t>
          </a:r>
          <a:r>
            <a:rPr lang="en-US" sz="1700" b="0" i="0" kern="1200" dirty="0"/>
            <a:t>: A distributed linear algebra framework and mathematically expressive Scala DSL designed to let mathematicians, statisticians, and data scientists quickly implement their own algorithms.</a:t>
          </a:r>
        </a:p>
      </dsp:txBody>
      <dsp:txXfrm>
        <a:off x="2131157" y="3422081"/>
        <a:ext cx="7029617" cy="901218"/>
      </dsp:txXfrm>
    </dsp:sp>
    <dsp:sp modelId="{BC54A834-2B17-4031-87CA-7F4441BE0408}">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69E7D4A6-171C-4B52-9505-8ADFDEF2AE70}">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7CAB9C30-C650-41A6-BC50-F52E8FC76E3B}">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B225A-E34F-4B30-B80D-41DCA02BD4D3}">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5614-BC64-4367-A4C3-63CDF7E20279}">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59A9B4-E688-470F-83A2-5ECB013D312A}">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Python</a:t>
          </a:r>
          <a:endParaRPr lang="en-US" sz="1600" b="1" kern="1200" dirty="0"/>
        </a:p>
        <a:p>
          <a:pPr marL="0" lvl="0" indent="0" algn="l" defTabSz="1066800">
            <a:lnSpc>
              <a:spcPct val="100000"/>
            </a:lnSpc>
            <a:spcBef>
              <a:spcPct val="0"/>
            </a:spcBef>
            <a:spcAft>
              <a:spcPct val="35000"/>
            </a:spcAft>
            <a:buNone/>
          </a:pPr>
          <a:r>
            <a:rPr lang="en-US" sz="1600" kern="1200" dirty="0"/>
            <a:t>Python stands out in data mining for its simplicity and diverse library ecosystem. Libraries like Pandas, NumPy, Scikit-learn, TensorFlow, and Matplotlib make it ideal for tasks ranging from simple data analysis to complex machine learning projects. Its straightforward syntax appeals to both beginners and experts, making it a top choice in both academia and industry. Python's robust capabilities and active community support ensure its continued relevance in data mining and analytics.</a:t>
          </a:r>
        </a:p>
      </dsp:txBody>
      <dsp:txXfrm>
        <a:off x="1834517" y="1507711"/>
        <a:ext cx="3148942" cy="1335915"/>
      </dsp:txXfrm>
    </dsp:sp>
    <dsp:sp modelId="{67FB077A-113A-4231-957B-F0234D8982B8}">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DBBD2-FE94-4101-9FC9-FFDA9DB40339}">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732ED-2341-4386-A13A-86138480E344}">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R</a:t>
          </a:r>
        </a:p>
        <a:p>
          <a:pPr marL="0" lvl="0" indent="0" algn="l" defTabSz="1066800">
            <a:lnSpc>
              <a:spcPct val="100000"/>
            </a:lnSpc>
            <a:spcBef>
              <a:spcPct val="0"/>
            </a:spcBef>
            <a:spcAft>
              <a:spcPct val="35000"/>
            </a:spcAft>
            <a:buNone/>
          </a:pPr>
          <a:r>
            <a:rPr lang="en-US" sz="1600" kern="1200" dirty="0"/>
            <a:t>R is a powerful language for statistical computing and graphics, widely used in data mining. It offers numerous statistical and graphical methods, supported by packages such as ggplot2, </a:t>
          </a:r>
          <a:r>
            <a:rPr lang="en-US" sz="1600" kern="1200" dirty="0" err="1"/>
            <a:t>dplyr</a:t>
          </a:r>
          <a:r>
            <a:rPr lang="en-US" sz="1600" kern="1200" dirty="0"/>
            <a:t>, caret, and </a:t>
          </a:r>
          <a:r>
            <a:rPr lang="en-US" sz="1600" kern="1200" dirty="0" err="1"/>
            <a:t>tidyr</a:t>
          </a:r>
          <a:r>
            <a:rPr lang="en-US" sz="1600" kern="1200" dirty="0"/>
            <a:t>. R excels in exploratory data analysis and data visualization, making it a favorite among statisticians and data analysts. Its open-source nature and strong community backing make it a comprehensive tool for sophisticated data analysis tasks.</a:t>
          </a:r>
        </a:p>
      </dsp:txBody>
      <dsp:txXfrm>
        <a:off x="7154322" y="1507711"/>
        <a:ext cx="3148942" cy="13359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5AC02-F4FA-487D-826E-B3A594DDB738}">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87FFC-B1D8-4997-84B4-0486361DF01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49881-233A-49B1-87BA-A9BA6C56C69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Name</a:t>
          </a:r>
        </a:p>
        <a:p>
          <a:pPr marL="0" lvl="0" indent="0" algn="l" defTabSz="933450">
            <a:lnSpc>
              <a:spcPct val="100000"/>
            </a:lnSpc>
            <a:spcBef>
              <a:spcPct val="0"/>
            </a:spcBef>
            <a:spcAft>
              <a:spcPct val="35000"/>
            </a:spcAft>
            <a:buNone/>
          </a:pPr>
          <a:r>
            <a:rPr lang="en-US" sz="2100" kern="1200" dirty="0" err="1"/>
            <a:t>Muath</a:t>
          </a:r>
          <a:r>
            <a:rPr lang="en-US" sz="2100" kern="1200" dirty="0"/>
            <a:t> </a:t>
          </a:r>
          <a:r>
            <a:rPr lang="en-US" sz="2100" kern="1200" dirty="0" err="1"/>
            <a:t>Sarayrah</a:t>
          </a:r>
          <a:endParaRPr lang="en-US" sz="2100" kern="1200" dirty="0"/>
        </a:p>
      </dsp:txBody>
      <dsp:txXfrm>
        <a:off x="1834517" y="469890"/>
        <a:ext cx="3148942" cy="1335915"/>
      </dsp:txXfrm>
    </dsp:sp>
    <dsp:sp modelId="{84DDAB56-30C8-4511-812C-8B85D6C30C0F}">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78CC0-EA2F-48E9-B67F-55EF6ABCE73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E0EC1-53CD-4146-A299-1F41C3D9A24E}">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LinkedIn Profile</a:t>
          </a:r>
        </a:p>
        <a:p>
          <a:pPr marL="0" lvl="0" indent="0" algn="l" defTabSz="933450">
            <a:lnSpc>
              <a:spcPct val="100000"/>
            </a:lnSpc>
            <a:spcBef>
              <a:spcPct val="0"/>
            </a:spcBef>
            <a:spcAft>
              <a:spcPct val="35000"/>
            </a:spcAft>
            <a:buNone/>
          </a:pPr>
          <a:r>
            <a:rPr lang="en-US" sz="2100" kern="1200" dirty="0" err="1"/>
            <a:t>Muath</a:t>
          </a:r>
          <a:r>
            <a:rPr lang="en-US" sz="2100" kern="1200" dirty="0"/>
            <a:t> D. </a:t>
          </a:r>
          <a:r>
            <a:rPr lang="en-US" sz="2100" kern="1200" dirty="0" err="1"/>
            <a:t>Sarayrah</a:t>
          </a:r>
          <a:endParaRPr lang="en-US" sz="2100" kern="1200" dirty="0"/>
        </a:p>
      </dsp:txBody>
      <dsp:txXfrm>
        <a:off x="7154322" y="469890"/>
        <a:ext cx="3148942" cy="1335915"/>
      </dsp:txXfrm>
    </dsp:sp>
    <dsp:sp modelId="{24AA427A-1347-4752-9E17-396B16812F8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723A3-30D9-4391-B95D-3F169F4AF59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D9C0D-7843-4AFD-9B96-AA0F28E6FD7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Email</a:t>
          </a:r>
        </a:p>
        <a:p>
          <a:pPr marL="0" lvl="0" indent="0" algn="l" defTabSz="933450">
            <a:lnSpc>
              <a:spcPct val="100000"/>
            </a:lnSpc>
            <a:spcBef>
              <a:spcPct val="0"/>
            </a:spcBef>
            <a:spcAft>
              <a:spcPct val="35000"/>
            </a:spcAft>
            <a:buNone/>
          </a:pPr>
          <a:r>
            <a:rPr lang="en-US" sz="2100" b="0" kern="1200" dirty="0"/>
            <a:t>msarayreh@joramco.com.jo</a:t>
          </a:r>
          <a:endParaRPr lang="en-US" sz="2100" kern="1200" dirty="0"/>
        </a:p>
      </dsp:txBody>
      <dsp:txXfrm>
        <a:off x="1834517" y="2545532"/>
        <a:ext cx="3148942" cy="1335915"/>
      </dsp:txXfrm>
    </dsp:sp>
    <dsp:sp modelId="{43FA0320-821E-40F8-8B0C-AA5BB08D8A48}">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42540-A428-4529-8FD5-0DB2E6920C0C}">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D16D2-E643-432C-9503-02E6C98B58C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Phone Number</a:t>
          </a:r>
        </a:p>
        <a:p>
          <a:pPr marL="0" lvl="0" indent="0" algn="l" defTabSz="933450">
            <a:lnSpc>
              <a:spcPct val="100000"/>
            </a:lnSpc>
            <a:spcBef>
              <a:spcPct val="0"/>
            </a:spcBef>
            <a:spcAft>
              <a:spcPct val="35000"/>
            </a:spcAft>
            <a:buNone/>
          </a:pPr>
          <a:r>
            <a:rPr lang="en-US" sz="2100" kern="1200" dirty="0"/>
            <a:t>+962 7 9750 0508</a:t>
          </a:r>
        </a:p>
      </dsp:txBody>
      <dsp:txXfrm>
        <a:off x="7154322" y="2545532"/>
        <a:ext cx="3148942" cy="1335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FE889-C109-41D2-B784-522F2DEC1AA8}">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4B324-617F-4959-89B9-FB082647BF7F}">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1A017-8E45-484D-91DE-2FF6AEBD6861}">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In the initial stages, around 2008, </a:t>
          </a:r>
          <a:r>
            <a:rPr lang="en-US" sz="1400" kern="1200" dirty="0" err="1"/>
            <a:t>Joramco’s</a:t>
          </a:r>
          <a:r>
            <a:rPr lang="en-US" sz="1400" kern="1200" dirty="0"/>
            <a:t> data mining techniques were elementary, heavily reliant on basic databases and simple applications (such as Excel). The cornerstone of this era was </a:t>
          </a:r>
          <a:r>
            <a:rPr lang="en-US" sz="1400" kern="1200" dirty="0" err="1"/>
            <a:t>Maintenex</a:t>
          </a:r>
          <a:r>
            <a:rPr lang="en-US" sz="1400" kern="1200" dirty="0"/>
            <a:t>, a web application based on an Oracle Database, primarily used for tracking labor and material costs in aircraft maintenance.</a:t>
          </a:r>
        </a:p>
      </dsp:txBody>
      <dsp:txXfrm>
        <a:off x="1172126" y="1727046"/>
        <a:ext cx="2114937" cy="897246"/>
      </dsp:txXfrm>
    </dsp:sp>
    <dsp:sp modelId="{D63448B0-50F7-4CFA-AB0A-2ADBA0B78CDC}">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A3EAB-26F8-4C16-B2E0-D5E4BBBCA5F9}">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48751-0857-4923-BAB3-10AF8584446F}">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During that time the data mining approach was straightforward, focusing on basic data collection and minimal processing. Extensive manual intervention was required, from data extraction to report generation, often using basic tools like Excel. Data mining was utilized for generating operational reports, primarily focusing on labor hours and material usage, with limited scope for strategic decision-making.</a:t>
          </a:r>
        </a:p>
      </dsp:txBody>
      <dsp:txXfrm>
        <a:off x="4745088" y="1727046"/>
        <a:ext cx="2114937" cy="897246"/>
      </dsp:txXfrm>
    </dsp:sp>
    <dsp:sp modelId="{39E6752E-3B12-45A8-BF13-3D1D206A064D}">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63FF-3D46-47DA-BD59-9F4492406354}">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C4896-206C-453B-9C91-B9CDE583AA72}">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The methods provided superficial insights, lacking the depth required for complex decision-making, and the heavy reliance on manual processes was time-consuming and prone to human error. Additionally, as the organization grew, these methods became increasingly inadequate due to their inability to handle large volumes of data effectively.</a:t>
          </a:r>
        </a:p>
      </dsp:txBody>
      <dsp:txXfrm>
        <a:off x="8318049" y="1727046"/>
        <a:ext cx="2114937" cy="8972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6EBB0-86D8-48A3-8F81-135762108FDA}">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FADB4-C4DB-4D89-9639-017838F34BCD}">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A9579-8875-468F-9401-CEF3CF84CD65}">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Manual Data Collection and Management: </a:t>
          </a:r>
          <a:r>
            <a:rPr lang="en-US" sz="1600" kern="1200" dirty="0"/>
            <a:t>Involving the collection of data through manual processes or basic computer applications. Data was often stored in simple databases or even in physical formats.</a:t>
          </a:r>
        </a:p>
      </dsp:txBody>
      <dsp:txXfrm>
        <a:off x="836323" y="3399"/>
        <a:ext cx="9679276" cy="724089"/>
      </dsp:txXfrm>
    </dsp:sp>
    <dsp:sp modelId="{85C3EFCF-CA62-4E17-9F1D-878F4012618F}">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87B9F-DC10-4933-95A7-A9D7D7731054}">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F0DC2-3098-4707-A0E5-45F8898BF8F5}">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Basic Database Systems: </a:t>
          </a:r>
          <a:r>
            <a:rPr lang="en-US" sz="1600" kern="1200" dirty="0"/>
            <a:t>Utilizing simple database systems like Oracle Database for data storage. These systems provided basic functionalities for data management but lacked advanced analytical tools.</a:t>
          </a:r>
        </a:p>
      </dsp:txBody>
      <dsp:txXfrm>
        <a:off x="836323" y="908511"/>
        <a:ext cx="9679276" cy="724089"/>
      </dsp:txXfrm>
    </dsp:sp>
    <dsp:sp modelId="{AEBC1194-93B9-4D14-A5B2-34A31773E006}">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982E8-7FB9-401C-A376-82092597851E}">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120B7-CDCF-4DA3-A597-01FA296B8813}">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Manual Report Generation: </a:t>
          </a:r>
          <a:r>
            <a:rPr lang="en-US" sz="1600" kern="1200" dirty="0"/>
            <a:t>Reports were manually created by accessing databases, extracting relevant data, and then compiling it in tools like Excel. This process was time-consuming and prone to errors.</a:t>
          </a:r>
        </a:p>
      </dsp:txBody>
      <dsp:txXfrm>
        <a:off x="836323" y="1813624"/>
        <a:ext cx="9679276" cy="724089"/>
      </dsp:txXfrm>
    </dsp:sp>
    <dsp:sp modelId="{DD7FD558-3488-4137-A124-899F68D03C76}">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8BFE5-FA84-4516-8954-F603DEFA3C1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78B07-F0A2-4D87-B0BB-DE4EC8761582}">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Limited Data Integration: </a:t>
          </a:r>
          <a:r>
            <a:rPr lang="en-US" sz="1600" kern="1200" dirty="0"/>
            <a:t>Data from various sources (like HRMS, Time Attendance Systems) were not fully integrated, leading to challenges in obtaining a holistic view of operations.</a:t>
          </a:r>
        </a:p>
      </dsp:txBody>
      <dsp:txXfrm>
        <a:off x="836323" y="2718736"/>
        <a:ext cx="9679276" cy="724089"/>
      </dsp:txXfrm>
    </dsp:sp>
    <dsp:sp modelId="{527292EB-A764-40F9-AB3A-FAFE2B9575AD}">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B53AD-1838-4CE1-9E86-BB21B52E32A0}">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232F1-3F3B-4F87-B68E-615185629CF4}">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Basic Data Analysis: </a:t>
          </a:r>
          <a:r>
            <a:rPr lang="en-US" sz="1600" kern="1200" dirty="0"/>
            <a:t>The focus was primarily on generating reports for management, often centered around key performance metrics like labor hours and material costs. Advanced analytics was minimal or non-existent.</a:t>
          </a:r>
        </a:p>
      </dsp:txBody>
      <dsp:txXfrm>
        <a:off x="836323" y="3623848"/>
        <a:ext cx="9679276" cy="7240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DAED7-747B-4B8F-A11C-A9F761AFAFFB}">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BAAD4-D503-402E-9162-B89B7C4DB845}">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A1F24-C730-4ABC-9E3F-EF8F56A6BECD}">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The evolution towards a more sophisticated data mining approach began with the integration of SQL Server Reporting Services. This tool marked a significant shift by automating several processes that were previously manual.</a:t>
          </a:r>
        </a:p>
      </dsp:txBody>
      <dsp:txXfrm>
        <a:off x="1834517" y="1507711"/>
        <a:ext cx="3148942" cy="1335915"/>
      </dsp:txXfrm>
    </dsp:sp>
    <dsp:sp modelId="{E856CA59-A49D-4524-B8A7-AD04B5378EC6}">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0B822-F2E9-499D-8AF3-EBBE949794CD}">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B4A06-E59A-4C84-AAA6-976A04734F05}">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Automation in report generation and data extraction processes marked a significant improvement in efficiency as departments were provided with customized access to reports through live dashboards, enhancing real-time data availability. This period also saw the initial steps towards integrating various systems into a more cohesive data structure.</a:t>
          </a:r>
        </a:p>
      </dsp:txBody>
      <dsp:txXfrm>
        <a:off x="7154322" y="1507711"/>
        <a:ext cx="3148942" cy="133591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533EF-1204-4ADF-B7FB-A0388BAB81A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EB200-0FD1-47F0-A80D-EBA1C3B5DBDB}">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8EE9E-4164-41A4-AEFB-DE45F050258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err="1"/>
            <a:t>Joramco’s</a:t>
          </a:r>
          <a:r>
            <a:rPr lang="en-US" sz="1500" kern="1200" dirty="0"/>
            <a:t> current data mining landscape is characterized by the use of advanced tools like Tableau and Microsoft Power BI, highlighting a significant leap in data handling capabilities.</a:t>
          </a:r>
        </a:p>
      </dsp:txBody>
      <dsp:txXfrm>
        <a:off x="1834517" y="469890"/>
        <a:ext cx="3148942" cy="1335915"/>
      </dsp:txXfrm>
    </dsp:sp>
    <dsp:sp modelId="{814A549A-BF52-41AC-BD25-E8102A6DB678}">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B5AC0-1E87-40CD-B80D-787269EDE03D}">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C7266-9A2B-4139-B74B-D7548FD594C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use of Tableau and Power BI for data visualization and business intelligence has enabled deeper insights and more complex data analysis. </a:t>
          </a:r>
        </a:p>
      </dsp:txBody>
      <dsp:txXfrm>
        <a:off x="7154322" y="469890"/>
        <a:ext cx="3148942" cy="1335915"/>
      </dsp:txXfrm>
    </dsp:sp>
    <dsp:sp modelId="{17819B14-6AA4-456D-8C52-FF519FFD726F}">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81B54-2279-479D-8CA7-83C732FF0C6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8403A-3BB5-4784-A072-819EFF98E93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development of a data warehouse using SQL Server Integration Service and Analysis Service has allowed for more integrated and sophisticated data analysis.</a:t>
          </a:r>
        </a:p>
      </dsp:txBody>
      <dsp:txXfrm>
        <a:off x="1834517" y="2545532"/>
        <a:ext cx="3148942" cy="1335915"/>
      </dsp:txXfrm>
    </dsp:sp>
    <dsp:sp modelId="{DA22C71F-0935-4D2F-85E3-AFC6CAA90D47}">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5ADA9-9FA1-4966-9BD0-EE5B00004E3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CD2FE-3899-49AC-95A3-81FE2A3F464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Modern data mining at </a:t>
          </a:r>
          <a:r>
            <a:rPr lang="en-US" sz="1500" kern="1200" dirty="0" err="1"/>
            <a:t>Joramco</a:t>
          </a:r>
          <a:r>
            <a:rPr lang="en-US" sz="1500" kern="1200" dirty="0"/>
            <a:t> is now more aligned with specific business needs, focusing on optimizing operational efficiency in MRO activities.</a:t>
          </a:r>
        </a:p>
      </dsp:txBody>
      <dsp:txXfrm>
        <a:off x="7154322" y="2545532"/>
        <a:ext cx="3148942" cy="133591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B843F-035E-4703-918A-326EBE83065E}">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24B5-012E-4A7E-A96D-C599CEF31EFD}">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EEED3-C353-4080-AA25-C966F554940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The modern approach allows for a more nuanced understanding of data, supporting strategic decision-making.</a:t>
          </a:r>
        </a:p>
      </dsp:txBody>
      <dsp:txXfrm>
        <a:off x="1172126" y="908559"/>
        <a:ext cx="2114937" cy="897246"/>
      </dsp:txXfrm>
    </dsp:sp>
    <dsp:sp modelId="{921D9760-4610-4C08-985F-236BCAB191A0}">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7B651-1163-41DF-AB63-907487A6382F}">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00BB3-3689-4BFE-86B8-B65358A3CBE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ability to integrate and analyze data from various sources provides a more holistic view of operations.</a:t>
          </a:r>
        </a:p>
      </dsp:txBody>
      <dsp:txXfrm>
        <a:off x="4745088" y="908559"/>
        <a:ext cx="2114937" cy="897246"/>
      </dsp:txXfrm>
    </dsp:sp>
    <dsp:sp modelId="{AAC7E12D-3875-4F93-91F7-853206B42368}">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C8C65-288D-4523-BF57-8C83A7227AC0}">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98696-6F36-4946-9E16-1E22AF5A9DF7}">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Modern tools offer scalability and flexibility, accommodating the growing and changing needs of the organization.</a:t>
          </a:r>
        </a:p>
      </dsp:txBody>
      <dsp:txXfrm>
        <a:off x="8318049" y="908559"/>
        <a:ext cx="2114937" cy="897246"/>
      </dsp:txXfrm>
    </dsp:sp>
    <dsp:sp modelId="{2B7E4987-12C2-48A1-80BE-19E75AA3E6A2}">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2D331-50C6-48E6-8F9D-F733792DCDF4}">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CB998-C7F7-41E1-A387-A051B842B390}">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advanced systems require more sophisticated skills for data management and analysis.</a:t>
          </a:r>
        </a:p>
      </dsp:txBody>
      <dsp:txXfrm>
        <a:off x="1172126" y="2545532"/>
        <a:ext cx="2114937" cy="897246"/>
      </dsp:txXfrm>
    </dsp:sp>
    <dsp:sp modelId="{CDECD327-6D05-4FA8-88C3-62114F17295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9E8FE-C173-4D7E-90B7-D7722BED6788}">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9EDA4-4CF9-4F23-A597-D4BBF98BECE2}">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As the complexity of data integration increases, maintaining data quality and consistency becomes more challenging.</a:t>
          </a: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ADA16-93FE-461B-86B9-4F34FD5F88A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039D3-7C54-4267-A50F-6130886603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38546-C86A-4F44-982F-83733D7B2C4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dirty="0"/>
            <a:t>Machine Learning Takes Root: </a:t>
          </a:r>
          <a:r>
            <a:rPr lang="en-US" sz="1800" kern="1200" dirty="0"/>
            <a:t>The field of machine learning emerged with pioneers like Frank Rosenblatt's Perceptron algorithm and Arthur Samuel's checkers-playing program. These early examples laid the foundation for machine learning algorithms used in modern data mining.</a:t>
          </a:r>
        </a:p>
      </dsp:txBody>
      <dsp:txXfrm>
        <a:off x="1435590" y="531"/>
        <a:ext cx="9080009" cy="1242935"/>
      </dsp:txXfrm>
    </dsp:sp>
    <dsp:sp modelId="{9716A115-895F-493C-8B75-73C7F2A6464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C89D3-8364-4A4F-B3BD-52FBD86A3C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4FA0D-A65E-42CE-B004-8C8D026DF48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dirty="0"/>
            <a:t>Database Management Systems (DBMS): </a:t>
          </a:r>
          <a:r>
            <a:rPr lang="en-US" sz="1800" kern="1200" dirty="0"/>
            <a:t>The development of DBMS like IBM's System R and Oracle Database facilitated efficient data storage and retrieval, making it easier to manage and analyze large datasets.</a:t>
          </a:r>
        </a:p>
      </dsp:txBody>
      <dsp:txXfrm>
        <a:off x="1435590" y="1554201"/>
        <a:ext cx="9080009" cy="1242935"/>
      </dsp:txXfrm>
    </dsp:sp>
    <dsp:sp modelId="{8823E3CA-41CC-4718-B665-E44480BDAB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4D3FA-CFE7-4959-84ED-09079C11791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9FB26-BC72-4FB3-977F-5AE459622E4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dirty="0"/>
            <a:t>Statistical Techniques Advance: </a:t>
          </a:r>
          <a:r>
            <a:rPr lang="en-US" sz="1800" kern="1200" dirty="0"/>
            <a:t>New statistical methods like decision trees and linear discriminant analysis were developed, providing further tools for data exploration and prediction.</a:t>
          </a:r>
        </a:p>
      </dsp:txBody>
      <dsp:txXfrm>
        <a:off x="1435590" y="3107870"/>
        <a:ext cx="9080009" cy="12429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16E77-2E64-4BD5-8556-CA8A629EACB2}">
      <dsp:nvSpPr>
        <dsp:cNvPr id="0" name=""/>
        <dsp:cNvSpPr/>
      </dsp:nvSpPr>
      <dsp:spPr>
        <a:xfrm rot="5400000">
          <a:off x="1110935"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1CB407-1C32-43A0-9F21-07B2D5A77D7C}">
      <dsp:nvSpPr>
        <dsp:cNvPr id="0" name=""/>
        <dsp:cNvSpPr/>
      </dsp:nvSpPr>
      <dsp:spPr>
        <a:xfrm>
          <a:off x="1466407"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Automated Data Collection: </a:t>
          </a:r>
          <a:r>
            <a:rPr lang="en-US" sz="1000" kern="1200" dirty="0"/>
            <a:t>Utilizing automated systems for collecting data directly from various sources, including sophisticated software applications. This increases the accuracy and speed of data collection.</a:t>
          </a:r>
        </a:p>
      </dsp:txBody>
      <dsp:txXfrm>
        <a:off x="1502816" y="36688"/>
        <a:ext cx="1998981" cy="1170261"/>
      </dsp:txXfrm>
    </dsp:sp>
    <dsp:sp modelId="{C3FF2532-EF03-49D2-88BF-B4701AAD1D80}">
      <dsp:nvSpPr>
        <dsp:cNvPr id="0" name=""/>
        <dsp:cNvSpPr/>
      </dsp:nvSpPr>
      <dsp:spPr>
        <a:xfrm rot="5400000">
          <a:off x="1110935"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B27D69-CC4C-4590-9B94-86AA3E141189}">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Advanced Database Systems: </a:t>
          </a:r>
          <a:r>
            <a:rPr lang="en-US" sz="1000" kern="1200" dirty="0"/>
            <a:t>Transitioning to more advanced systems like SQL Server, which offer better performance, security, and scalability compared to traditional databases.</a:t>
          </a:r>
        </a:p>
      </dsp:txBody>
      <dsp:txXfrm>
        <a:off x="1502816" y="1590538"/>
        <a:ext cx="1998981" cy="1170261"/>
      </dsp:txXfrm>
    </dsp:sp>
    <dsp:sp modelId="{6A3DC354-0435-4B36-B909-436AAB727B57}">
      <dsp:nvSpPr>
        <dsp:cNvPr id="0" name=""/>
        <dsp:cNvSpPr/>
      </dsp:nvSpPr>
      <dsp:spPr>
        <a:xfrm>
          <a:off x="1887860" y="3318704"/>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1ED24A-3417-461A-B8D2-5C23A9058D33}">
      <dsp:nvSpPr>
        <dsp:cNvPr id="0" name=""/>
        <dsp:cNvSpPr/>
      </dsp:nvSpPr>
      <dsp:spPr>
        <a:xfrm>
          <a:off x="1466407"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ETL Processes: </a:t>
          </a:r>
          <a:r>
            <a:rPr lang="en-US" sz="1000" kern="1200" dirty="0"/>
            <a:t>Utilizing Extract, Transform, Load (ETL) processes to efficiently move and process data from various sources into the data warehouse.</a:t>
          </a:r>
        </a:p>
      </dsp:txBody>
      <dsp:txXfrm>
        <a:off x="1502816" y="3144387"/>
        <a:ext cx="1998981" cy="1170261"/>
      </dsp:txXfrm>
    </dsp:sp>
    <dsp:sp modelId="{DCE8D339-BB8D-483F-A702-6F252251A933}">
      <dsp:nvSpPr>
        <dsp:cNvPr id="0" name=""/>
        <dsp:cNvSpPr/>
      </dsp:nvSpPr>
      <dsp:spPr>
        <a:xfrm rot="16200000">
          <a:off x="3866428"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F11A2B-9412-4C18-BA04-A313DE62CA4A}">
      <dsp:nvSpPr>
        <dsp:cNvPr id="0" name=""/>
        <dsp:cNvSpPr/>
      </dsp:nvSpPr>
      <dsp:spPr>
        <a:xfrm>
          <a:off x="4221900"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SQL Server Reporting Services (SSRS): </a:t>
          </a:r>
          <a:r>
            <a:rPr lang="en-US" sz="1000" kern="1200" dirty="0"/>
            <a:t>This tool allowed for the automated generation of reports. It could connect to various data sources and enabled users to write code, build reports, and publish them on dashboards for easy access.</a:t>
          </a:r>
        </a:p>
      </dsp:txBody>
      <dsp:txXfrm>
        <a:off x="4258309" y="3144387"/>
        <a:ext cx="1998981" cy="1170261"/>
      </dsp:txXfrm>
    </dsp:sp>
    <dsp:sp modelId="{5E27A4C6-3F10-419E-9307-033F5AA9727D}">
      <dsp:nvSpPr>
        <dsp:cNvPr id="0" name=""/>
        <dsp:cNvSpPr/>
      </dsp:nvSpPr>
      <dsp:spPr>
        <a:xfrm rot="16200000">
          <a:off x="3866428"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14AC2C-9BA4-4235-A044-C008A3249A6D}">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Data Warehousing: </a:t>
          </a:r>
          <a:r>
            <a:rPr lang="en-US" sz="1000" kern="1200" dirty="0"/>
            <a:t>Implementing a data warehouse to integrate data from multiple sources into a single repository. This facilitates better data management and analysis.</a:t>
          </a:r>
        </a:p>
      </dsp:txBody>
      <dsp:txXfrm>
        <a:off x="4258309" y="1590538"/>
        <a:ext cx="1998981" cy="1170261"/>
      </dsp:txXfrm>
    </dsp:sp>
    <dsp:sp modelId="{7D791DD8-7FB7-4AB2-8D8B-683D58DCC53A}">
      <dsp:nvSpPr>
        <dsp:cNvPr id="0" name=""/>
        <dsp:cNvSpPr/>
      </dsp:nvSpPr>
      <dsp:spPr>
        <a:xfrm>
          <a:off x="4643353" y="211006"/>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046F0B-48FF-4AE5-94C6-723AA3C0C3C1}">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Business-Specific Analytics: </a:t>
          </a:r>
          <a:r>
            <a:rPr lang="en-US" sz="1000" kern="1200" dirty="0"/>
            <a:t>Focusing on analytics that are tailored to specific business needs, such as optimizing planned and actual hours in MRO operations.</a:t>
          </a:r>
        </a:p>
      </dsp:txBody>
      <dsp:txXfrm>
        <a:off x="4258309" y="36688"/>
        <a:ext cx="1998981" cy="1170261"/>
      </dsp:txXfrm>
    </dsp:sp>
    <dsp:sp modelId="{CA6BA019-C70A-4D29-94C3-ECC4F1228998}">
      <dsp:nvSpPr>
        <dsp:cNvPr id="0" name=""/>
        <dsp:cNvSpPr/>
      </dsp:nvSpPr>
      <dsp:spPr>
        <a:xfrm rot="5400000">
          <a:off x="6621921"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108E8E-7449-4BAF-BABB-86F1D5FC0108}">
      <dsp:nvSpPr>
        <dsp:cNvPr id="0" name=""/>
        <dsp:cNvSpPr/>
      </dsp:nvSpPr>
      <dsp:spPr>
        <a:xfrm>
          <a:off x="6977393" y="27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Data Visualization Tools: </a:t>
          </a:r>
          <a:r>
            <a:rPr lang="en-US" sz="1000" kern="1200" dirty="0"/>
            <a:t>Adopting tools like Tableau and Microsoft Power BI for advanced data visualization and business intelligence. These tools help in transforming complex data sets into understandable and actionable insights.</a:t>
          </a:r>
        </a:p>
      </dsp:txBody>
      <dsp:txXfrm>
        <a:off x="7013802" y="36688"/>
        <a:ext cx="1998981" cy="1170261"/>
      </dsp:txXfrm>
    </dsp:sp>
    <dsp:sp modelId="{5A4D52CC-9C45-422A-BFA9-5CB3471D61A6}">
      <dsp:nvSpPr>
        <dsp:cNvPr id="0" name=""/>
        <dsp:cNvSpPr/>
      </dsp:nvSpPr>
      <dsp:spPr>
        <a:xfrm rot="5400000">
          <a:off x="6621921"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899F40-F3DD-4A65-8828-F4AD850EF585}">
      <dsp:nvSpPr>
        <dsp:cNvPr id="0" name=""/>
        <dsp:cNvSpPr/>
      </dsp:nvSpPr>
      <dsp:spPr>
        <a:xfrm>
          <a:off x="6977393" y="1554129"/>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Enhanced</a:t>
          </a:r>
          <a:r>
            <a:rPr lang="en-US" sz="1000" b="1" kern="1200" dirty="0"/>
            <a:t> Decision Making: </a:t>
          </a:r>
          <a:r>
            <a:rPr lang="en-US" sz="1000" kern="1200" dirty="0"/>
            <a:t>Using the insights obtained from advanced data analysis to make informed decisions, improve efficiency, and reduce costs.</a:t>
          </a:r>
        </a:p>
      </dsp:txBody>
      <dsp:txXfrm>
        <a:off x="7013802" y="1590538"/>
        <a:ext cx="1998981" cy="1170261"/>
      </dsp:txXfrm>
    </dsp:sp>
    <dsp:sp modelId="{6ED002CD-74AF-43FA-AD62-5F63610BC6E8}">
      <dsp:nvSpPr>
        <dsp:cNvPr id="0" name=""/>
        <dsp:cNvSpPr/>
      </dsp:nvSpPr>
      <dsp:spPr>
        <a:xfrm>
          <a:off x="6977393" y="3107978"/>
          <a:ext cx="2071799" cy="1243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Continuous Evolution: </a:t>
          </a:r>
          <a:r>
            <a:rPr lang="en-US" sz="1000" kern="1200" dirty="0"/>
            <a:t>Keeping up with the latest trends and technologies in data analytics to ensure the best possible outcomes for the organization.</a:t>
          </a:r>
        </a:p>
      </dsp:txBody>
      <dsp:txXfrm>
        <a:off x="7013802" y="3144387"/>
        <a:ext cx="1998981" cy="117026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409FC-15BC-44F1-8609-98B0F7FC11D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091FF-DB45-4CD9-A918-AEF7B412DA5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C4413-09BD-4202-B84E-A6085BD3F1E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Enhanced Decision-Making: </a:t>
          </a:r>
          <a:r>
            <a:rPr lang="en-US" sz="1500" kern="1200" dirty="0"/>
            <a:t>Through data mining, </a:t>
          </a:r>
          <a:r>
            <a:rPr lang="en-US" sz="1500" kern="1200" dirty="0" err="1"/>
            <a:t>Joramco</a:t>
          </a:r>
          <a:r>
            <a:rPr lang="en-US" sz="1500" kern="1200" dirty="0"/>
            <a:t> can extract actionable insights from large datasets, aiding in informed decision-making. This process allows the organization to base its strategies and operations on data-driven insights rather than intuition or incomplete information.</a:t>
          </a:r>
        </a:p>
      </dsp:txBody>
      <dsp:txXfrm>
        <a:off x="1057183" y="1805"/>
        <a:ext cx="9458416" cy="915310"/>
      </dsp:txXfrm>
    </dsp:sp>
    <dsp:sp modelId="{C1C4BB45-0EAD-4BF5-A279-22B8BB60454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6E1CB-B5FC-4394-B348-B49A1E7FD34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3CC11-5F29-4CA2-83C3-B14CE73B544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Improved Efficiency and Productivity: </a:t>
          </a:r>
          <a:r>
            <a:rPr lang="en-US" sz="1500" kern="1200"/>
            <a:t>By analyzing historical data, Joramco can optimize its operations. For instance, comparing planned versus actual hours worked on aircraft maintenance tasks helps them identify inefficiencies and streamline processes. This results not only in time savings but also in improved workforce productivity.</a:t>
          </a:r>
        </a:p>
      </dsp:txBody>
      <dsp:txXfrm>
        <a:off x="1057183" y="1145944"/>
        <a:ext cx="9458416" cy="915310"/>
      </dsp:txXfrm>
    </dsp:sp>
    <dsp:sp modelId="{FBBA5666-3BA7-4245-97F6-E1170E39714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A0019-F5A8-4B59-AC83-9829B4506F73}">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FA91B-1298-4A84-BBB4-C25BC0A37AB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Cost Reduction: </a:t>
          </a:r>
          <a:r>
            <a:rPr lang="en-US" sz="1500" kern="1200"/>
            <a:t>Data mining helps in identifying unnecessary expenditures. As Muath mentioned, an instance of ordering a $50K part that wasn't used was identified through data mining, leading to more prudent spending. Regular analysis of such data can prevent wasteful expenditures and contribute to significant cost savings over time.</a:t>
          </a:r>
        </a:p>
      </dsp:txBody>
      <dsp:txXfrm>
        <a:off x="1057183" y="2290082"/>
        <a:ext cx="9458416" cy="915310"/>
      </dsp:txXfrm>
    </dsp:sp>
    <dsp:sp modelId="{A1DA7BFC-B847-417D-8581-ADA3CF43045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5C3D7-3863-4112-B972-98835F1A562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76E69-DA63-4123-BB4F-B6A5B10C8DE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Enhancing Operational Processes: </a:t>
          </a:r>
          <a:r>
            <a:rPr lang="en-US" sz="1500" kern="1200" dirty="0"/>
            <a:t>By integrating data from various systems (like HRMS, </a:t>
          </a:r>
          <a:r>
            <a:rPr lang="en-US" sz="1500" kern="1200" dirty="0" err="1"/>
            <a:t>Maintenex</a:t>
          </a:r>
          <a:r>
            <a:rPr lang="en-US" sz="1500" kern="1200" dirty="0"/>
            <a:t>, and Time Attendance Management System) into a data warehouse, </a:t>
          </a:r>
          <a:r>
            <a:rPr lang="en-US" sz="1500" kern="1200" dirty="0" err="1"/>
            <a:t>Joramco</a:t>
          </a:r>
          <a:r>
            <a:rPr lang="en-US" sz="1500" kern="1200" dirty="0"/>
            <a:t> gets a holistic view of its operations. This integration allows for better coordination across departments and more effective management of resources.</a:t>
          </a:r>
        </a:p>
      </dsp:txBody>
      <dsp:txXfrm>
        <a:off x="1057183" y="3434221"/>
        <a:ext cx="9458416" cy="9153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730A3-45B5-49CA-A44F-F4EA2B04D8C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0A178-FEFA-443F-A273-D2A3029098C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2106B-0487-4216-B976-65308A05B40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Customized Reporting and Dashboards: </a:t>
          </a:r>
          <a:r>
            <a:rPr lang="en-US" sz="1500" kern="1200" dirty="0"/>
            <a:t>With tools like SQL Server Reporting Services and visualization tools like Tableau and Power BI, </a:t>
          </a:r>
          <a:r>
            <a:rPr lang="en-US" sz="1500" kern="1200" dirty="0" err="1"/>
            <a:t>Joramco</a:t>
          </a:r>
          <a:r>
            <a:rPr lang="en-US" sz="1500" kern="1200" dirty="0"/>
            <a:t> can create customized reports and dashboards. This customization means that different departments can access relevant data in real-time, tailored to their specific needs and roles within the organization.</a:t>
          </a:r>
        </a:p>
      </dsp:txBody>
      <dsp:txXfrm>
        <a:off x="1057183" y="1805"/>
        <a:ext cx="9458416" cy="915310"/>
      </dsp:txXfrm>
    </dsp:sp>
    <dsp:sp modelId="{0222CEB8-8F6A-4C79-8096-C271747E014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365F9-A482-4395-832A-6448CD48BA6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80ABCA-7E76-4B72-B17C-6C5ECB6912B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Predictive Maintenance and Planning: </a:t>
          </a:r>
          <a:r>
            <a:rPr lang="en-US" sz="1500" kern="1200" dirty="0"/>
            <a:t>Although not currently utilizing AI, the groundwork laid by their existing data mining practices positions </a:t>
          </a:r>
          <a:r>
            <a:rPr lang="en-US" sz="1500" kern="1200" dirty="0" err="1"/>
            <a:t>Joramco</a:t>
          </a:r>
          <a:r>
            <a:rPr lang="en-US" sz="1500" kern="1200" dirty="0"/>
            <a:t> to potentially implement predictive maintenance in the future. This approach could preemptively identify maintenance needs, thereby reducing downtime and extending the life of aircraft components.</a:t>
          </a:r>
        </a:p>
      </dsp:txBody>
      <dsp:txXfrm>
        <a:off x="1057183" y="1145944"/>
        <a:ext cx="9458416" cy="915310"/>
      </dsp:txXfrm>
    </dsp:sp>
    <dsp:sp modelId="{FE227163-625A-4383-B493-9A5DBDCBB35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7E627-4C15-432F-8EFE-C83C4BF55AF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74C7E-E498-4B82-AA1A-55F8A5EFFA0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Employee Empowerment: </a:t>
          </a:r>
          <a:r>
            <a:rPr lang="en-US" sz="1500" kern="1200" dirty="0"/>
            <a:t>As mentioned by </a:t>
          </a:r>
          <a:r>
            <a:rPr lang="en-US" sz="1500" kern="1200" dirty="0" err="1"/>
            <a:t>Muath</a:t>
          </a:r>
          <a:r>
            <a:rPr lang="en-US" sz="1500" kern="1200" dirty="0"/>
            <a:t>, data mining has led to a scenario where employees can access their data cubes and customize their dashboards. This empowerment leads to a more informed workforce capable of making better decisions in their respective roles.</a:t>
          </a:r>
        </a:p>
      </dsp:txBody>
      <dsp:txXfrm>
        <a:off x="1057183" y="2290082"/>
        <a:ext cx="9458416" cy="915310"/>
      </dsp:txXfrm>
    </dsp:sp>
    <dsp:sp modelId="{4A8448B1-5529-45D9-AA5D-5280BB38A6C8}">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34D67-9E2A-4EBE-AA7E-4F350255D69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87FFBF-589E-4FE8-B42D-82961DDCAA6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Customer Satisfaction and Compliance: </a:t>
          </a:r>
          <a:r>
            <a:rPr lang="en-US" sz="1500" kern="1200" dirty="0"/>
            <a:t>In aviation, meeting regulatory standards and customer expectations is crucial. Data mining helps ensure that maintenance tasks are completed within stipulated timelines and to the required standards, enhancing customer trust and regulatory compliance.</a:t>
          </a:r>
        </a:p>
      </dsp:txBody>
      <dsp:txXfrm>
        <a:off x="1057183" y="3434221"/>
        <a:ext cx="9458416" cy="9153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D7D1F-28F6-47D8-B487-F83171F80E38}">
      <dsp:nvSpPr>
        <dsp:cNvPr id="0" name=""/>
        <dsp:cNvSpPr/>
      </dsp:nvSpPr>
      <dsp:spPr>
        <a:xfrm>
          <a:off x="957609" y="266221"/>
          <a:ext cx="795761" cy="7957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16B0EA-1CAA-404E-885F-B3B186444D0D}">
      <dsp:nvSpPr>
        <dsp:cNvPr id="0" name=""/>
        <dsp:cNvSpPr/>
      </dsp:nvSpPr>
      <dsp:spPr>
        <a:xfrm>
          <a:off x="303794" y="1635136"/>
          <a:ext cx="2103392" cy="2449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Customer Feedback Analysis</a:t>
          </a:r>
        </a:p>
        <a:p>
          <a:pPr marL="0" lvl="0" indent="0" algn="ctr" defTabSz="622300">
            <a:lnSpc>
              <a:spcPct val="100000"/>
            </a:lnSpc>
            <a:spcBef>
              <a:spcPct val="0"/>
            </a:spcBef>
            <a:spcAft>
              <a:spcPct val="35000"/>
            </a:spcAft>
            <a:buNone/>
          </a:pPr>
          <a:r>
            <a:rPr lang="en-US" sz="1400" kern="1200" dirty="0"/>
            <a:t>Businesses use text mining to analyze customer reviews and feedback. By processing large amounts of textual data from reviews, companies can identify common complaints, praises, or requests, helping them improve their products or services.</a:t>
          </a:r>
        </a:p>
      </dsp:txBody>
      <dsp:txXfrm>
        <a:off x="303794" y="1635136"/>
        <a:ext cx="2103392" cy="2449979"/>
      </dsp:txXfrm>
    </dsp:sp>
    <dsp:sp modelId="{4374B479-F88D-4D30-9848-E256E4538A92}">
      <dsp:nvSpPr>
        <dsp:cNvPr id="0" name=""/>
        <dsp:cNvSpPr/>
      </dsp:nvSpPr>
      <dsp:spPr>
        <a:xfrm>
          <a:off x="3464807" y="266221"/>
          <a:ext cx="795761" cy="7957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0A36F-AB22-4978-BF88-07C2DA048FD0}">
      <dsp:nvSpPr>
        <dsp:cNvPr id="0" name=""/>
        <dsp:cNvSpPr/>
      </dsp:nvSpPr>
      <dsp:spPr>
        <a:xfrm>
          <a:off x="2716649" y="1635136"/>
          <a:ext cx="2292076" cy="2449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Social Media Monitoring</a:t>
          </a:r>
        </a:p>
        <a:p>
          <a:pPr marL="0" lvl="0" indent="0" algn="ctr" defTabSz="622300">
            <a:lnSpc>
              <a:spcPct val="100000"/>
            </a:lnSpc>
            <a:spcBef>
              <a:spcPct val="0"/>
            </a:spcBef>
            <a:spcAft>
              <a:spcPct val="35000"/>
            </a:spcAft>
            <a:buNone/>
          </a:pPr>
          <a:r>
            <a:rPr lang="en-US" sz="1400" kern="1200" dirty="0"/>
            <a:t>Analyzing social media posts to gauge public opinion on certain topics, track trends, and understand customer preferences. This involves sentiment analysis to determine the general mood or opinion expressed in these posts.</a:t>
          </a:r>
        </a:p>
      </dsp:txBody>
      <dsp:txXfrm>
        <a:off x="2716649" y="1635136"/>
        <a:ext cx="2292076" cy="2449979"/>
      </dsp:txXfrm>
    </dsp:sp>
    <dsp:sp modelId="{94C1F9E5-7A2A-4E8A-A9E6-ABC25EA22BD8}">
      <dsp:nvSpPr>
        <dsp:cNvPr id="0" name=""/>
        <dsp:cNvSpPr/>
      </dsp:nvSpPr>
      <dsp:spPr>
        <a:xfrm>
          <a:off x="6066346" y="266221"/>
          <a:ext cx="795761" cy="7957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12045-27AE-406F-873B-8942595F8F48}">
      <dsp:nvSpPr>
        <dsp:cNvPr id="0" name=""/>
        <dsp:cNvSpPr/>
      </dsp:nvSpPr>
      <dsp:spPr>
        <a:xfrm>
          <a:off x="5318189" y="1635136"/>
          <a:ext cx="2292076" cy="2449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Academic Research</a:t>
          </a:r>
        </a:p>
        <a:p>
          <a:pPr marL="0" lvl="0" indent="0" algn="ctr" defTabSz="622300">
            <a:lnSpc>
              <a:spcPct val="100000"/>
            </a:lnSpc>
            <a:spcBef>
              <a:spcPct val="0"/>
            </a:spcBef>
            <a:spcAft>
              <a:spcPct val="35000"/>
            </a:spcAft>
            <a:buNone/>
          </a:pPr>
          <a:r>
            <a:rPr lang="en-US" sz="1400" kern="1200" dirty="0"/>
            <a:t>Researchers use text mining to analyze large volumes of academic papers and literature. This can help in identifying research trends, finding relevant literature, and understanding the evolution of a particular field.</a:t>
          </a:r>
        </a:p>
      </dsp:txBody>
      <dsp:txXfrm>
        <a:off x="5318189" y="1635136"/>
        <a:ext cx="2292076" cy="2449979"/>
      </dsp:txXfrm>
    </dsp:sp>
    <dsp:sp modelId="{8FA1F4C4-7CE2-45A2-BE49-F3FC4FCF905C}">
      <dsp:nvSpPr>
        <dsp:cNvPr id="0" name=""/>
        <dsp:cNvSpPr/>
      </dsp:nvSpPr>
      <dsp:spPr>
        <a:xfrm>
          <a:off x="8667886" y="266221"/>
          <a:ext cx="795761" cy="7957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595C5-4B4D-4E59-ABC9-6B2FD4CB8725}">
      <dsp:nvSpPr>
        <dsp:cNvPr id="0" name=""/>
        <dsp:cNvSpPr/>
      </dsp:nvSpPr>
      <dsp:spPr>
        <a:xfrm>
          <a:off x="7919729" y="1635136"/>
          <a:ext cx="2292076" cy="2449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Financial Market Analysis</a:t>
          </a:r>
        </a:p>
        <a:p>
          <a:pPr marL="0" lvl="0" indent="0" algn="ctr" defTabSz="622300">
            <a:lnSpc>
              <a:spcPct val="100000"/>
            </a:lnSpc>
            <a:spcBef>
              <a:spcPct val="0"/>
            </a:spcBef>
            <a:spcAft>
              <a:spcPct val="35000"/>
            </a:spcAft>
            <a:buNone/>
          </a:pPr>
          <a:r>
            <a:rPr lang="en-US" sz="1400" kern="1200" dirty="0"/>
            <a:t>Analyzing news articles, financial reports, and social media posts to predict stock market trends or understand economic indicators.</a:t>
          </a:r>
        </a:p>
      </dsp:txBody>
      <dsp:txXfrm>
        <a:off x="7919729" y="1635136"/>
        <a:ext cx="2292076" cy="244997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70802-0BA2-4FFD-B0CC-EE825202010F}">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849BE-0A8E-4DED-9106-662E72DBFAC4}">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02546-126E-4A9B-8C17-E75EB855AB1B}">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Text Preprocessing: </a:t>
          </a:r>
          <a:r>
            <a:rPr lang="en-US" sz="1500" kern="1200" dirty="0"/>
            <a:t>The process of cleaning and preparing raw text for analysis. It involves tokenization, removing stop words, and normalizing text.</a:t>
          </a:r>
        </a:p>
      </dsp:txBody>
      <dsp:txXfrm>
        <a:off x="692764" y="1407"/>
        <a:ext cx="9822835" cy="599796"/>
      </dsp:txXfrm>
    </dsp:sp>
    <dsp:sp modelId="{2131F3C4-F923-4806-B011-3599F9AF3409}">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04A2B-0BC7-466F-9B53-C24CD7803B94}">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0F23B-5616-44A3-9A20-043333709C54}">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Feature Extraction: </a:t>
          </a:r>
          <a:r>
            <a:rPr lang="en-US" sz="1500" kern="1200" dirty="0"/>
            <a:t>Transforming text into a format suitable for machine learning, using methods like Bag of Words, TF-IDF, and word embeddings.</a:t>
          </a:r>
        </a:p>
      </dsp:txBody>
      <dsp:txXfrm>
        <a:off x="692764" y="751152"/>
        <a:ext cx="9822835" cy="599796"/>
      </dsp:txXfrm>
    </dsp:sp>
    <dsp:sp modelId="{5CE2F9A3-7787-478A-95CD-083BF9C8A13C}">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6FC93-0E6C-4A6A-9146-13D59B7C5A8A}">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43A6B-4325-4C3C-A423-1720D286E94D}">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Data Mining and Machine Learning Techniques: </a:t>
          </a:r>
          <a:r>
            <a:rPr lang="en-US" sz="1500" kern="1200" dirty="0"/>
            <a:t>Applying algorithms to discover patterns, classify, or predict outcomes in text, including classification, clustering, and pattern recognition.</a:t>
          </a:r>
        </a:p>
      </dsp:txBody>
      <dsp:txXfrm>
        <a:off x="692764" y="1500898"/>
        <a:ext cx="9822835" cy="599796"/>
      </dsp:txXfrm>
    </dsp:sp>
    <dsp:sp modelId="{74746FA4-141F-4288-8A9B-2CBC34B12937}">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49E99-E667-4184-BEA5-53A56B96A4BA}">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A104B-8873-451E-8089-3E58BACF8393}">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Advanced Techniques: </a:t>
          </a:r>
          <a:r>
            <a:rPr lang="en-US" sz="1500" kern="1200" dirty="0"/>
            <a:t>Incorporating sophisticated methods like Natural Language Processing and Deep Learning to analyze and understand complex language patterns.</a:t>
          </a:r>
        </a:p>
      </dsp:txBody>
      <dsp:txXfrm>
        <a:off x="692764" y="2250643"/>
        <a:ext cx="9822835" cy="599796"/>
      </dsp:txXfrm>
    </dsp:sp>
    <dsp:sp modelId="{0FC5DE26-22C9-4BC4-8C5B-4624E8B9A8B8}">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795E2-FF71-4004-BFB0-8B316A46BD12}">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48FA6-488E-4D3E-B14C-C8640F8A85FB}">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Visualization and Interpretation: </a:t>
          </a:r>
          <a:r>
            <a:rPr lang="en-US" sz="1500" kern="1200" dirty="0"/>
            <a:t>Creating visual representations of text mining results and interpreting these results to derive insights and conclusions.</a:t>
          </a:r>
        </a:p>
      </dsp:txBody>
      <dsp:txXfrm>
        <a:off x="692764" y="3000388"/>
        <a:ext cx="9822835" cy="599796"/>
      </dsp:txXfrm>
    </dsp:sp>
    <dsp:sp modelId="{F2B983F1-BFD3-4243-A901-B88692981911}">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B5DBB-FCEB-41F1-900F-D708FC46F5AC}">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BD9DA6-C600-489C-BC6F-C30ECC26C07E}">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Integration and Real-world Application: </a:t>
          </a:r>
          <a:r>
            <a:rPr lang="en-US" sz="1500" kern="1200" dirty="0"/>
            <a:t>Implementing text mining insights into practical applications across various fields, enhancing decision-making, and analytics processes.</a:t>
          </a:r>
        </a:p>
      </dsp:txBody>
      <dsp:txXfrm>
        <a:off x="692764" y="3750134"/>
        <a:ext cx="9822835" cy="59979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FF044-D504-416B-B558-5818D9C64E8B}">
      <dsp:nvSpPr>
        <dsp:cNvPr id="0" name=""/>
        <dsp:cNvSpPr/>
      </dsp:nvSpPr>
      <dsp:spPr>
        <a:xfrm>
          <a:off x="402550" y="1992"/>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Natural Language Processing (NLP)</a:t>
          </a:r>
        </a:p>
        <a:p>
          <a:pPr marL="0" lvl="0" indent="0" algn="ctr" defTabSz="622300">
            <a:lnSpc>
              <a:spcPct val="90000"/>
            </a:lnSpc>
            <a:spcBef>
              <a:spcPct val="0"/>
            </a:spcBef>
            <a:spcAft>
              <a:spcPct val="35000"/>
            </a:spcAft>
            <a:buNone/>
          </a:pPr>
          <a:r>
            <a:rPr lang="en-US" sz="1400" kern="1200" dirty="0"/>
            <a:t>Used for understanding, interpreting, and manipulating human language. This includes tasks like sentiment analysis which uses SVM or Naïve Bayes, topic modeling which uses LDA or NMF, and entity recognition which uses CRFs or RNN in NER.</a:t>
          </a:r>
        </a:p>
      </dsp:txBody>
      <dsp:txXfrm>
        <a:off x="402550" y="1992"/>
        <a:ext cx="3034531" cy="1820718"/>
      </dsp:txXfrm>
    </dsp:sp>
    <dsp:sp modelId="{87DD49B3-E0E5-470E-A6F9-F4BE41CCA59B}">
      <dsp:nvSpPr>
        <dsp:cNvPr id="0" name=""/>
        <dsp:cNvSpPr/>
      </dsp:nvSpPr>
      <dsp:spPr>
        <a:xfrm>
          <a:off x="3740534" y="1992"/>
          <a:ext cx="3034531" cy="1820718"/>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Text Analytics Algorithms</a:t>
          </a:r>
        </a:p>
        <a:p>
          <a:pPr marL="0" lvl="0" indent="0" algn="ctr" defTabSz="622300">
            <a:lnSpc>
              <a:spcPct val="90000"/>
            </a:lnSpc>
            <a:spcBef>
              <a:spcPct val="0"/>
            </a:spcBef>
            <a:spcAft>
              <a:spcPct val="35000"/>
            </a:spcAft>
            <a:buNone/>
          </a:pPr>
          <a:r>
            <a:rPr lang="en-US" sz="1400" kern="1200" dirty="0"/>
            <a:t> Such as keyword extraction, which identifies the most relevant words or phrases in a text, Text Summarization, or Text </a:t>
          </a:r>
          <a:r>
            <a:rPr lang="en-US" sz="1400" kern="1200" dirty="0" err="1"/>
            <a:t>ClassIfication</a:t>
          </a:r>
          <a:r>
            <a:rPr lang="en-US" sz="1400" kern="1200" dirty="0"/>
            <a:t>. One example is the TF-IDF.</a:t>
          </a:r>
        </a:p>
      </dsp:txBody>
      <dsp:txXfrm>
        <a:off x="3740534" y="1992"/>
        <a:ext cx="3034531" cy="1820718"/>
      </dsp:txXfrm>
    </dsp:sp>
    <dsp:sp modelId="{77EB8C2D-249A-4AD1-AD14-16A33DD3A504}">
      <dsp:nvSpPr>
        <dsp:cNvPr id="0" name=""/>
        <dsp:cNvSpPr/>
      </dsp:nvSpPr>
      <dsp:spPr>
        <a:xfrm>
          <a:off x="7078518" y="1992"/>
          <a:ext cx="3034531" cy="1820718"/>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Classification Algorithms</a:t>
          </a:r>
        </a:p>
        <a:p>
          <a:pPr marL="0" lvl="0" indent="0" algn="ctr" defTabSz="622300">
            <a:lnSpc>
              <a:spcPct val="90000"/>
            </a:lnSpc>
            <a:spcBef>
              <a:spcPct val="0"/>
            </a:spcBef>
            <a:spcAft>
              <a:spcPct val="35000"/>
            </a:spcAft>
            <a:buNone/>
          </a:pPr>
          <a:r>
            <a:rPr lang="en-US" sz="1400" b="0" i="0" kern="1200"/>
            <a:t>These algorithms categorize text data into predefined classes. Popular examples include Naive Bayes, Support Vector Machines (SVM), and Random Forest.</a:t>
          </a:r>
          <a:endParaRPr lang="en-US" sz="1400" kern="1200"/>
        </a:p>
      </dsp:txBody>
      <dsp:txXfrm>
        <a:off x="7078518" y="1992"/>
        <a:ext cx="3034531" cy="1820718"/>
      </dsp:txXfrm>
    </dsp:sp>
    <dsp:sp modelId="{F2944378-7BD3-4BB0-9A14-F34CFD012087}">
      <dsp:nvSpPr>
        <dsp:cNvPr id="0" name=""/>
        <dsp:cNvSpPr/>
      </dsp:nvSpPr>
      <dsp:spPr>
        <a:xfrm>
          <a:off x="402550" y="2126164"/>
          <a:ext cx="3034531" cy="1820718"/>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Clustering Algorithms</a:t>
          </a:r>
        </a:p>
        <a:p>
          <a:pPr marL="0" lvl="0" indent="0" algn="ctr" defTabSz="622300">
            <a:lnSpc>
              <a:spcPct val="90000"/>
            </a:lnSpc>
            <a:spcBef>
              <a:spcPct val="0"/>
            </a:spcBef>
            <a:spcAft>
              <a:spcPct val="35000"/>
            </a:spcAft>
            <a:buNone/>
          </a:pPr>
          <a:r>
            <a:rPr lang="en-US" sz="1400" b="0" i="0" kern="1200" dirty="0"/>
            <a:t>These algorithms group text data into clusters based on their similarities. Common clustering algorithms include K-means, Hierarchical clustering, and Density-based spatial clustering of applications with noise (DBSCAN).</a:t>
          </a:r>
          <a:endParaRPr lang="en-US" sz="1400" kern="1200" dirty="0"/>
        </a:p>
      </dsp:txBody>
      <dsp:txXfrm>
        <a:off x="402550" y="2126164"/>
        <a:ext cx="3034531" cy="1820718"/>
      </dsp:txXfrm>
    </dsp:sp>
    <dsp:sp modelId="{459B49CA-D907-4180-8A87-20DC08C82F6D}">
      <dsp:nvSpPr>
        <dsp:cNvPr id="0" name=""/>
        <dsp:cNvSpPr/>
      </dsp:nvSpPr>
      <dsp:spPr>
        <a:xfrm>
          <a:off x="3740534" y="2126164"/>
          <a:ext cx="3034531" cy="1820718"/>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Association Rule Learning</a:t>
          </a:r>
        </a:p>
        <a:p>
          <a:pPr marL="0" lvl="0" indent="0" algn="ctr" defTabSz="622300">
            <a:lnSpc>
              <a:spcPct val="90000"/>
            </a:lnSpc>
            <a:spcBef>
              <a:spcPct val="0"/>
            </a:spcBef>
            <a:spcAft>
              <a:spcPct val="35000"/>
            </a:spcAft>
            <a:buNone/>
          </a:pPr>
          <a:r>
            <a:rPr lang="en-US" sz="1400" b="0" i="0" kern="1200"/>
            <a:t>This technique identifies frequent patterns and relationships between words or phrases in text data. The Apriori algorithm is a popular example.</a:t>
          </a:r>
          <a:endParaRPr lang="en-US" sz="1400" kern="1200"/>
        </a:p>
      </dsp:txBody>
      <dsp:txXfrm>
        <a:off x="3740534" y="2126164"/>
        <a:ext cx="3034531" cy="1820718"/>
      </dsp:txXfrm>
    </dsp:sp>
    <dsp:sp modelId="{C9DC96E7-A809-4CC1-A8BA-E61839C3E5FD}">
      <dsp:nvSpPr>
        <dsp:cNvPr id="0" name=""/>
        <dsp:cNvSpPr/>
      </dsp:nvSpPr>
      <dsp:spPr>
        <a:xfrm>
          <a:off x="7078518" y="2126164"/>
          <a:ext cx="3034531" cy="182071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Topic Modeling</a:t>
          </a:r>
        </a:p>
        <a:p>
          <a:pPr marL="0" lvl="0" indent="0" algn="ctr" defTabSz="622300">
            <a:lnSpc>
              <a:spcPct val="90000"/>
            </a:lnSpc>
            <a:spcBef>
              <a:spcPct val="0"/>
            </a:spcBef>
            <a:spcAft>
              <a:spcPct val="35000"/>
            </a:spcAft>
            <a:buNone/>
          </a:pPr>
          <a:r>
            <a:rPr lang="en-US" sz="1400" b="0" i="0" kern="1200" dirty="0"/>
            <a:t>This technique automatically identifies topics or themes discussed in a collection of documents. Probabilistic Latent Dirichlet Allocation (PLDA) and Latent Semantic Analysis (LSA) are prominent examples.</a:t>
          </a:r>
          <a:endParaRPr lang="en-US" sz="1400" kern="1200" dirty="0"/>
        </a:p>
      </dsp:txBody>
      <dsp:txXfrm>
        <a:off x="7078518" y="2126164"/>
        <a:ext cx="3034531" cy="18207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FF044-D504-416B-B558-5818D9C64E8B}">
      <dsp:nvSpPr>
        <dsp:cNvPr id="0" name=""/>
        <dsp:cNvSpPr/>
      </dsp:nvSpPr>
      <dsp:spPr>
        <a:xfrm>
          <a:off x="402550" y="1992"/>
          <a:ext cx="3034531" cy="18207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BERT </a:t>
          </a:r>
          <a:br>
            <a:rPr lang="en-US" sz="1300" b="1" i="0" kern="1200" dirty="0"/>
          </a:br>
          <a:r>
            <a:rPr lang="en-US" sz="1300" b="1" i="0" kern="1200" dirty="0"/>
            <a:t>(Bidirectional Encoder Representations from Transformers)</a:t>
          </a:r>
        </a:p>
        <a:p>
          <a:pPr marL="0" lvl="0" indent="0" algn="ctr" defTabSz="577850">
            <a:lnSpc>
              <a:spcPct val="90000"/>
            </a:lnSpc>
            <a:spcBef>
              <a:spcPct val="0"/>
            </a:spcBef>
            <a:spcAft>
              <a:spcPct val="35000"/>
            </a:spcAft>
            <a:buNone/>
          </a:pPr>
          <a:r>
            <a:rPr lang="en-US" sz="1300" b="0" i="0" kern="1200" dirty="0"/>
            <a:t>Developed by Google, BERT excels in understanding the context of words by analyzing surrounding text. It's highly effective for tasks like question answering and language inference, utilizing deep learning techniques.</a:t>
          </a:r>
          <a:endParaRPr lang="en-US" sz="1300" kern="1200" dirty="0"/>
        </a:p>
      </dsp:txBody>
      <dsp:txXfrm>
        <a:off x="402550" y="1992"/>
        <a:ext cx="3034531" cy="1820718"/>
      </dsp:txXfrm>
    </dsp:sp>
    <dsp:sp modelId="{F8C70A10-F0CA-48F7-B8D9-6D937FE906E8}">
      <dsp:nvSpPr>
        <dsp:cNvPr id="0" name=""/>
        <dsp:cNvSpPr/>
      </dsp:nvSpPr>
      <dsp:spPr>
        <a:xfrm>
          <a:off x="3740534" y="1992"/>
          <a:ext cx="3034531" cy="1820718"/>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dirty="0" err="1"/>
            <a:t>GloVe</a:t>
          </a:r>
          <a:r>
            <a:rPr lang="en-US" sz="1300" b="1" i="0" kern="1200" dirty="0"/>
            <a:t> </a:t>
          </a:r>
          <a:br>
            <a:rPr lang="en-US" sz="1300" b="1" i="0" kern="1200" dirty="0"/>
          </a:br>
          <a:r>
            <a:rPr lang="en-US" sz="1300" b="1" i="0" kern="1200" dirty="0"/>
            <a:t>(Global Vectors for Word Representation)</a:t>
          </a:r>
        </a:p>
        <a:p>
          <a:pPr marL="0" lvl="0" indent="0" algn="ctr" defTabSz="577850">
            <a:lnSpc>
              <a:spcPct val="90000"/>
            </a:lnSpc>
            <a:spcBef>
              <a:spcPct val="0"/>
            </a:spcBef>
            <a:spcAft>
              <a:spcPct val="35000"/>
            </a:spcAft>
            <a:buFont typeface="+mj-lt"/>
            <a:buNone/>
          </a:pPr>
          <a:r>
            <a:rPr lang="en-US" sz="1300" b="0" i="0" kern="1200" dirty="0"/>
            <a:t>A creation of Stanford University, </a:t>
          </a:r>
          <a:r>
            <a:rPr lang="en-US" sz="1300" b="0" i="0" kern="1200" dirty="0" err="1"/>
            <a:t>GloVe</a:t>
          </a:r>
          <a:r>
            <a:rPr lang="en-US" sz="1300" b="0" i="0" kern="1200" dirty="0"/>
            <a:t> generates word embeddings by examining word co-occurrences globally in a corpus. It effectively captures word meanings and relationships.</a:t>
          </a:r>
        </a:p>
      </dsp:txBody>
      <dsp:txXfrm>
        <a:off x="3740534" y="1992"/>
        <a:ext cx="3034531" cy="1820718"/>
      </dsp:txXfrm>
    </dsp:sp>
    <dsp:sp modelId="{DA8AF463-F04B-435F-A345-91CF270A1AE1}">
      <dsp:nvSpPr>
        <dsp:cNvPr id="0" name=""/>
        <dsp:cNvSpPr/>
      </dsp:nvSpPr>
      <dsp:spPr>
        <a:xfrm>
          <a:off x="7078518" y="1992"/>
          <a:ext cx="3034531" cy="1820718"/>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dirty="0"/>
            <a:t>GPT</a:t>
          </a:r>
          <a:br>
            <a:rPr lang="en-US" sz="1300" b="1" i="0" kern="1200" dirty="0"/>
          </a:br>
          <a:r>
            <a:rPr lang="en-US" sz="1300" b="1" i="0" kern="1200" dirty="0"/>
            <a:t>(Generative Pretrained Transformer)</a:t>
          </a:r>
        </a:p>
        <a:p>
          <a:pPr marL="0" lvl="0" indent="0" algn="ctr" defTabSz="577850">
            <a:lnSpc>
              <a:spcPct val="90000"/>
            </a:lnSpc>
            <a:spcBef>
              <a:spcPct val="0"/>
            </a:spcBef>
            <a:spcAft>
              <a:spcPct val="35000"/>
            </a:spcAft>
            <a:buFont typeface="+mj-lt"/>
            <a:buNone/>
          </a:pPr>
          <a:r>
            <a:rPr lang="en-US" sz="1300" b="0" i="0" kern="1200" dirty="0"/>
            <a:t>From OpenAI, GPT models are known for their human-like text generation. They're pretrained on extensive text data and can be fine-tuned for specific NLP tasks, showcasing versatility.</a:t>
          </a:r>
        </a:p>
      </dsp:txBody>
      <dsp:txXfrm>
        <a:off x="7078518" y="1992"/>
        <a:ext cx="3034531" cy="1820718"/>
      </dsp:txXfrm>
    </dsp:sp>
    <dsp:sp modelId="{3ADE5F7E-99EF-4D7A-B4D2-68F43FB463D2}">
      <dsp:nvSpPr>
        <dsp:cNvPr id="0" name=""/>
        <dsp:cNvSpPr/>
      </dsp:nvSpPr>
      <dsp:spPr>
        <a:xfrm>
          <a:off x="402550" y="2126164"/>
          <a:ext cx="3034531" cy="1820718"/>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dirty="0"/>
            <a:t>Word2Vec</a:t>
          </a:r>
        </a:p>
        <a:p>
          <a:pPr marL="0" lvl="0" indent="0" algn="ctr" defTabSz="577850">
            <a:lnSpc>
              <a:spcPct val="90000"/>
            </a:lnSpc>
            <a:spcBef>
              <a:spcPct val="0"/>
            </a:spcBef>
            <a:spcAft>
              <a:spcPct val="35000"/>
            </a:spcAft>
            <a:buFont typeface="+mj-lt"/>
            <a:buNone/>
          </a:pPr>
          <a:r>
            <a:rPr lang="en-US" sz="1300" b="0" i="0" kern="1200" dirty="0"/>
            <a:t>This Google innovation uses shallow neural networks to produce word embeddings. Word2Vec is notable for its ability to capture semantic meanings of words and is widely applied in various NLP tasks.</a:t>
          </a:r>
        </a:p>
      </dsp:txBody>
      <dsp:txXfrm>
        <a:off x="402550" y="2126164"/>
        <a:ext cx="3034531" cy="1820718"/>
      </dsp:txXfrm>
    </dsp:sp>
    <dsp:sp modelId="{3E90E150-0056-4BC8-8D96-21DA902DBC0D}">
      <dsp:nvSpPr>
        <dsp:cNvPr id="0" name=""/>
        <dsp:cNvSpPr/>
      </dsp:nvSpPr>
      <dsp:spPr>
        <a:xfrm>
          <a:off x="3740534" y="2126164"/>
          <a:ext cx="3034531" cy="1820718"/>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dirty="0" err="1"/>
            <a:t>ELMo</a:t>
          </a:r>
          <a:r>
            <a:rPr lang="en-US" sz="1300" b="1" i="0" kern="1200" dirty="0"/>
            <a:t> </a:t>
          </a:r>
          <a:br>
            <a:rPr lang="en-US" sz="1300" b="1" i="0" kern="1200" dirty="0"/>
          </a:br>
          <a:r>
            <a:rPr lang="en-US" sz="1300" b="1" i="0" kern="1200" dirty="0"/>
            <a:t>(Embeddings from Language Models)</a:t>
          </a:r>
        </a:p>
        <a:p>
          <a:pPr marL="0" lvl="0" indent="0" algn="ctr" defTabSz="577850">
            <a:lnSpc>
              <a:spcPct val="90000"/>
            </a:lnSpc>
            <a:spcBef>
              <a:spcPct val="0"/>
            </a:spcBef>
            <a:spcAft>
              <a:spcPct val="35000"/>
            </a:spcAft>
            <a:buFont typeface="+mj-lt"/>
            <a:buNone/>
          </a:pPr>
          <a:r>
            <a:rPr lang="en-US" sz="1300" b="0" i="0" kern="1200" dirty="0"/>
            <a:t>Developed by the Allen Institute for AI, </a:t>
          </a:r>
          <a:r>
            <a:rPr lang="en-US" sz="1300" b="0" i="0" kern="1200" dirty="0" err="1"/>
            <a:t>ELMo</a:t>
          </a:r>
          <a:r>
            <a:rPr lang="en-US" sz="1300" b="0" i="0" kern="1200" dirty="0"/>
            <a:t> provides deep contextualized word representations. It effectively captures word meanings in different contexts, surpassing traditional embeddings in complexity.</a:t>
          </a:r>
        </a:p>
      </dsp:txBody>
      <dsp:txXfrm>
        <a:off x="3740534" y="2126164"/>
        <a:ext cx="3034531" cy="1820718"/>
      </dsp:txXfrm>
    </dsp:sp>
    <dsp:sp modelId="{AA0A7D57-76B1-4DB5-92AD-65E42926348E}">
      <dsp:nvSpPr>
        <dsp:cNvPr id="0" name=""/>
        <dsp:cNvSpPr/>
      </dsp:nvSpPr>
      <dsp:spPr>
        <a:xfrm>
          <a:off x="7078518" y="2126164"/>
          <a:ext cx="3034531" cy="182071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mj-lt"/>
            <a:buNone/>
          </a:pPr>
          <a:r>
            <a:rPr lang="en-US" sz="1300" b="1" i="0" kern="1200" dirty="0" err="1"/>
            <a:t>FastText</a:t>
          </a:r>
          <a:endParaRPr lang="en-US" sz="1300" b="1" i="0" kern="1200" dirty="0"/>
        </a:p>
        <a:p>
          <a:pPr marL="0" lvl="0" indent="0" algn="ctr" defTabSz="577850">
            <a:lnSpc>
              <a:spcPct val="90000"/>
            </a:lnSpc>
            <a:spcBef>
              <a:spcPct val="0"/>
            </a:spcBef>
            <a:spcAft>
              <a:spcPct val="35000"/>
            </a:spcAft>
            <a:buFont typeface="+mj-lt"/>
            <a:buNone/>
          </a:pPr>
          <a:r>
            <a:rPr lang="en-US" sz="1300" b="0" i="0" kern="1200" dirty="0"/>
            <a:t>From Facebook’s AI Research lab, </a:t>
          </a:r>
          <a:r>
            <a:rPr lang="en-US" sz="1300" b="0" i="0" kern="1200" dirty="0" err="1"/>
            <a:t>FastText</a:t>
          </a:r>
          <a:r>
            <a:rPr lang="en-US" sz="1300" b="0" i="0" kern="1200" dirty="0"/>
            <a:t> enhances Word2Vec by understanding </a:t>
          </a:r>
          <a:r>
            <a:rPr lang="en-US" sz="1300" b="0" i="0" kern="1200" dirty="0" err="1"/>
            <a:t>subword</a:t>
          </a:r>
          <a:r>
            <a:rPr lang="en-US" sz="1300" b="0" i="0" kern="1200" dirty="0"/>
            <a:t> information through character n-grams. This is particularly beneficial for processing morphologically rich languages or unfamiliar words.</a:t>
          </a:r>
        </a:p>
      </dsp:txBody>
      <dsp:txXfrm>
        <a:off x="7078518" y="2126164"/>
        <a:ext cx="3034531" cy="182071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A64C0-5698-475C-ADBE-C1B8A923D7EB}">
      <dsp:nvSpPr>
        <dsp:cNvPr id="0" name=""/>
        <dsp:cNvSpPr/>
      </dsp:nvSpPr>
      <dsp:spPr>
        <a:xfrm>
          <a:off x="478800" y="30816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5AF4C-8437-4304-B948-8829F4A4FD46}">
      <dsp:nvSpPr>
        <dsp:cNvPr id="0" name=""/>
        <dsp:cNvSpPr/>
      </dsp:nvSpPr>
      <dsp:spPr>
        <a:xfrm>
          <a:off x="712800" y="5421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C291A-6F72-459B-B1A7-0375DED2F5EC}">
      <dsp:nvSpPr>
        <dsp:cNvPr id="0" name=""/>
        <dsp:cNvSpPr/>
      </dsp:nvSpPr>
      <dsp:spPr>
        <a:xfrm>
          <a:off x="127800" y="174816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Natural Language Processing</a:t>
          </a:r>
        </a:p>
        <a:p>
          <a:pPr marL="0" lvl="0" indent="0" algn="ctr" defTabSz="488950">
            <a:lnSpc>
              <a:spcPct val="100000"/>
            </a:lnSpc>
            <a:spcBef>
              <a:spcPct val="0"/>
            </a:spcBef>
            <a:spcAft>
              <a:spcPct val="35000"/>
            </a:spcAft>
            <a:buNone/>
            <a:defRPr cap="all"/>
          </a:pPr>
          <a:r>
            <a:rPr lang="en-US" sz="1100" kern="1200" dirty="0"/>
            <a:t>This is a foundational aspect of text mining that involves the use of algorithms to understand and manipulate human language. NLP techniques enable the system to perform tasks like sentiment analysis, topic modeling, and language translation.</a:t>
          </a:r>
        </a:p>
      </dsp:txBody>
      <dsp:txXfrm>
        <a:off x="127800" y="1748169"/>
        <a:ext cx="1800000" cy="2295000"/>
      </dsp:txXfrm>
    </dsp:sp>
    <dsp:sp modelId="{5F80EAF0-31DF-49C7-A639-1C129E13043A}">
      <dsp:nvSpPr>
        <dsp:cNvPr id="0" name=""/>
        <dsp:cNvSpPr/>
      </dsp:nvSpPr>
      <dsp:spPr>
        <a:xfrm>
          <a:off x="2593800" y="30816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BB224-0988-49C7-AA4B-82D92C95D1B1}">
      <dsp:nvSpPr>
        <dsp:cNvPr id="0" name=""/>
        <dsp:cNvSpPr/>
      </dsp:nvSpPr>
      <dsp:spPr>
        <a:xfrm>
          <a:off x="2827800" y="54216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E1F9E-EF44-40C0-A1BC-F68C5666CDCC}">
      <dsp:nvSpPr>
        <dsp:cNvPr id="0" name=""/>
        <dsp:cNvSpPr/>
      </dsp:nvSpPr>
      <dsp:spPr>
        <a:xfrm>
          <a:off x="2242800" y="174816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Large Language Models </a:t>
          </a:r>
        </a:p>
        <a:p>
          <a:pPr marL="0" lvl="0" indent="0" algn="ctr" defTabSz="488950">
            <a:lnSpc>
              <a:spcPct val="100000"/>
            </a:lnSpc>
            <a:spcBef>
              <a:spcPct val="0"/>
            </a:spcBef>
            <a:spcAft>
              <a:spcPct val="35000"/>
            </a:spcAft>
            <a:buNone/>
            <a:defRPr cap="all"/>
          </a:pPr>
          <a:r>
            <a:rPr lang="en-US" sz="1100" kern="1200" dirty="0"/>
            <a:t>These are advanced forms of NLP models, typically trained on vast amounts of text data. They can generate human-like text, answer questions, summarize documents, and perform various other tasks. Examples include OpenAI's GPT models and Google's BERT.</a:t>
          </a:r>
        </a:p>
      </dsp:txBody>
      <dsp:txXfrm>
        <a:off x="2242800" y="1748169"/>
        <a:ext cx="1800000" cy="2295000"/>
      </dsp:txXfrm>
    </dsp:sp>
    <dsp:sp modelId="{C8A4BF4F-844A-442A-A34E-2FF6F2DD116D}">
      <dsp:nvSpPr>
        <dsp:cNvPr id="0" name=""/>
        <dsp:cNvSpPr/>
      </dsp:nvSpPr>
      <dsp:spPr>
        <a:xfrm>
          <a:off x="4708800" y="30816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7EEE9-1BE5-4856-B1C9-565EF65BA3D1}">
      <dsp:nvSpPr>
        <dsp:cNvPr id="0" name=""/>
        <dsp:cNvSpPr/>
      </dsp:nvSpPr>
      <dsp:spPr>
        <a:xfrm>
          <a:off x="4942800" y="54216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532C6-5DB5-442A-A686-73B799FEFA7D}">
      <dsp:nvSpPr>
        <dsp:cNvPr id="0" name=""/>
        <dsp:cNvSpPr/>
      </dsp:nvSpPr>
      <dsp:spPr>
        <a:xfrm>
          <a:off x="4357800" y="174816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Text Classification and Categorization</a:t>
          </a:r>
        </a:p>
        <a:p>
          <a:pPr marL="0" lvl="0" indent="0" algn="ctr" defTabSz="488950">
            <a:lnSpc>
              <a:spcPct val="100000"/>
            </a:lnSpc>
            <a:spcBef>
              <a:spcPct val="0"/>
            </a:spcBef>
            <a:spcAft>
              <a:spcPct val="35000"/>
            </a:spcAft>
            <a:buNone/>
            <a:defRPr cap="all"/>
          </a:pPr>
          <a:r>
            <a:rPr lang="en-US" sz="1100" kern="1200" dirty="0"/>
            <a:t>This involves assigning predefined categories or labels to text. It's useful in applications like spam detection, content categorization, and sentiment analysis.</a:t>
          </a:r>
        </a:p>
      </dsp:txBody>
      <dsp:txXfrm>
        <a:off x="4357800" y="1748169"/>
        <a:ext cx="1800000" cy="2295000"/>
      </dsp:txXfrm>
    </dsp:sp>
    <dsp:sp modelId="{0C7DC95A-A6CB-4AB8-9B74-1A1775CAB8E9}">
      <dsp:nvSpPr>
        <dsp:cNvPr id="0" name=""/>
        <dsp:cNvSpPr/>
      </dsp:nvSpPr>
      <dsp:spPr>
        <a:xfrm>
          <a:off x="6823800" y="30816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4D66C-A8A5-41F7-A4DC-E991D0D2EB86}">
      <dsp:nvSpPr>
        <dsp:cNvPr id="0" name=""/>
        <dsp:cNvSpPr/>
      </dsp:nvSpPr>
      <dsp:spPr>
        <a:xfrm>
          <a:off x="7057800" y="54216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432A6-4DEF-4F4A-8741-0B4E11BB474A}">
      <dsp:nvSpPr>
        <dsp:cNvPr id="0" name=""/>
        <dsp:cNvSpPr/>
      </dsp:nvSpPr>
      <dsp:spPr>
        <a:xfrm>
          <a:off x="6472800" y="174816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Topic Modeling</a:t>
          </a:r>
        </a:p>
        <a:p>
          <a:pPr marL="0" lvl="0" indent="0" algn="ctr" defTabSz="488950">
            <a:lnSpc>
              <a:spcPct val="100000"/>
            </a:lnSpc>
            <a:spcBef>
              <a:spcPct val="0"/>
            </a:spcBef>
            <a:spcAft>
              <a:spcPct val="35000"/>
            </a:spcAft>
            <a:buNone/>
            <a:defRPr cap="all"/>
          </a:pPr>
          <a:r>
            <a:rPr lang="en-US" sz="1100" kern="1200" dirty="0"/>
            <a:t>Topic modeling algorithms like Latent Dirichlet Allocation (LDA) are used to discover abstract topics within a collection of documents. They help in understanding the underlying themes in large text corpora.</a:t>
          </a:r>
        </a:p>
      </dsp:txBody>
      <dsp:txXfrm>
        <a:off x="6472800" y="1748169"/>
        <a:ext cx="1800000" cy="2295000"/>
      </dsp:txXfrm>
    </dsp:sp>
    <dsp:sp modelId="{999408D5-E595-4DE1-A374-79EF890E4B1C}">
      <dsp:nvSpPr>
        <dsp:cNvPr id="0" name=""/>
        <dsp:cNvSpPr/>
      </dsp:nvSpPr>
      <dsp:spPr>
        <a:xfrm>
          <a:off x="8938800" y="308169"/>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000B5-A410-4FD7-8B5C-127740E44E9F}">
      <dsp:nvSpPr>
        <dsp:cNvPr id="0" name=""/>
        <dsp:cNvSpPr/>
      </dsp:nvSpPr>
      <dsp:spPr>
        <a:xfrm>
          <a:off x="9172800" y="54216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4553B-6839-4CA9-B2D8-DDDC7DF253CB}">
      <dsp:nvSpPr>
        <dsp:cNvPr id="0" name=""/>
        <dsp:cNvSpPr/>
      </dsp:nvSpPr>
      <dsp:spPr>
        <a:xfrm>
          <a:off x="8587800" y="1748169"/>
          <a:ext cx="1800000"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Information Extraction</a:t>
          </a:r>
        </a:p>
        <a:p>
          <a:pPr marL="0" lvl="0" indent="0" algn="ctr" defTabSz="488950">
            <a:lnSpc>
              <a:spcPct val="100000"/>
            </a:lnSpc>
            <a:spcBef>
              <a:spcPct val="0"/>
            </a:spcBef>
            <a:spcAft>
              <a:spcPct val="35000"/>
            </a:spcAft>
            <a:buNone/>
            <a:defRPr cap="all"/>
          </a:pPr>
          <a:r>
            <a:rPr lang="en-US" sz="1100" kern="1200" dirty="0"/>
            <a:t>This process involves extracting structured information from unstructured text, such as entities (names, places, organizations), relationships between entities, and specific facts or events.</a:t>
          </a:r>
        </a:p>
      </dsp:txBody>
      <dsp:txXfrm>
        <a:off x="8587800" y="1748169"/>
        <a:ext cx="1800000" cy="22950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4263-545B-4552-BB55-04D4F6CF9FAC}">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4696F-AC91-4016-85F2-DAD6ADF5C5D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6AB64-F628-455E-8748-6CA3C6EEEDD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Rule-Based Approaches</a:t>
          </a:r>
        </a:p>
        <a:p>
          <a:pPr marL="0" lvl="0" indent="0" algn="l" defTabSz="711200">
            <a:lnSpc>
              <a:spcPct val="100000"/>
            </a:lnSpc>
            <a:spcBef>
              <a:spcPct val="0"/>
            </a:spcBef>
            <a:spcAft>
              <a:spcPct val="35000"/>
            </a:spcAft>
            <a:buNone/>
          </a:pPr>
          <a:r>
            <a:rPr lang="en-US" sz="1600" kern="1200" dirty="0"/>
            <a:t>Using predefined rules and patterns to analyze text. This is effective for structured tasks like extracting specific information.</a:t>
          </a:r>
        </a:p>
      </dsp:txBody>
      <dsp:txXfrm>
        <a:off x="1834517" y="469890"/>
        <a:ext cx="3148942" cy="1335915"/>
      </dsp:txXfrm>
    </dsp:sp>
    <dsp:sp modelId="{9B29BB9D-DFE5-4F98-8D7E-E85ED560C2C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261A6-34D1-4158-833F-64D0F364FC6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BA519-95D8-41F7-91A8-2C51100490C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Statistical Approaches</a:t>
          </a:r>
        </a:p>
        <a:p>
          <a:pPr marL="0" lvl="0" indent="0" algn="l" defTabSz="711200">
            <a:lnSpc>
              <a:spcPct val="100000"/>
            </a:lnSpc>
            <a:spcBef>
              <a:spcPct val="0"/>
            </a:spcBef>
            <a:spcAft>
              <a:spcPct val="35000"/>
            </a:spcAft>
            <a:buNone/>
          </a:pPr>
          <a:r>
            <a:rPr lang="en-US" sz="1600" kern="1200" dirty="0"/>
            <a:t>Leveraging statistical models to understand patterns and correlations in text data.</a:t>
          </a:r>
        </a:p>
      </dsp:txBody>
      <dsp:txXfrm>
        <a:off x="7154322" y="469890"/>
        <a:ext cx="3148942" cy="1335915"/>
      </dsp:txXfrm>
    </dsp:sp>
    <dsp:sp modelId="{04628AB3-209C-4B89-9BB2-62D57C81D6A3}">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E7483-AE76-46D0-B7C0-6036B36B817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57984-48B0-4DCA-8122-17580EB9DBF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Machine Learning-Based Approaches</a:t>
          </a:r>
        </a:p>
        <a:p>
          <a:pPr marL="0" lvl="0" indent="0" algn="l" defTabSz="711200">
            <a:lnSpc>
              <a:spcPct val="100000"/>
            </a:lnSpc>
            <a:spcBef>
              <a:spcPct val="0"/>
            </a:spcBef>
            <a:spcAft>
              <a:spcPct val="35000"/>
            </a:spcAft>
            <a:buNone/>
          </a:pPr>
          <a:r>
            <a:rPr lang="en-US" sz="1600" kern="1200" dirty="0"/>
            <a:t>Using data-driven models that learn from text data to make predictions or classifications.</a:t>
          </a:r>
        </a:p>
      </dsp:txBody>
      <dsp:txXfrm>
        <a:off x="1834517" y="2545532"/>
        <a:ext cx="3148942" cy="1335915"/>
      </dsp:txXfrm>
    </dsp:sp>
    <dsp:sp modelId="{B65FE5BC-84F7-4B9D-9235-5508031E1E1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B09E3-F1C6-4A38-A7AE-90CE219E196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EAA69-65CB-4903-9758-5555755D066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Hybrid Approaches</a:t>
          </a:r>
        </a:p>
        <a:p>
          <a:pPr marL="0" lvl="0" indent="0" algn="l" defTabSz="711200">
            <a:lnSpc>
              <a:spcPct val="100000"/>
            </a:lnSpc>
            <a:spcBef>
              <a:spcPct val="0"/>
            </a:spcBef>
            <a:spcAft>
              <a:spcPct val="35000"/>
            </a:spcAft>
            <a:buNone/>
          </a:pPr>
          <a:r>
            <a:rPr lang="en-US" sz="1600" kern="1200" dirty="0"/>
            <a:t>Combining multiple techniques and methods, often integrating rule-based and machine learning approaches for more robust text mining.</a:t>
          </a:r>
        </a:p>
      </dsp:txBody>
      <dsp:txXfrm>
        <a:off x="7154322" y="2545532"/>
        <a:ext cx="3148942" cy="133591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E00DE-18BF-499D-A0FD-9DA998C67C59}">
      <dsp:nvSpPr>
        <dsp:cNvPr id="0" name=""/>
        <dsp:cNvSpPr/>
      </dsp:nvSpPr>
      <dsp:spPr>
        <a:xfrm>
          <a:off x="1091863" y="301725"/>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8D91E-F977-4187-B221-2378CB6F04AE}">
      <dsp:nvSpPr>
        <dsp:cNvPr id="0" name=""/>
        <dsp:cNvSpPr/>
      </dsp:nvSpPr>
      <dsp:spPr>
        <a:xfrm>
          <a:off x="1325863" y="53572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59D0E-A1AD-434F-8CC5-1953F5642BA4}">
      <dsp:nvSpPr>
        <dsp:cNvPr id="0" name=""/>
        <dsp:cNvSpPr/>
      </dsp:nvSpPr>
      <dsp:spPr>
        <a:xfrm>
          <a:off x="740863" y="1741725"/>
          <a:ext cx="1800000" cy="26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Preprocessing</a:t>
          </a:r>
        </a:p>
        <a:p>
          <a:pPr marL="0" lvl="0" indent="0" algn="ctr" defTabSz="533400">
            <a:lnSpc>
              <a:spcPct val="100000"/>
            </a:lnSpc>
            <a:spcBef>
              <a:spcPct val="0"/>
            </a:spcBef>
            <a:spcAft>
              <a:spcPct val="35000"/>
            </a:spcAft>
            <a:buNone/>
            <a:defRPr cap="all"/>
          </a:pPr>
          <a:r>
            <a:rPr lang="en-US" sz="1200" kern="1200" dirty="0"/>
            <a:t>This step involves cleaning and structuring text data by removing noise, identifying and correcting errors, and normalizing text format. This includes tasks like tokenization, stop word removal, stemming, and lemmatization.</a:t>
          </a:r>
        </a:p>
      </dsp:txBody>
      <dsp:txXfrm>
        <a:off x="740863" y="1741725"/>
        <a:ext cx="1800000" cy="2672578"/>
      </dsp:txXfrm>
    </dsp:sp>
    <dsp:sp modelId="{CF34ABE0-A298-4E24-94DA-749832FECD6A}">
      <dsp:nvSpPr>
        <dsp:cNvPr id="0" name=""/>
        <dsp:cNvSpPr/>
      </dsp:nvSpPr>
      <dsp:spPr>
        <a:xfrm>
          <a:off x="3206863" y="301725"/>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86C15-FDEE-436B-8F64-5471AAF1034C}">
      <dsp:nvSpPr>
        <dsp:cNvPr id="0" name=""/>
        <dsp:cNvSpPr/>
      </dsp:nvSpPr>
      <dsp:spPr>
        <a:xfrm>
          <a:off x="3440863" y="53572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61C37-757A-489B-9D08-A73687042165}">
      <dsp:nvSpPr>
        <dsp:cNvPr id="0" name=""/>
        <dsp:cNvSpPr/>
      </dsp:nvSpPr>
      <dsp:spPr>
        <a:xfrm>
          <a:off x="2855863" y="1741725"/>
          <a:ext cx="1800000" cy="26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Feature extraction</a:t>
          </a:r>
        </a:p>
        <a:p>
          <a:pPr marL="0" lvl="0" indent="0" algn="ctr" defTabSz="533400">
            <a:lnSpc>
              <a:spcPct val="100000"/>
            </a:lnSpc>
            <a:spcBef>
              <a:spcPct val="0"/>
            </a:spcBef>
            <a:spcAft>
              <a:spcPct val="35000"/>
            </a:spcAft>
            <a:buNone/>
            <a:defRPr cap="all"/>
          </a:pPr>
          <a:r>
            <a:rPr lang="en-US" sz="1200" kern="1200" dirty="0"/>
            <a:t>This step involves identifying and extracting relevant features from text data that can be used for further analysis. Common features include word frequencies, n-grams, part-of-speech tags, and named entities.</a:t>
          </a:r>
        </a:p>
      </dsp:txBody>
      <dsp:txXfrm>
        <a:off x="2855863" y="1741725"/>
        <a:ext cx="1800000" cy="2672578"/>
      </dsp:txXfrm>
    </dsp:sp>
    <dsp:sp modelId="{EC7995AE-07B7-46D0-91B1-6BF7EE7156C7}">
      <dsp:nvSpPr>
        <dsp:cNvPr id="0" name=""/>
        <dsp:cNvSpPr/>
      </dsp:nvSpPr>
      <dsp:spPr>
        <a:xfrm>
          <a:off x="5321863" y="301725"/>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7BAB1-B3D9-49B0-B2B2-22D18E0BD81B}">
      <dsp:nvSpPr>
        <dsp:cNvPr id="0" name=""/>
        <dsp:cNvSpPr/>
      </dsp:nvSpPr>
      <dsp:spPr>
        <a:xfrm>
          <a:off x="5555863" y="53572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32D12-5F41-4553-A51F-7119BEDD4DE6}">
      <dsp:nvSpPr>
        <dsp:cNvPr id="0" name=""/>
        <dsp:cNvSpPr/>
      </dsp:nvSpPr>
      <dsp:spPr>
        <a:xfrm>
          <a:off x="4970863" y="1741725"/>
          <a:ext cx="1800000" cy="26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Dimensionality reduction</a:t>
          </a:r>
        </a:p>
        <a:p>
          <a:pPr marL="0" lvl="0" indent="0" algn="ctr" defTabSz="533400">
            <a:lnSpc>
              <a:spcPct val="100000"/>
            </a:lnSpc>
            <a:spcBef>
              <a:spcPct val="0"/>
            </a:spcBef>
            <a:spcAft>
              <a:spcPct val="35000"/>
            </a:spcAft>
            <a:buNone/>
            <a:defRPr cap="all"/>
          </a:pPr>
          <a:r>
            <a:rPr lang="en-US" sz="1200" kern="1200" dirty="0"/>
            <a:t>This step reduces the number of features in high-dimensional text data to improve the efficiency and accuracy of algorithms. Techniques like Principal Component Analysis (PCA) and Non-negative Matrix Factorization (NMF) are commonly used.</a:t>
          </a:r>
        </a:p>
      </dsp:txBody>
      <dsp:txXfrm>
        <a:off x="4970863" y="1741725"/>
        <a:ext cx="1800000" cy="2672578"/>
      </dsp:txXfrm>
    </dsp:sp>
    <dsp:sp modelId="{47EB906E-EB23-487F-8E1B-4BCA23E3C924}">
      <dsp:nvSpPr>
        <dsp:cNvPr id="0" name=""/>
        <dsp:cNvSpPr/>
      </dsp:nvSpPr>
      <dsp:spPr>
        <a:xfrm>
          <a:off x="7436863" y="301725"/>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E02C2-9938-45AC-BF1C-20309D44C7BD}">
      <dsp:nvSpPr>
        <dsp:cNvPr id="0" name=""/>
        <dsp:cNvSpPr/>
      </dsp:nvSpPr>
      <dsp:spPr>
        <a:xfrm>
          <a:off x="7670863" y="53572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F4AE1-5D5B-4DF4-A4EF-9ACA4AA696DD}">
      <dsp:nvSpPr>
        <dsp:cNvPr id="0" name=""/>
        <dsp:cNvSpPr/>
      </dsp:nvSpPr>
      <dsp:spPr>
        <a:xfrm>
          <a:off x="7085863" y="1741725"/>
          <a:ext cx="1800000" cy="26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Machine learning</a:t>
          </a:r>
        </a:p>
        <a:p>
          <a:pPr marL="0" lvl="0" indent="0" algn="ctr" defTabSz="533400">
            <a:lnSpc>
              <a:spcPct val="100000"/>
            </a:lnSpc>
            <a:spcBef>
              <a:spcPct val="0"/>
            </a:spcBef>
            <a:spcAft>
              <a:spcPct val="35000"/>
            </a:spcAft>
            <a:buNone/>
            <a:defRPr cap="all"/>
          </a:pPr>
          <a:r>
            <a:rPr lang="en-US" sz="1200" kern="1200" dirty="0"/>
            <a:t>Machine learning techniques are often employed for tasks like text classification, sentiment analysis, Information Retrieval, and information extraction. These techniques learn from labeled data to make predictions on new unseen data.</a:t>
          </a:r>
        </a:p>
      </dsp:txBody>
      <dsp:txXfrm>
        <a:off x="7085863" y="1741725"/>
        <a:ext cx="1800000" cy="2672578"/>
      </dsp:txXfrm>
    </dsp:sp>
    <dsp:sp modelId="{D3ECD199-DE38-405A-AEB6-A89838D39A54}">
      <dsp:nvSpPr>
        <dsp:cNvPr id="0" name=""/>
        <dsp:cNvSpPr/>
      </dsp:nvSpPr>
      <dsp:spPr>
        <a:xfrm>
          <a:off x="9551863" y="301725"/>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EB3B6-85BE-476C-9467-75CB0AEF3C94}">
      <dsp:nvSpPr>
        <dsp:cNvPr id="0" name=""/>
        <dsp:cNvSpPr/>
      </dsp:nvSpPr>
      <dsp:spPr>
        <a:xfrm>
          <a:off x="9785863" y="53572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AA524-0D4F-45FE-A3D9-9536F92375A9}">
      <dsp:nvSpPr>
        <dsp:cNvPr id="0" name=""/>
        <dsp:cNvSpPr/>
      </dsp:nvSpPr>
      <dsp:spPr>
        <a:xfrm>
          <a:off x="9200863" y="1741725"/>
          <a:ext cx="1800000" cy="26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Pattern Recognition</a:t>
          </a:r>
        </a:p>
        <a:p>
          <a:pPr marL="0" lvl="0" indent="0" algn="ctr" defTabSz="533400">
            <a:lnSpc>
              <a:spcPct val="100000"/>
            </a:lnSpc>
            <a:spcBef>
              <a:spcPct val="0"/>
            </a:spcBef>
            <a:spcAft>
              <a:spcPct val="35000"/>
            </a:spcAft>
            <a:buNone/>
            <a:defRPr cap="all"/>
          </a:pPr>
          <a:r>
            <a:rPr lang="en-US" sz="1200" b="0" i="0" kern="1200" dirty="0"/>
            <a:t>This process involves identifying and extracting specific patterns and structures from text data. It uses algorithms to recognize regularities, such as recurring sequences of words, phrases, or syntactic structures.</a:t>
          </a:r>
          <a:endParaRPr lang="en-US" sz="1200" kern="1200" dirty="0"/>
        </a:p>
      </dsp:txBody>
      <dsp:txXfrm>
        <a:off x="9200863" y="1741725"/>
        <a:ext cx="1800000" cy="2672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ADA16-93FE-461B-86B9-4F34FD5F88A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039D3-7C54-4267-A50F-6130886603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38546-C86A-4F44-982F-83733D7B2C4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Knowledge Discovery in Databases (KDD): </a:t>
          </a:r>
          <a:r>
            <a:rPr lang="en-US" sz="1700" kern="1200" dirty="0"/>
            <a:t>The concept of KDD, encompassing the entire process of extracting knowledge from data, was formally introduced. This broader framework emphasized the importance of data preparation, model selection, and interpretation of results.</a:t>
          </a:r>
        </a:p>
      </dsp:txBody>
      <dsp:txXfrm>
        <a:off x="1435590" y="531"/>
        <a:ext cx="9080009" cy="1242935"/>
      </dsp:txXfrm>
    </dsp:sp>
    <dsp:sp modelId="{9716A115-895F-493C-8B75-73C7F2A6464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C89D3-8364-4A4F-B3BD-52FBD86A3C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4FA0D-A65E-42CE-B004-8C8D026DF48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Rise of Data Mining Tools: </a:t>
          </a:r>
          <a:r>
            <a:rPr lang="en-US" sz="1700" kern="1200" dirty="0"/>
            <a:t>Early data mining tools like SAS Enterprise Miner and IBM Intelligent Miner emerged, making data analysis more accessible to a wider audience.</a:t>
          </a:r>
        </a:p>
      </dsp:txBody>
      <dsp:txXfrm>
        <a:off x="1435590" y="1554201"/>
        <a:ext cx="9080009" cy="1242935"/>
      </dsp:txXfrm>
    </dsp:sp>
    <dsp:sp modelId="{8823E3CA-41CC-4718-B665-E44480BDAB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4D3FA-CFE7-4959-84ED-09079C11791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9FB26-BC72-4FB3-977F-5AE459622E4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Commercial Applications: </a:t>
          </a:r>
          <a:r>
            <a:rPr lang="en-US" sz="1700" kern="1200" dirty="0"/>
            <a:t>The potential of data mining was recognized by businesses, with early applications in areas like credit card fraud detection and customer segmentation.</a:t>
          </a:r>
        </a:p>
      </dsp:txBody>
      <dsp:txXfrm>
        <a:off x="1435590" y="3107870"/>
        <a:ext cx="9080009" cy="12429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4490-7B25-409F-8427-8E0CE48C96F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978A5-2CED-4A2B-BC0B-1E54F53994F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645B7-4B23-4B2F-B8FE-B0AF2D6790D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Tokenization</a:t>
          </a:r>
        </a:p>
        <a:p>
          <a:pPr marL="0" lvl="0" indent="0" algn="l" defTabSz="800100">
            <a:lnSpc>
              <a:spcPct val="100000"/>
            </a:lnSpc>
            <a:spcBef>
              <a:spcPct val="0"/>
            </a:spcBef>
            <a:spcAft>
              <a:spcPct val="35000"/>
            </a:spcAft>
            <a:buNone/>
          </a:pPr>
          <a:r>
            <a:rPr lang="en-US" sz="1800" kern="1200" dirty="0"/>
            <a:t>Breaking down text into words, phrases, symbols, or other meaningful elements (tokens).</a:t>
          </a:r>
        </a:p>
      </dsp:txBody>
      <dsp:txXfrm>
        <a:off x="1834517" y="469890"/>
        <a:ext cx="3148942" cy="1335915"/>
      </dsp:txXfrm>
    </dsp:sp>
    <dsp:sp modelId="{28B68E83-9238-4505-849D-7AD02432C39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80394-EFA3-4CE0-8166-A221EC5BDD5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650E6-2141-435D-82C8-81E3449617B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Stemming and Lemmatization</a:t>
          </a:r>
        </a:p>
        <a:p>
          <a:pPr marL="0" lvl="0" indent="0" algn="l" defTabSz="800100">
            <a:lnSpc>
              <a:spcPct val="100000"/>
            </a:lnSpc>
            <a:spcBef>
              <a:spcPct val="0"/>
            </a:spcBef>
            <a:spcAft>
              <a:spcPct val="35000"/>
            </a:spcAft>
            <a:buNone/>
          </a:pPr>
          <a:r>
            <a:rPr lang="en-US" sz="1800" kern="1200" dirty="0"/>
            <a:t>Reducing words to their base or root form to simplify analysis.</a:t>
          </a:r>
        </a:p>
      </dsp:txBody>
      <dsp:txXfrm>
        <a:off x="7154322" y="469890"/>
        <a:ext cx="3148942" cy="1335915"/>
      </dsp:txXfrm>
    </dsp:sp>
    <dsp:sp modelId="{9E8EAF9B-A7BB-43B9-80EE-F0626F5BDBD0}">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455A7-2845-4DC6-B6DB-BD2A987E52E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8CADA-B3F8-42D4-885B-C81C83569A6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Part-of-Speech Tagging</a:t>
          </a:r>
        </a:p>
        <a:p>
          <a:pPr marL="0" lvl="0" indent="0" algn="l" defTabSz="800100">
            <a:lnSpc>
              <a:spcPct val="100000"/>
            </a:lnSpc>
            <a:spcBef>
              <a:spcPct val="0"/>
            </a:spcBef>
            <a:spcAft>
              <a:spcPct val="35000"/>
            </a:spcAft>
            <a:buNone/>
          </a:pPr>
          <a:r>
            <a:rPr lang="en-US" sz="1800" kern="1200" dirty="0"/>
            <a:t>Identifying each word's role in a sentence (like noun, verb, adjective).</a:t>
          </a:r>
        </a:p>
      </dsp:txBody>
      <dsp:txXfrm>
        <a:off x="1834517" y="2545532"/>
        <a:ext cx="3148942" cy="1335915"/>
      </dsp:txXfrm>
    </dsp:sp>
    <dsp:sp modelId="{50C6205D-8585-4A7B-A52A-F8A88FA78927}">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C54FA-D47B-442E-905D-8A7A6ED11E3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4C8EBE-F9ED-4933-84D7-C44444CD0D9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Named Entity Recognition (NER)</a:t>
          </a:r>
        </a:p>
        <a:p>
          <a:pPr marL="0" lvl="0" indent="0" algn="l" defTabSz="800100">
            <a:lnSpc>
              <a:spcPct val="100000"/>
            </a:lnSpc>
            <a:spcBef>
              <a:spcPct val="0"/>
            </a:spcBef>
            <a:spcAft>
              <a:spcPct val="35000"/>
            </a:spcAft>
            <a:buNone/>
          </a:pPr>
          <a:r>
            <a:rPr lang="en-US" sz="1800" kern="1200" dirty="0"/>
            <a:t>Identifying and classifying key information (names of people, places, etc.) in text.</a:t>
          </a:r>
        </a:p>
      </dsp:txBody>
      <dsp:txXfrm>
        <a:off x="7154322" y="2545532"/>
        <a:ext cx="3148942" cy="133591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9C006-D594-4C1F-84E9-A7CC7036F8F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330A6-BCEE-421A-AA36-67846CDEDC1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5438C-23CB-43DF-8FE0-ECAF58CFE76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dirty="0"/>
            <a:t>Term Frequency (TF): </a:t>
          </a:r>
          <a:r>
            <a:rPr lang="en-US" sz="1400" kern="1200" dirty="0"/>
            <a:t>This measures how frequently a term occurs in a document. It's calculated by dividing the number of times a term t appears in a document by the total number of terms in that document.</a:t>
          </a:r>
        </a:p>
      </dsp:txBody>
      <dsp:txXfrm>
        <a:off x="1435590" y="531"/>
        <a:ext cx="9080009" cy="1242935"/>
      </dsp:txXfrm>
    </dsp:sp>
    <dsp:sp modelId="{6B06103A-4B59-4C47-A558-A840F8AD55C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3882E-55BC-40D1-910E-16DB0424463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B8EBD-70DE-4510-B4ED-07DB09024EC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a:t>Inverse Document Frequency (IDF): </a:t>
          </a:r>
          <a:r>
            <a:rPr lang="en-US" sz="1400" kern="1200"/>
            <a:t>This measures how important a term is. While computing TF, all terms are considered equally important. However, certain terms, like "is", "of", and "that", may appear many times but have little importance. Thus, we need to weigh down the frequent terms while scaling up the rare ones. IDF is calculated as the logarithm of the number of documents divided by the number of documents that contain the term t.</a:t>
          </a:r>
        </a:p>
      </dsp:txBody>
      <dsp:txXfrm>
        <a:off x="1435590" y="1554201"/>
        <a:ext cx="9080009" cy="1242935"/>
      </dsp:txXfrm>
    </dsp:sp>
    <dsp:sp modelId="{161B9DA3-22E9-40CA-8354-3674217F57E2}">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AE0DA-CF9A-4E9C-9644-EB8D4FB37A9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51141-671F-4C66-85B1-18A0F49C994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dirty="0"/>
            <a:t>TF-IDF Calculation: </a:t>
          </a:r>
          <a:r>
            <a:rPr lang="en-US" sz="1400" kern="1200" dirty="0"/>
            <a:t>It's a product of TF and IDF. A high TF-IDF score indicates a term is more important to a document in a collection, or corpus.</a:t>
          </a:r>
        </a:p>
      </dsp:txBody>
      <dsp:txXfrm>
        <a:off x="1435590" y="3107870"/>
        <a:ext cx="9080009" cy="12429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D8C9F-F9A4-4230-81E5-A040488615A3}">
      <dsp:nvSpPr>
        <dsp:cNvPr id="0" name=""/>
        <dsp:cNvSpPr/>
      </dsp:nvSpPr>
      <dsp:spPr>
        <a:xfrm>
          <a:off x="0" y="3650"/>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4FEA2-1BCC-4CB6-AEC6-42F5718E6C9C}">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2A009-C4C3-4D95-9C57-2E8517AC733C}">
      <dsp:nvSpPr>
        <dsp:cNvPr id="0" name=""/>
        <dsp:cNvSpPr/>
      </dsp:nvSpPr>
      <dsp:spPr>
        <a:xfrm>
          <a:off x="1444941" y="3650"/>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kern="1200" dirty="0"/>
            <a:t>Euclidean Distance, when applied in conjunction with TF-IDF, calculates the straight-line distance between two document vectors in a multidimensional space. This metric is sensitive to document length, as longer documents can disproportionately influence the distance measure. While it provides a clear geometric interpretation of text data, it may not be ideal in high-dimensional spaces like those typical in text analysis, where distance measures can become inflated and less meaningful.</a:t>
          </a:r>
        </a:p>
      </dsp:txBody>
      <dsp:txXfrm>
        <a:off x="1444941" y="3650"/>
        <a:ext cx="8994754" cy="1251671"/>
      </dsp:txXfrm>
    </dsp:sp>
    <dsp:sp modelId="{697CF411-119A-4BE0-A3CD-F3E4F00AC953}">
      <dsp:nvSpPr>
        <dsp:cNvPr id="0" name=""/>
        <dsp:cNvSpPr/>
      </dsp:nvSpPr>
      <dsp:spPr>
        <a:xfrm>
          <a:off x="0" y="1549833"/>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7B21B-08CE-4F24-99FF-C9DB744D6C1C}">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B8875-6E36-42F5-8939-1F520D6D0C25}">
      <dsp:nvSpPr>
        <dsp:cNvPr id="0" name=""/>
        <dsp:cNvSpPr/>
      </dsp:nvSpPr>
      <dsp:spPr>
        <a:xfrm>
          <a:off x="1444941" y="1549833"/>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kern="1200"/>
            <a:t>Manhattan Distance, combined with TF-IDF, sums the absolute differences of the TF-IDF values for each term in the documents. This approach is particularly effective in dealing with sparse data sets, which is a common characteristic of text data. It is also more robust to outliers than Euclidean Distance. In practice, Manhattan Distance is often used in machine learning algorithms and compressive sensing, where axis-aligned distances are more relevant.</a:t>
          </a:r>
        </a:p>
      </dsp:txBody>
      <dsp:txXfrm>
        <a:off x="1444941" y="1549833"/>
        <a:ext cx="8994754" cy="1251671"/>
      </dsp:txXfrm>
    </dsp:sp>
    <dsp:sp modelId="{516773CE-B178-4741-BFDF-DC40E1FF34E4}">
      <dsp:nvSpPr>
        <dsp:cNvPr id="0" name=""/>
        <dsp:cNvSpPr/>
      </dsp:nvSpPr>
      <dsp:spPr>
        <a:xfrm>
          <a:off x="0" y="3096015"/>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48751-7378-46DE-B880-81E55AAB7921}">
      <dsp:nvSpPr>
        <dsp:cNvPr id="0" name=""/>
        <dsp:cNvSpPr/>
      </dsp:nvSpPr>
      <dsp:spPr>
        <a:xfrm>
          <a:off x="378260" y="3377367"/>
          <a:ext cx="688419" cy="687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A50FF-9EF3-4348-9AB6-6897208E14EC}">
      <dsp:nvSpPr>
        <dsp:cNvPr id="0" name=""/>
        <dsp:cNvSpPr/>
      </dsp:nvSpPr>
      <dsp:spPr>
        <a:xfrm>
          <a:off x="1444941" y="3096015"/>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kern="1200" dirty="0"/>
            <a:t>Cosine Similarity in the context of TF-IDF measures the cosine of the angle between two document vectors. Its main advantage is that it is independent of the magnitude of the vectors, focusing instead on their orientation, making it an ideal choice for text similarity. This characteristic allows it to effectively determine how similar two documents are in terms of their content, regardless of their length. It's widely used in information retrieval and text analysis applications, where the orientation of the documents in vector space is more significant than their size.</a:t>
          </a:r>
        </a:p>
      </dsp:txBody>
      <dsp:txXfrm>
        <a:off x="1444941" y="3096015"/>
        <a:ext cx="8994754" cy="125167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8B838-484C-443F-B869-A7D3AEEBF6D9}">
      <dsp:nvSpPr>
        <dsp:cNvPr id="0" name=""/>
        <dsp:cNvSpPr/>
      </dsp:nvSpPr>
      <dsp:spPr>
        <a:xfrm>
          <a:off x="622800" y="4549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16EB5-55EE-4155-A277-3D61FD99D268}">
      <dsp:nvSpPr>
        <dsp:cNvPr id="0" name=""/>
        <dsp:cNvSpPr/>
      </dsp:nvSpPr>
      <dsp:spPr>
        <a:xfrm>
          <a:off x="127800" y="1781456"/>
          <a:ext cx="1800000" cy="211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Social Network Analysis</a:t>
          </a:r>
        </a:p>
        <a:p>
          <a:pPr marL="0" lvl="0" indent="0" algn="ctr" defTabSz="533400">
            <a:lnSpc>
              <a:spcPct val="100000"/>
            </a:lnSpc>
            <a:spcBef>
              <a:spcPct val="0"/>
            </a:spcBef>
            <a:spcAft>
              <a:spcPct val="35000"/>
            </a:spcAft>
            <a:buNone/>
          </a:pPr>
          <a:r>
            <a:rPr lang="en-US" sz="1200" kern="1200" dirty="0"/>
            <a:t>In social networks like Facebook or Twitter, graph data mining can be used to understand how individuals interact, identify influential users, or detect communities within the network.</a:t>
          </a:r>
        </a:p>
      </dsp:txBody>
      <dsp:txXfrm>
        <a:off x="127800" y="1781456"/>
        <a:ext cx="1800000" cy="2114912"/>
      </dsp:txXfrm>
    </dsp:sp>
    <dsp:sp modelId="{C9B583F1-D5A4-444A-85D9-63937E1EAE12}">
      <dsp:nvSpPr>
        <dsp:cNvPr id="0" name=""/>
        <dsp:cNvSpPr/>
      </dsp:nvSpPr>
      <dsp:spPr>
        <a:xfrm>
          <a:off x="2737800" y="4549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E366E1-4383-4EBE-A1F8-521F716CD48A}">
      <dsp:nvSpPr>
        <dsp:cNvPr id="0" name=""/>
        <dsp:cNvSpPr/>
      </dsp:nvSpPr>
      <dsp:spPr>
        <a:xfrm>
          <a:off x="2242800" y="1781456"/>
          <a:ext cx="1800000" cy="211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Web Graph Analysis</a:t>
          </a:r>
        </a:p>
        <a:p>
          <a:pPr marL="0" lvl="0" indent="0" algn="ctr" defTabSz="533400">
            <a:lnSpc>
              <a:spcPct val="100000"/>
            </a:lnSpc>
            <a:spcBef>
              <a:spcPct val="0"/>
            </a:spcBef>
            <a:spcAft>
              <a:spcPct val="35000"/>
            </a:spcAft>
            <a:buNone/>
          </a:pPr>
          <a:r>
            <a:rPr lang="en-US" sz="1200" kern="1200" dirty="0"/>
            <a:t>Analyzing the structure of the web by treating web pages as nodes and hyperlinks as edges. This can help in understanding website authority and the quality of information dissemination.</a:t>
          </a:r>
        </a:p>
      </dsp:txBody>
      <dsp:txXfrm>
        <a:off x="2242800" y="1781456"/>
        <a:ext cx="1800000" cy="2114912"/>
      </dsp:txXfrm>
    </dsp:sp>
    <dsp:sp modelId="{083B752A-9F68-4198-ADF4-2A29DAA7CEE1}">
      <dsp:nvSpPr>
        <dsp:cNvPr id="0" name=""/>
        <dsp:cNvSpPr/>
      </dsp:nvSpPr>
      <dsp:spPr>
        <a:xfrm>
          <a:off x="4852800" y="4549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BE44E-981C-4605-84F4-53B79F2DF93A}">
      <dsp:nvSpPr>
        <dsp:cNvPr id="0" name=""/>
        <dsp:cNvSpPr/>
      </dsp:nvSpPr>
      <dsp:spPr>
        <a:xfrm>
          <a:off x="4357800" y="1781456"/>
          <a:ext cx="1800000" cy="211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Bioinformatics</a:t>
          </a:r>
        </a:p>
        <a:p>
          <a:pPr marL="0" lvl="0" indent="0" algn="ctr" defTabSz="533400">
            <a:lnSpc>
              <a:spcPct val="100000"/>
            </a:lnSpc>
            <a:spcBef>
              <a:spcPct val="0"/>
            </a:spcBef>
            <a:spcAft>
              <a:spcPct val="35000"/>
            </a:spcAft>
            <a:buNone/>
          </a:pPr>
          <a:r>
            <a:rPr lang="en-US" sz="1200" kern="1200" dirty="0"/>
            <a:t>In the study of biological networks such as protein-protein interaction networks, graph data mining can help in identifying significant patterns or interactions that might be crucial for understanding diseases or biological processes.</a:t>
          </a:r>
        </a:p>
      </dsp:txBody>
      <dsp:txXfrm>
        <a:off x="4357800" y="1781456"/>
        <a:ext cx="1800000" cy="2114912"/>
      </dsp:txXfrm>
    </dsp:sp>
    <dsp:sp modelId="{972C5504-7460-457E-8B02-61EAD7DE0901}">
      <dsp:nvSpPr>
        <dsp:cNvPr id="0" name=""/>
        <dsp:cNvSpPr/>
      </dsp:nvSpPr>
      <dsp:spPr>
        <a:xfrm>
          <a:off x="6967800" y="45496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516FE-1C5D-41A9-8C12-F113DF084C3F}">
      <dsp:nvSpPr>
        <dsp:cNvPr id="0" name=""/>
        <dsp:cNvSpPr/>
      </dsp:nvSpPr>
      <dsp:spPr>
        <a:xfrm>
          <a:off x="6472800" y="1781456"/>
          <a:ext cx="1800000" cy="211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Fraud Detection in Financial Networks</a:t>
          </a:r>
        </a:p>
        <a:p>
          <a:pPr marL="0" lvl="0" indent="0" algn="ctr" defTabSz="533400">
            <a:lnSpc>
              <a:spcPct val="100000"/>
            </a:lnSpc>
            <a:spcBef>
              <a:spcPct val="0"/>
            </a:spcBef>
            <a:spcAft>
              <a:spcPct val="35000"/>
            </a:spcAft>
            <a:buNone/>
          </a:pPr>
          <a:r>
            <a:rPr lang="en-US" sz="1200" kern="1200" dirty="0"/>
            <a:t>Banks and financial institutions can use graph data mining to detect unusual patterns in transaction networks, which might indicate fraudulent activity.</a:t>
          </a:r>
        </a:p>
      </dsp:txBody>
      <dsp:txXfrm>
        <a:off x="6472800" y="1781456"/>
        <a:ext cx="1800000" cy="2114912"/>
      </dsp:txXfrm>
    </dsp:sp>
    <dsp:sp modelId="{45B7E1C7-19BF-40E4-96DB-A5A6C1E0BFF6}">
      <dsp:nvSpPr>
        <dsp:cNvPr id="0" name=""/>
        <dsp:cNvSpPr/>
      </dsp:nvSpPr>
      <dsp:spPr>
        <a:xfrm>
          <a:off x="9082800" y="45496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42920-0D56-46D7-9063-14460BBA267C}">
      <dsp:nvSpPr>
        <dsp:cNvPr id="0" name=""/>
        <dsp:cNvSpPr/>
      </dsp:nvSpPr>
      <dsp:spPr>
        <a:xfrm>
          <a:off x="8587800" y="1781456"/>
          <a:ext cx="1800000" cy="211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Transportation and Logistics</a:t>
          </a:r>
        </a:p>
        <a:p>
          <a:pPr marL="0" lvl="0" indent="0" algn="ctr" defTabSz="533400">
            <a:lnSpc>
              <a:spcPct val="100000"/>
            </a:lnSpc>
            <a:spcBef>
              <a:spcPct val="0"/>
            </a:spcBef>
            <a:spcAft>
              <a:spcPct val="35000"/>
            </a:spcAft>
            <a:buNone/>
          </a:pPr>
          <a:r>
            <a:rPr lang="en-US" sz="1200" b="1" kern="1200" dirty="0"/>
            <a:t> </a:t>
          </a:r>
          <a:r>
            <a:rPr lang="en-US" sz="1200" kern="1200" dirty="0"/>
            <a:t>Graph data mining can analyze networks of roads or shipping routes to optimize paths, identify bottlenecks, or improve efficiency.</a:t>
          </a:r>
        </a:p>
      </dsp:txBody>
      <dsp:txXfrm>
        <a:off x="8587800" y="1781456"/>
        <a:ext cx="1800000" cy="211491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3D84-9900-4808-8F94-2C1234A1170C}">
      <dsp:nvSpPr>
        <dsp:cNvPr id="0" name=""/>
        <dsp:cNvSpPr/>
      </dsp:nvSpPr>
      <dsp:spPr>
        <a:xfrm>
          <a:off x="921125" y="772310"/>
          <a:ext cx="67570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BA27B-0482-4144-A603-6DD7AB76693D}">
      <dsp:nvSpPr>
        <dsp:cNvPr id="0" name=""/>
        <dsp:cNvSpPr/>
      </dsp:nvSpPr>
      <dsp:spPr>
        <a:xfrm>
          <a:off x="1637377" y="715587"/>
          <a:ext cx="77706" cy="14595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775E7-117C-44C3-B9F6-7EAE07B47AAF}">
      <dsp:nvSpPr>
        <dsp:cNvPr id="0" name=""/>
        <dsp:cNvSpPr/>
      </dsp:nvSpPr>
      <dsp:spPr>
        <a:xfrm>
          <a:off x="514036"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608531" y="544216"/>
        <a:ext cx="456261" cy="456261"/>
      </dsp:txXfrm>
    </dsp:sp>
    <dsp:sp modelId="{4B1BC264-8428-4773-9160-BAAE4B3902A7}">
      <dsp:nvSpPr>
        <dsp:cNvPr id="0" name=""/>
        <dsp:cNvSpPr/>
      </dsp:nvSpPr>
      <dsp:spPr>
        <a:xfrm>
          <a:off x="471" y="1260572"/>
          <a:ext cx="1672380"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Pattern Recognition: </a:t>
          </a:r>
          <a:r>
            <a:rPr lang="en-US" sz="1100" kern="1200" dirty="0"/>
            <a:t>These algorithms identify frequent subgraphs or patterns within a larger graph. This involves comparing different parts of a graph to find recurring structures.</a:t>
          </a:r>
        </a:p>
      </dsp:txBody>
      <dsp:txXfrm>
        <a:off x="471" y="1595048"/>
        <a:ext cx="1672380" cy="2306568"/>
      </dsp:txXfrm>
    </dsp:sp>
    <dsp:sp modelId="{3E33C0A0-B18D-4D2E-8BF9-7C59BC929D4F}">
      <dsp:nvSpPr>
        <dsp:cNvPr id="0" name=""/>
        <dsp:cNvSpPr/>
      </dsp:nvSpPr>
      <dsp:spPr>
        <a:xfrm>
          <a:off x="1840708" y="772310"/>
          <a:ext cx="15203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D543B4-D7CF-4196-A169-8EF9331F8234}">
      <dsp:nvSpPr>
        <dsp:cNvPr id="0" name=""/>
        <dsp:cNvSpPr/>
      </dsp:nvSpPr>
      <dsp:spPr>
        <a:xfrm>
          <a:off x="3401596" y="715587"/>
          <a:ext cx="77706" cy="14595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3BA4A-589B-4D03-823B-A217AE61009D}">
      <dsp:nvSpPr>
        <dsp:cNvPr id="0" name=""/>
        <dsp:cNvSpPr/>
      </dsp:nvSpPr>
      <dsp:spPr>
        <a:xfrm>
          <a:off x="2278255"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2372750" y="544216"/>
        <a:ext cx="456261" cy="456261"/>
      </dsp:txXfrm>
    </dsp:sp>
    <dsp:sp modelId="{17E72AA0-CC74-4E0A-AA9F-7A39A373FDC7}">
      <dsp:nvSpPr>
        <dsp:cNvPr id="0" name=""/>
        <dsp:cNvSpPr/>
      </dsp:nvSpPr>
      <dsp:spPr>
        <a:xfrm>
          <a:off x="1765762" y="1260572"/>
          <a:ext cx="1670237"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Clustering and Community Detection: </a:t>
          </a:r>
          <a:r>
            <a:rPr lang="en-US" sz="1100" kern="1200" dirty="0"/>
            <a:t>These algorithms group together nodes that have higher connectivity with each other than with the rest of the graph. Techniques like modularity optimization or spectral clustering are often used.</a:t>
          </a:r>
        </a:p>
      </dsp:txBody>
      <dsp:txXfrm>
        <a:off x="1765762" y="1594619"/>
        <a:ext cx="1670237" cy="2306997"/>
      </dsp:txXfrm>
    </dsp:sp>
    <dsp:sp modelId="{F51CBE21-BDBF-4B45-927C-98A6EC65269D}">
      <dsp:nvSpPr>
        <dsp:cNvPr id="0" name=""/>
        <dsp:cNvSpPr/>
      </dsp:nvSpPr>
      <dsp:spPr>
        <a:xfrm>
          <a:off x="3605999" y="772310"/>
          <a:ext cx="15203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481701-BECD-4A37-9E02-D013B3E0902E}">
      <dsp:nvSpPr>
        <dsp:cNvPr id="0" name=""/>
        <dsp:cNvSpPr/>
      </dsp:nvSpPr>
      <dsp:spPr>
        <a:xfrm>
          <a:off x="5166887" y="715587"/>
          <a:ext cx="77706" cy="14595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B726D-F4B6-43A0-84B4-58B74B9B0871}">
      <dsp:nvSpPr>
        <dsp:cNvPr id="0" name=""/>
        <dsp:cNvSpPr/>
      </dsp:nvSpPr>
      <dsp:spPr>
        <a:xfrm>
          <a:off x="4043546"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4138041" y="544216"/>
        <a:ext cx="456261" cy="456261"/>
      </dsp:txXfrm>
    </dsp:sp>
    <dsp:sp modelId="{2BA93664-D2EA-4510-BE2D-5E4391B0C431}">
      <dsp:nvSpPr>
        <dsp:cNvPr id="0" name=""/>
        <dsp:cNvSpPr/>
      </dsp:nvSpPr>
      <dsp:spPr>
        <a:xfrm>
          <a:off x="3529981" y="1260572"/>
          <a:ext cx="1672380"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Centrality Analysis: </a:t>
          </a:r>
          <a:r>
            <a:rPr lang="en-US" sz="1100" kern="1200" dirty="0"/>
            <a:t>These algorithms identify important nodes based on their position in the network. Metrics like degree centrality, betweenness centrality, and closeness centrality are calculated.</a:t>
          </a:r>
        </a:p>
      </dsp:txBody>
      <dsp:txXfrm>
        <a:off x="3529981" y="1595048"/>
        <a:ext cx="1672380" cy="2306568"/>
      </dsp:txXfrm>
    </dsp:sp>
    <dsp:sp modelId="{87D72508-B83C-45AD-BE6A-46EAD26163C6}">
      <dsp:nvSpPr>
        <dsp:cNvPr id="0" name=""/>
        <dsp:cNvSpPr/>
      </dsp:nvSpPr>
      <dsp:spPr>
        <a:xfrm>
          <a:off x="5371290" y="772310"/>
          <a:ext cx="15203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60E7A2-1E17-4BFE-B560-3EE66418CC60}">
      <dsp:nvSpPr>
        <dsp:cNvPr id="0" name=""/>
        <dsp:cNvSpPr/>
      </dsp:nvSpPr>
      <dsp:spPr>
        <a:xfrm>
          <a:off x="6932178" y="715587"/>
          <a:ext cx="77706" cy="14595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C320DB-52D2-4E67-AB0F-D84F9FCF0565}">
      <dsp:nvSpPr>
        <dsp:cNvPr id="0" name=""/>
        <dsp:cNvSpPr/>
      </dsp:nvSpPr>
      <dsp:spPr>
        <a:xfrm>
          <a:off x="5808837"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903332" y="544216"/>
        <a:ext cx="456261" cy="456261"/>
      </dsp:txXfrm>
    </dsp:sp>
    <dsp:sp modelId="{B14C83CC-D492-4E85-BE2B-4254BD31D293}">
      <dsp:nvSpPr>
        <dsp:cNvPr id="0" name=""/>
        <dsp:cNvSpPr/>
      </dsp:nvSpPr>
      <dsp:spPr>
        <a:xfrm>
          <a:off x="5295272" y="1260572"/>
          <a:ext cx="1672380"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Link Prediction: </a:t>
          </a:r>
          <a:r>
            <a:rPr lang="en-US" sz="1100" kern="1200" dirty="0"/>
            <a:t>This involves predicting the likelihood of a future link between two nodes, based on existing connections and node attributes.</a:t>
          </a:r>
        </a:p>
      </dsp:txBody>
      <dsp:txXfrm>
        <a:off x="5295272" y="1595048"/>
        <a:ext cx="1672380" cy="2306568"/>
      </dsp:txXfrm>
    </dsp:sp>
    <dsp:sp modelId="{00B53C7F-B2B5-4E31-AD23-3591AFB0E78D}">
      <dsp:nvSpPr>
        <dsp:cNvPr id="0" name=""/>
        <dsp:cNvSpPr/>
      </dsp:nvSpPr>
      <dsp:spPr>
        <a:xfrm>
          <a:off x="7136580" y="772310"/>
          <a:ext cx="15203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E828AD-B6CE-4E90-BEFC-E57C8BC03E5B}">
      <dsp:nvSpPr>
        <dsp:cNvPr id="0" name=""/>
        <dsp:cNvSpPr/>
      </dsp:nvSpPr>
      <dsp:spPr>
        <a:xfrm>
          <a:off x="8697469" y="715587"/>
          <a:ext cx="77706" cy="14595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6E1CB3-DF9C-4AE7-B85E-8D2065F09FA4}">
      <dsp:nvSpPr>
        <dsp:cNvPr id="0" name=""/>
        <dsp:cNvSpPr/>
      </dsp:nvSpPr>
      <dsp:spPr>
        <a:xfrm>
          <a:off x="7574128"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5</a:t>
          </a:r>
        </a:p>
      </dsp:txBody>
      <dsp:txXfrm>
        <a:off x="7668623" y="544216"/>
        <a:ext cx="456261" cy="456261"/>
      </dsp:txXfrm>
    </dsp:sp>
    <dsp:sp modelId="{0ACEC663-63BB-40EF-951C-2DF9A1AD4F4F}">
      <dsp:nvSpPr>
        <dsp:cNvPr id="0" name=""/>
        <dsp:cNvSpPr/>
      </dsp:nvSpPr>
      <dsp:spPr>
        <a:xfrm>
          <a:off x="7060563" y="1260572"/>
          <a:ext cx="1672380"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Anomaly Detection: </a:t>
          </a:r>
          <a:r>
            <a:rPr lang="en-US" sz="1100" kern="1200" dirty="0"/>
            <a:t>Algorithms that identify patterns or nodes that deviate significantly from the norm in a graph, which can indicate fraudulent activities or errors.</a:t>
          </a:r>
        </a:p>
      </dsp:txBody>
      <dsp:txXfrm>
        <a:off x="7060563" y="1595048"/>
        <a:ext cx="1672380" cy="2306568"/>
      </dsp:txXfrm>
    </dsp:sp>
    <dsp:sp modelId="{26A7BC05-5060-4E2C-851F-C065DD1B2096}">
      <dsp:nvSpPr>
        <dsp:cNvPr id="0" name=""/>
        <dsp:cNvSpPr/>
      </dsp:nvSpPr>
      <dsp:spPr>
        <a:xfrm>
          <a:off x="8825854" y="772310"/>
          <a:ext cx="760173"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D05DC3-4E3E-4E2B-93D7-7BECF5FB00C6}">
      <dsp:nvSpPr>
        <dsp:cNvPr id="0" name=""/>
        <dsp:cNvSpPr/>
      </dsp:nvSpPr>
      <dsp:spPr>
        <a:xfrm>
          <a:off x="9263402" y="449721"/>
          <a:ext cx="645251" cy="6452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39" tIns="25039" rIns="25039" bIns="25039" numCol="1" spcCol="1270" anchor="ctr" anchorCtr="0">
          <a:noAutofit/>
        </a:bodyPr>
        <a:lstStyle/>
        <a:p>
          <a:pPr marL="0" lvl="0" indent="0" algn="ctr" defTabSz="1289050">
            <a:lnSpc>
              <a:spcPct val="90000"/>
            </a:lnSpc>
            <a:spcBef>
              <a:spcPct val="0"/>
            </a:spcBef>
            <a:spcAft>
              <a:spcPct val="35000"/>
            </a:spcAft>
            <a:buNone/>
          </a:pPr>
          <a:r>
            <a:rPr lang="en-US" sz="2900" kern="1200"/>
            <a:t>6</a:t>
          </a:r>
        </a:p>
      </dsp:txBody>
      <dsp:txXfrm>
        <a:off x="9357897" y="544216"/>
        <a:ext cx="456261" cy="456261"/>
      </dsp:txXfrm>
    </dsp:sp>
    <dsp:sp modelId="{ED7EBD3A-CA3E-4D07-9273-A330445E7FD0}">
      <dsp:nvSpPr>
        <dsp:cNvPr id="0" name=""/>
        <dsp:cNvSpPr/>
      </dsp:nvSpPr>
      <dsp:spPr>
        <a:xfrm>
          <a:off x="8825854" y="1260572"/>
          <a:ext cx="1520346" cy="264104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27" tIns="165100" rIns="119927" bIns="165100" numCol="1" spcCol="1270" anchor="t" anchorCtr="0">
          <a:noAutofit/>
        </a:bodyPr>
        <a:lstStyle/>
        <a:p>
          <a:pPr marL="0" lvl="0" indent="0" algn="l" defTabSz="488950">
            <a:lnSpc>
              <a:spcPct val="90000"/>
            </a:lnSpc>
            <a:spcBef>
              <a:spcPct val="0"/>
            </a:spcBef>
            <a:spcAft>
              <a:spcPct val="35000"/>
            </a:spcAft>
            <a:buNone/>
          </a:pPr>
          <a:r>
            <a:rPr lang="en-US" sz="1100" b="1" kern="1200" dirty="0"/>
            <a:t>Network Analysis: </a:t>
          </a:r>
          <a:r>
            <a:rPr lang="en-US" sz="1100" b="0" kern="1200" dirty="0"/>
            <a:t>Algorithms that help us understand </a:t>
          </a:r>
          <a:r>
            <a:rPr lang="en-US" sz="1100" kern="1200" dirty="0"/>
            <a:t>the structure of the network, including properties like centrality, which identifies the most important nodes in a network.</a:t>
          </a:r>
        </a:p>
      </dsp:txBody>
      <dsp:txXfrm>
        <a:off x="8825854" y="1564641"/>
        <a:ext cx="1520346" cy="233697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B5C92-4D94-47BC-85DD-BEAE73D1A9E5}">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36DF2-4AA9-4E59-9EFA-026D264A8CAC}">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F3217C-C112-4F56-9EFE-BBFA0098B496}">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Initialization: </a:t>
          </a:r>
          <a:r>
            <a:rPr lang="en-US" sz="1800" kern="1200"/>
            <a:t>Select 'K' nodes as the initial centroids of the clusters. These can be chosen randomly or based on some heuristic.</a:t>
          </a:r>
        </a:p>
      </dsp:txBody>
      <dsp:txXfrm>
        <a:off x="836323" y="3399"/>
        <a:ext cx="9679276" cy="724089"/>
      </dsp:txXfrm>
    </dsp:sp>
    <dsp:sp modelId="{A85BD89B-C349-448D-8073-7F08095BC01B}">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0168D-D219-407E-89D3-1BA89B1617A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32A38-0A56-4A1D-ABD1-332E1E1C1A0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Assignment: </a:t>
          </a:r>
          <a:r>
            <a:rPr lang="en-US" sz="1800" kern="1200"/>
            <a:t>Assign each node to the cluster represented by the closest centroid. In graph terms, this could mean the centroid node with the shortest path or highest similarity to the node in question.</a:t>
          </a:r>
        </a:p>
      </dsp:txBody>
      <dsp:txXfrm>
        <a:off x="836323" y="908511"/>
        <a:ext cx="9679276" cy="724089"/>
      </dsp:txXfrm>
    </dsp:sp>
    <dsp:sp modelId="{D370B149-DC6A-43DC-81E2-BC01B9CD3A05}">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0AA40-DFBC-4520-A920-4695FB74B08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1EA17-06E7-46B2-9CDC-319148DAE065}">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Update: </a:t>
          </a:r>
          <a:r>
            <a:rPr lang="en-US" sz="1800" kern="1200"/>
            <a:t>Update the centroids of the clusters. In a graph, this might involve choosing a new centroid that minimizes the total distance (or maximizes total similarity) to all other nodes in the cluster.</a:t>
          </a:r>
        </a:p>
      </dsp:txBody>
      <dsp:txXfrm>
        <a:off x="836323" y="1813624"/>
        <a:ext cx="9679276" cy="724089"/>
      </dsp:txXfrm>
    </dsp:sp>
    <dsp:sp modelId="{FFE054DA-307D-4088-9342-695E6084946E}">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02F1F-B146-4FCB-8F9D-AB8D10EBCF85}">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EA5FF-A16D-496B-8700-D29AFD89B90B}">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Iteration: </a:t>
          </a:r>
          <a:r>
            <a:rPr lang="en-US" sz="1800" kern="1200"/>
            <a:t>Repeat the assignment and update steps until the centroids no longer change or the changes are below a certain threshold.</a:t>
          </a:r>
        </a:p>
      </dsp:txBody>
      <dsp:txXfrm>
        <a:off x="836323" y="2718736"/>
        <a:ext cx="9679276" cy="724089"/>
      </dsp:txXfrm>
    </dsp:sp>
    <dsp:sp modelId="{C265FD1C-2E5F-4F87-82B9-6673103F1AFC}">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10565-273E-40AE-B7EE-A2DF9DDF009B}">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B4FEF6-E68F-468D-B563-EC380DC96116}">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Result: </a:t>
          </a:r>
          <a:r>
            <a:rPr lang="en-US" sz="1800" kern="1200"/>
            <a:t>The nodes are divided into 'K' clusters, with each cluster represented by its centroid.</a:t>
          </a:r>
        </a:p>
      </dsp:txBody>
      <dsp:txXfrm>
        <a:off x="836323" y="3623848"/>
        <a:ext cx="9679276" cy="72408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67DBE-0DBB-45DB-AD86-F3226592DEA4}">
      <dsp:nvSpPr>
        <dsp:cNvPr id="0" name=""/>
        <dsp:cNvSpPr/>
      </dsp:nvSpPr>
      <dsp:spPr>
        <a:xfrm>
          <a:off x="0" y="0"/>
          <a:ext cx="7912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F3ACD-2CDD-4A9F-8CB8-944E52FD5A8C}">
      <dsp:nvSpPr>
        <dsp:cNvPr id="0" name=""/>
        <dsp:cNvSpPr/>
      </dsp:nvSpPr>
      <dsp:spPr>
        <a:xfrm>
          <a:off x="0" y="0"/>
          <a:ext cx="7912512" cy="150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PageRank</a:t>
          </a:r>
        </a:p>
        <a:p>
          <a:pPr marL="0" lvl="0" indent="0" algn="l" defTabSz="711200">
            <a:lnSpc>
              <a:spcPct val="90000"/>
            </a:lnSpc>
            <a:spcBef>
              <a:spcPct val="0"/>
            </a:spcBef>
            <a:spcAft>
              <a:spcPct val="35000"/>
            </a:spcAft>
            <a:buNone/>
          </a:pPr>
          <a:r>
            <a:rPr lang="en-US" sz="1600" kern="1200" dirty="0"/>
            <a:t>Identifies the most influential nodes in a network, such as key web pages on the internet.</a:t>
          </a:r>
        </a:p>
        <a:p>
          <a:pPr marL="0" lvl="0" indent="0" algn="l" defTabSz="711200">
            <a:lnSpc>
              <a:spcPct val="90000"/>
            </a:lnSpc>
            <a:spcBef>
              <a:spcPct val="0"/>
            </a:spcBef>
            <a:spcAft>
              <a:spcPct val="35000"/>
            </a:spcAft>
            <a:buNone/>
          </a:pPr>
          <a:r>
            <a:rPr lang="en-US" sz="1600" kern="1200" dirty="0"/>
            <a:t>Highlights nodes that are considered authoritative or credible due to their endorsement (links) by other nodes.</a:t>
          </a:r>
        </a:p>
        <a:p>
          <a:pPr marL="0" lvl="0" indent="0" algn="l" defTabSz="711200">
            <a:lnSpc>
              <a:spcPct val="90000"/>
            </a:lnSpc>
            <a:spcBef>
              <a:spcPct val="0"/>
            </a:spcBef>
            <a:spcAft>
              <a:spcPct val="35000"/>
            </a:spcAft>
            <a:buNone/>
          </a:pPr>
          <a:endParaRPr lang="en-US" sz="1600" kern="1200" dirty="0"/>
        </a:p>
      </dsp:txBody>
      <dsp:txXfrm>
        <a:off x="0" y="0"/>
        <a:ext cx="7912512" cy="1501637"/>
      </dsp:txXfrm>
    </dsp:sp>
    <dsp:sp modelId="{0756A8DA-CCFC-4BC0-A4A1-A056B9AC306D}">
      <dsp:nvSpPr>
        <dsp:cNvPr id="0" name=""/>
        <dsp:cNvSpPr/>
      </dsp:nvSpPr>
      <dsp:spPr>
        <a:xfrm>
          <a:off x="0" y="1501637"/>
          <a:ext cx="7912512"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05586-BA58-4CB8-AE70-295EBBA910A6}">
      <dsp:nvSpPr>
        <dsp:cNvPr id="0" name=""/>
        <dsp:cNvSpPr/>
      </dsp:nvSpPr>
      <dsp:spPr>
        <a:xfrm>
          <a:off x="0" y="1501637"/>
          <a:ext cx="7912512" cy="150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Betweenness Centrality</a:t>
          </a:r>
        </a:p>
        <a:p>
          <a:pPr marL="0" lvl="0" indent="0" algn="l" defTabSz="711200">
            <a:lnSpc>
              <a:spcPct val="90000"/>
            </a:lnSpc>
            <a:spcBef>
              <a:spcPct val="0"/>
            </a:spcBef>
            <a:spcAft>
              <a:spcPct val="35000"/>
            </a:spcAft>
            <a:buNone/>
          </a:pPr>
          <a:r>
            <a:rPr lang="en-US" sz="1600" kern="1200" dirty="0"/>
            <a:t>Nodes with high betweenness centrality can influence the flow of information since they act as key connectors or bridges.</a:t>
          </a:r>
        </a:p>
        <a:p>
          <a:pPr marL="0" lvl="0" indent="0" algn="l" defTabSz="711200">
            <a:lnSpc>
              <a:spcPct val="90000"/>
            </a:lnSpc>
            <a:spcBef>
              <a:spcPct val="0"/>
            </a:spcBef>
            <a:spcAft>
              <a:spcPct val="35000"/>
            </a:spcAft>
            <a:buNone/>
          </a:pPr>
          <a:r>
            <a:rPr lang="en-US" sz="1600" kern="1200" dirty="0"/>
            <a:t>Helps in identifying potential bottlenecks in communication or transportation networks.</a:t>
          </a:r>
        </a:p>
        <a:p>
          <a:pPr marL="0" lvl="0" indent="0" algn="l" defTabSz="711200">
            <a:lnSpc>
              <a:spcPct val="90000"/>
            </a:lnSpc>
            <a:spcBef>
              <a:spcPct val="0"/>
            </a:spcBef>
            <a:spcAft>
              <a:spcPct val="35000"/>
            </a:spcAft>
            <a:buNone/>
          </a:pPr>
          <a:r>
            <a:rPr lang="en-US" sz="1600" kern="1200" dirty="0"/>
            <a:t>Removal of these nodes might significantly disrupt communication within the network.</a:t>
          </a:r>
        </a:p>
      </dsp:txBody>
      <dsp:txXfrm>
        <a:off x="0" y="1501637"/>
        <a:ext cx="7912512" cy="1501637"/>
      </dsp:txXfrm>
    </dsp:sp>
    <dsp:sp modelId="{D0827B2F-6AD8-4F23-A0C8-602428E0BC43}">
      <dsp:nvSpPr>
        <dsp:cNvPr id="0" name=""/>
        <dsp:cNvSpPr/>
      </dsp:nvSpPr>
      <dsp:spPr>
        <a:xfrm>
          <a:off x="0" y="3003274"/>
          <a:ext cx="7912512"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2C542-80A6-4760-AB11-EBED709CBC64}">
      <dsp:nvSpPr>
        <dsp:cNvPr id="0" name=""/>
        <dsp:cNvSpPr/>
      </dsp:nvSpPr>
      <dsp:spPr>
        <a:xfrm>
          <a:off x="0" y="3003274"/>
          <a:ext cx="7912512" cy="150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Closeness Centrality</a:t>
          </a:r>
        </a:p>
        <a:p>
          <a:pPr marL="0" lvl="0" indent="0" algn="l" defTabSz="711200">
            <a:lnSpc>
              <a:spcPct val="90000"/>
            </a:lnSpc>
            <a:spcBef>
              <a:spcPct val="0"/>
            </a:spcBef>
            <a:spcAft>
              <a:spcPct val="35000"/>
            </a:spcAft>
            <a:buNone/>
          </a:pPr>
          <a:r>
            <a:rPr lang="en-US" sz="1600" kern="1200" dirty="0"/>
            <a:t>Nodes with high closeness centrality can efficiently interact with other nodes due to their short path lengths.</a:t>
          </a:r>
        </a:p>
        <a:p>
          <a:pPr marL="0" lvl="0" indent="0" algn="l" defTabSz="711200">
            <a:lnSpc>
              <a:spcPct val="90000"/>
            </a:lnSpc>
            <a:spcBef>
              <a:spcPct val="0"/>
            </a:spcBef>
            <a:spcAft>
              <a:spcPct val="35000"/>
            </a:spcAft>
            <a:buNone/>
          </a:pPr>
          <a:r>
            <a:rPr lang="en-US" sz="1600" kern="1200" dirty="0"/>
            <a:t>These nodes can spread or gather information quickly within the network.</a:t>
          </a:r>
        </a:p>
        <a:p>
          <a:pPr marL="0" lvl="0" indent="0" algn="l" defTabSz="711200">
            <a:lnSpc>
              <a:spcPct val="90000"/>
            </a:lnSpc>
            <a:spcBef>
              <a:spcPct val="0"/>
            </a:spcBef>
            <a:spcAft>
              <a:spcPct val="35000"/>
            </a:spcAft>
            <a:buNone/>
          </a:pPr>
          <a:r>
            <a:rPr lang="en-US" sz="1600" kern="1200" dirty="0"/>
            <a:t>Such nodes can be crucial in controlling or monitoring the flow of information in a network.</a:t>
          </a:r>
        </a:p>
        <a:p>
          <a:pPr marL="0" lvl="0" indent="0" algn="l" defTabSz="711200">
            <a:lnSpc>
              <a:spcPct val="90000"/>
            </a:lnSpc>
            <a:spcBef>
              <a:spcPct val="0"/>
            </a:spcBef>
            <a:spcAft>
              <a:spcPct val="35000"/>
            </a:spcAft>
            <a:buNone/>
          </a:pPr>
          <a:endParaRPr lang="en-US" sz="1600" kern="1200" dirty="0"/>
        </a:p>
      </dsp:txBody>
      <dsp:txXfrm>
        <a:off x="0" y="3003274"/>
        <a:ext cx="7912512" cy="1501637"/>
      </dsp:txXfrm>
    </dsp:sp>
    <dsp:sp modelId="{5A40AE63-DC60-441E-A058-8D36DEA1DC6B}">
      <dsp:nvSpPr>
        <dsp:cNvPr id="0" name=""/>
        <dsp:cNvSpPr/>
      </dsp:nvSpPr>
      <dsp:spPr>
        <a:xfrm>
          <a:off x="0" y="4504912"/>
          <a:ext cx="7912512"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52EA1-80F1-4125-B4DF-D599DFC2E78B}">
      <dsp:nvSpPr>
        <dsp:cNvPr id="0" name=""/>
        <dsp:cNvSpPr/>
      </dsp:nvSpPr>
      <dsp:spPr>
        <a:xfrm>
          <a:off x="0" y="4504912"/>
          <a:ext cx="7912512" cy="150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Degree Centrality</a:t>
          </a:r>
        </a:p>
        <a:p>
          <a:pPr marL="0" lvl="0" indent="0" algn="l" defTabSz="711200">
            <a:lnSpc>
              <a:spcPct val="90000"/>
            </a:lnSpc>
            <a:spcBef>
              <a:spcPct val="0"/>
            </a:spcBef>
            <a:spcAft>
              <a:spcPct val="35000"/>
            </a:spcAft>
            <a:buNone/>
          </a:pPr>
          <a:r>
            <a:rPr lang="en-US" sz="1600" kern="1200" dirty="0"/>
            <a:t>A high degree centrality indicates a popular or highly active node, like a social media user with many friends or followers.</a:t>
          </a:r>
        </a:p>
        <a:p>
          <a:pPr marL="0" lvl="0" indent="0" algn="l" defTabSz="711200">
            <a:lnSpc>
              <a:spcPct val="90000"/>
            </a:lnSpc>
            <a:spcBef>
              <a:spcPct val="0"/>
            </a:spcBef>
            <a:spcAft>
              <a:spcPct val="35000"/>
            </a:spcAft>
            <a:buNone/>
          </a:pPr>
          <a:r>
            <a:rPr lang="en-US" sz="1600" kern="1200" dirty="0"/>
            <a:t>Nodes with high degree centrality can quickly disseminate information through their direct connections.</a:t>
          </a:r>
        </a:p>
        <a:p>
          <a:pPr marL="0" lvl="0" indent="0" algn="l" defTabSz="711200">
            <a:lnSpc>
              <a:spcPct val="90000"/>
            </a:lnSpc>
            <a:spcBef>
              <a:spcPct val="0"/>
            </a:spcBef>
            <a:spcAft>
              <a:spcPct val="35000"/>
            </a:spcAft>
            <a:buNone/>
          </a:pPr>
          <a:endParaRPr lang="en-US" sz="1600" kern="1200" dirty="0"/>
        </a:p>
      </dsp:txBody>
      <dsp:txXfrm>
        <a:off x="0" y="4504912"/>
        <a:ext cx="7912512" cy="150163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351B5-FB08-48B1-BDF6-003D2EDB3AF5}">
      <dsp:nvSpPr>
        <dsp:cNvPr id="0" name=""/>
        <dsp:cNvSpPr/>
      </dsp:nvSpPr>
      <dsp:spPr>
        <a:xfrm>
          <a:off x="0"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Python</a:t>
          </a:r>
        </a:p>
        <a:p>
          <a:pPr marL="0" lvl="0" indent="0" algn="ctr" defTabSz="622300">
            <a:lnSpc>
              <a:spcPct val="90000"/>
            </a:lnSpc>
            <a:spcBef>
              <a:spcPct val="0"/>
            </a:spcBef>
            <a:spcAft>
              <a:spcPct val="35000"/>
            </a:spcAft>
            <a:buNone/>
          </a:pPr>
          <a:r>
            <a:rPr lang="en-US" sz="1400" b="1" kern="1200" dirty="0"/>
            <a:t>Libraries: </a:t>
          </a:r>
          <a:r>
            <a:rPr lang="en-US" sz="1400" kern="1200" dirty="0"/>
            <a:t>Python is popular due to its rich set of libraries for graph analysis like </a:t>
          </a:r>
          <a:r>
            <a:rPr lang="en-US" sz="1400" kern="1200" dirty="0" err="1"/>
            <a:t>NetworkX</a:t>
          </a:r>
          <a:r>
            <a:rPr lang="en-US" sz="1400" kern="1200" dirty="0"/>
            <a:t>, </a:t>
          </a:r>
          <a:r>
            <a:rPr lang="en-US" sz="1400" kern="1200" dirty="0" err="1"/>
            <a:t>PyVis</a:t>
          </a:r>
          <a:r>
            <a:rPr lang="en-US" sz="1400" kern="1200" dirty="0"/>
            <a:t>, and </a:t>
          </a:r>
          <a:r>
            <a:rPr lang="en-US" sz="1400" kern="1200" dirty="0" err="1"/>
            <a:t>PyG</a:t>
          </a:r>
          <a:r>
            <a:rPr lang="en-US" sz="1400" kern="1200" dirty="0"/>
            <a:t>.</a:t>
          </a:r>
        </a:p>
        <a:p>
          <a:pPr marL="0" lvl="0" indent="0" algn="ctr" defTabSz="622300">
            <a:lnSpc>
              <a:spcPct val="90000"/>
            </a:lnSpc>
            <a:spcBef>
              <a:spcPct val="0"/>
            </a:spcBef>
            <a:spcAft>
              <a:spcPct val="35000"/>
            </a:spcAft>
            <a:buNone/>
          </a:pPr>
          <a:r>
            <a:rPr lang="en-US" sz="1400" b="1" kern="1200" dirty="0"/>
            <a:t>Use Case: </a:t>
          </a:r>
          <a:r>
            <a:rPr lang="en-US" sz="1400" kern="1200" dirty="0"/>
            <a:t>Ideal for prototyping, research, and handling moderately sized graphs.</a:t>
          </a:r>
        </a:p>
      </dsp:txBody>
      <dsp:txXfrm>
        <a:off x="0" y="39687"/>
        <a:ext cx="3286125" cy="1971675"/>
      </dsp:txXfrm>
    </dsp:sp>
    <dsp:sp modelId="{AD8F57C3-5A73-4417-80C8-19F1BE906029}">
      <dsp:nvSpPr>
        <dsp:cNvPr id="0" name=""/>
        <dsp:cNvSpPr/>
      </dsp:nvSpPr>
      <dsp:spPr>
        <a:xfrm>
          <a:off x="3614737"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Java</a:t>
          </a:r>
        </a:p>
        <a:p>
          <a:pPr marL="0" lvl="0" indent="0" algn="ctr" defTabSz="622300">
            <a:lnSpc>
              <a:spcPct val="90000"/>
            </a:lnSpc>
            <a:spcBef>
              <a:spcPct val="0"/>
            </a:spcBef>
            <a:spcAft>
              <a:spcPct val="35000"/>
            </a:spcAft>
            <a:buNone/>
          </a:pPr>
          <a:r>
            <a:rPr lang="en-US" sz="1400" b="1" kern="1200" dirty="0"/>
            <a:t>Frameworks: </a:t>
          </a:r>
          <a:r>
            <a:rPr lang="en-US" sz="1400" kern="1200" dirty="0"/>
            <a:t>Apache </a:t>
          </a:r>
          <a:r>
            <a:rPr lang="en-US" sz="1400" kern="1200" dirty="0" err="1"/>
            <a:t>Giraph</a:t>
          </a:r>
          <a:r>
            <a:rPr lang="en-US" sz="1400" kern="1200" dirty="0"/>
            <a:t> and </a:t>
          </a:r>
          <a:r>
            <a:rPr lang="en-US" sz="1400" kern="1200" dirty="0" err="1"/>
            <a:t>JGraphT</a:t>
          </a:r>
          <a:r>
            <a:rPr lang="en-US" sz="1400" kern="1200" dirty="0"/>
            <a:t> are commonly used for graph processing in Java.</a:t>
          </a:r>
        </a:p>
        <a:p>
          <a:pPr marL="0" lvl="0" indent="0" algn="ctr" defTabSz="622300">
            <a:lnSpc>
              <a:spcPct val="90000"/>
            </a:lnSpc>
            <a:spcBef>
              <a:spcPct val="0"/>
            </a:spcBef>
            <a:spcAft>
              <a:spcPct val="35000"/>
            </a:spcAft>
            <a:buNone/>
          </a:pPr>
          <a:r>
            <a:rPr lang="en-US" sz="1400" b="1" kern="1200" dirty="0"/>
            <a:t>Use Case: </a:t>
          </a:r>
          <a:r>
            <a:rPr lang="en-US" sz="1400" kern="1200" dirty="0"/>
            <a:t>Suitable for enterprise-level applications and handling large-scale graph data.</a:t>
          </a:r>
        </a:p>
      </dsp:txBody>
      <dsp:txXfrm>
        <a:off x="3614737" y="39687"/>
        <a:ext cx="3286125" cy="1971675"/>
      </dsp:txXfrm>
    </dsp:sp>
    <dsp:sp modelId="{7CC16B10-B3BA-4D46-9EA6-CBE956D565BF}">
      <dsp:nvSpPr>
        <dsp:cNvPr id="0" name=""/>
        <dsp:cNvSpPr/>
      </dsp:nvSpPr>
      <dsp:spPr>
        <a:xfrm>
          <a:off x="7229475"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Scala</a:t>
          </a:r>
        </a:p>
        <a:p>
          <a:pPr marL="0" lvl="0" indent="0" algn="ctr" defTabSz="622300">
            <a:lnSpc>
              <a:spcPct val="90000"/>
            </a:lnSpc>
            <a:spcBef>
              <a:spcPct val="0"/>
            </a:spcBef>
            <a:spcAft>
              <a:spcPct val="35000"/>
            </a:spcAft>
            <a:buNone/>
          </a:pPr>
          <a:r>
            <a:rPr lang="en-US" sz="1400" b="1" kern="1200" dirty="0"/>
            <a:t>Tool: </a:t>
          </a:r>
          <a:r>
            <a:rPr lang="en-US" sz="1400" kern="1200" dirty="0"/>
            <a:t>Apache Spark's </a:t>
          </a:r>
          <a:r>
            <a:rPr lang="en-US" sz="1400" kern="1200" dirty="0" err="1"/>
            <a:t>GraphX</a:t>
          </a:r>
          <a:r>
            <a:rPr lang="en-US" sz="1400" kern="1200" dirty="0"/>
            <a:t> module is widely used for big data processing and graph computations.</a:t>
          </a:r>
        </a:p>
        <a:p>
          <a:pPr marL="0" lvl="0" indent="0" algn="ctr" defTabSz="622300">
            <a:lnSpc>
              <a:spcPct val="90000"/>
            </a:lnSpc>
            <a:spcBef>
              <a:spcPct val="0"/>
            </a:spcBef>
            <a:spcAft>
              <a:spcPct val="35000"/>
            </a:spcAft>
            <a:buNone/>
          </a:pPr>
          <a:r>
            <a:rPr lang="en-US" sz="1400" b="1" kern="1200" dirty="0"/>
            <a:t>Use Case: </a:t>
          </a:r>
          <a:r>
            <a:rPr lang="en-US" sz="1400" kern="1200" dirty="0"/>
            <a:t>Excellent for distributed computing environments and large datasets.</a:t>
          </a:r>
        </a:p>
      </dsp:txBody>
      <dsp:txXfrm>
        <a:off x="7229475" y="39687"/>
        <a:ext cx="3286125" cy="1971675"/>
      </dsp:txXfrm>
    </dsp:sp>
    <dsp:sp modelId="{2F621AAF-C929-493E-98E6-B744A9BDBF37}">
      <dsp:nvSpPr>
        <dsp:cNvPr id="0" name=""/>
        <dsp:cNvSpPr/>
      </dsp:nvSpPr>
      <dsp:spPr>
        <a:xfrm>
          <a:off x="0"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a:t>
          </a:r>
        </a:p>
        <a:p>
          <a:pPr marL="0" lvl="0" indent="0" algn="ctr" defTabSz="622300">
            <a:lnSpc>
              <a:spcPct val="90000"/>
            </a:lnSpc>
            <a:spcBef>
              <a:spcPct val="0"/>
            </a:spcBef>
            <a:spcAft>
              <a:spcPct val="35000"/>
            </a:spcAft>
            <a:buNone/>
          </a:pPr>
          <a:r>
            <a:rPr lang="en-US" sz="1400" b="1" kern="1200" dirty="0"/>
            <a:t>Packages: </a:t>
          </a:r>
          <a:r>
            <a:rPr lang="en-US" sz="1400" kern="1200" dirty="0" err="1"/>
            <a:t>igraph</a:t>
          </a:r>
          <a:r>
            <a:rPr lang="en-US" sz="1400" kern="1200" dirty="0"/>
            <a:t> and </a:t>
          </a:r>
          <a:r>
            <a:rPr lang="en-US" sz="1400" kern="1200" dirty="0" err="1"/>
            <a:t>ggraph</a:t>
          </a:r>
          <a:r>
            <a:rPr lang="en-US" sz="1400" kern="1200" dirty="0"/>
            <a:t> are popular for statistical analysis and visualization of graph data.</a:t>
          </a:r>
        </a:p>
        <a:p>
          <a:pPr marL="0" lvl="0" indent="0" algn="ctr" defTabSz="622300">
            <a:lnSpc>
              <a:spcPct val="90000"/>
            </a:lnSpc>
            <a:spcBef>
              <a:spcPct val="0"/>
            </a:spcBef>
            <a:spcAft>
              <a:spcPct val="35000"/>
            </a:spcAft>
            <a:buNone/>
          </a:pPr>
          <a:r>
            <a:rPr lang="en-US" sz="1400" b="1" kern="1200" dirty="0"/>
            <a:t>Use Case: </a:t>
          </a:r>
          <a:r>
            <a:rPr lang="en-US" sz="1400" kern="1200" dirty="0"/>
            <a:t>Good for statistical analysis and exploratory data analysis in academic settings.</a:t>
          </a:r>
        </a:p>
      </dsp:txBody>
      <dsp:txXfrm>
        <a:off x="0" y="2339975"/>
        <a:ext cx="3286125" cy="1971675"/>
      </dsp:txXfrm>
    </dsp:sp>
    <dsp:sp modelId="{3A982FB7-F625-411E-90E1-DB76F6674E6F}">
      <dsp:nvSpPr>
        <dsp:cNvPr id="0" name=""/>
        <dsp:cNvSpPr/>
      </dsp:nvSpPr>
      <dsp:spPr>
        <a:xfrm>
          <a:off x="3614737"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Graph Databases</a:t>
          </a:r>
        </a:p>
        <a:p>
          <a:pPr marL="0" lvl="0" indent="0" algn="ctr" defTabSz="622300">
            <a:lnSpc>
              <a:spcPct val="90000"/>
            </a:lnSpc>
            <a:spcBef>
              <a:spcPct val="0"/>
            </a:spcBef>
            <a:spcAft>
              <a:spcPct val="35000"/>
            </a:spcAft>
            <a:buNone/>
          </a:pPr>
          <a:r>
            <a:rPr lang="en-US" sz="1400" b="1" kern="1200" dirty="0"/>
            <a:t>Tools: </a:t>
          </a:r>
          <a:r>
            <a:rPr lang="en-US" sz="1400" kern="1200" dirty="0"/>
            <a:t>Neo4j, </a:t>
          </a:r>
          <a:r>
            <a:rPr lang="en-US" sz="1400" kern="1200" dirty="0" err="1"/>
            <a:t>ArangoDB</a:t>
          </a:r>
          <a:r>
            <a:rPr lang="en-US" sz="1400" kern="1200" dirty="0"/>
            <a:t>, and Amazon Neptune are examples of databases optimized for storing and querying graph data.</a:t>
          </a:r>
        </a:p>
        <a:p>
          <a:pPr marL="0" lvl="0" indent="0" algn="ctr" defTabSz="622300">
            <a:lnSpc>
              <a:spcPct val="90000"/>
            </a:lnSpc>
            <a:spcBef>
              <a:spcPct val="0"/>
            </a:spcBef>
            <a:spcAft>
              <a:spcPct val="35000"/>
            </a:spcAft>
            <a:buNone/>
          </a:pPr>
          <a:r>
            <a:rPr lang="en-US" sz="1400" b="1" kern="1200" dirty="0"/>
            <a:t>Use Case: </a:t>
          </a:r>
          <a:r>
            <a:rPr lang="en-US" sz="1400" kern="1200" dirty="0"/>
            <a:t>Efficient for applications that require frequent querying and updating of graph data.</a:t>
          </a:r>
        </a:p>
      </dsp:txBody>
      <dsp:txXfrm>
        <a:off x="3614737" y="2339975"/>
        <a:ext cx="3286125" cy="1971675"/>
      </dsp:txXfrm>
    </dsp:sp>
    <dsp:sp modelId="{5F13F2BB-CCA0-4595-B791-93F5A38F1C6F}">
      <dsp:nvSpPr>
        <dsp:cNvPr id="0" name=""/>
        <dsp:cNvSpPr/>
      </dsp:nvSpPr>
      <dsp:spPr>
        <a:xfrm>
          <a:off x="7229475"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Specialized Graph Analytics Platforms</a:t>
          </a:r>
        </a:p>
        <a:p>
          <a:pPr marL="0" lvl="0" indent="0" algn="ctr" defTabSz="622300">
            <a:lnSpc>
              <a:spcPct val="90000"/>
            </a:lnSpc>
            <a:spcBef>
              <a:spcPct val="0"/>
            </a:spcBef>
            <a:spcAft>
              <a:spcPct val="35000"/>
            </a:spcAft>
            <a:buNone/>
          </a:pPr>
          <a:r>
            <a:rPr lang="en-US" sz="1400" b="1" kern="1200" dirty="0"/>
            <a:t>Examples: </a:t>
          </a:r>
          <a:r>
            <a:rPr lang="en-US" sz="1400" kern="1200" dirty="0"/>
            <a:t>Gephi for visualization, </a:t>
          </a:r>
          <a:r>
            <a:rPr lang="en-US" sz="1400" kern="1200" dirty="0" err="1"/>
            <a:t>TigerGraph</a:t>
          </a:r>
          <a:r>
            <a:rPr lang="en-US" sz="1400" kern="1200" dirty="0"/>
            <a:t>, and </a:t>
          </a:r>
          <a:r>
            <a:rPr lang="en-US" sz="1400" kern="1200" dirty="0" err="1"/>
            <a:t>GraphLab</a:t>
          </a:r>
          <a:r>
            <a:rPr lang="en-US" sz="1400" kern="1200" dirty="0"/>
            <a:t> for advanced analytics.</a:t>
          </a:r>
        </a:p>
        <a:p>
          <a:pPr marL="0" lvl="0" indent="0" algn="ctr" defTabSz="622300">
            <a:lnSpc>
              <a:spcPct val="90000"/>
            </a:lnSpc>
            <a:spcBef>
              <a:spcPct val="0"/>
            </a:spcBef>
            <a:spcAft>
              <a:spcPct val="35000"/>
            </a:spcAft>
            <a:buNone/>
          </a:pPr>
          <a:r>
            <a:rPr lang="en-US" sz="1400" b="1" kern="1200" dirty="0"/>
            <a:t>Use Case: </a:t>
          </a:r>
          <a:r>
            <a:rPr lang="en-US" sz="1400" kern="1200" dirty="0"/>
            <a:t>These platforms offer specialized functionalities like advanced visualization, large-scale data handling, and complex algorithm implementations.</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ADA16-93FE-461B-86B9-4F34FD5F88A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039D3-7C54-4267-A50F-6130886603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38546-C86A-4F44-982F-83733D7B2C4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kern="1200" dirty="0"/>
            <a:t>The Data Mining Boom: </a:t>
          </a:r>
          <a:r>
            <a:rPr lang="en-US" sz="1900" kern="1200" dirty="0"/>
            <a:t>The term "data mining" gained widespread popularity, and the field experienced rapid growth. New algorithms like neural networks and support vector machines were developed, leading to improved accuracy and performance.</a:t>
          </a:r>
        </a:p>
      </dsp:txBody>
      <dsp:txXfrm>
        <a:off x="1435590" y="531"/>
        <a:ext cx="9080009" cy="1242935"/>
      </dsp:txXfrm>
    </dsp:sp>
    <dsp:sp modelId="{9716A115-895F-493C-8B75-73C7F2A6464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C89D3-8364-4A4F-B3BD-52FBD86A3C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4FA0D-A65E-42CE-B004-8C8D026DF48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kern="1200" dirty="0"/>
            <a:t>Democratization of Data Mining: </a:t>
          </a:r>
          <a:r>
            <a:rPr lang="en-US" sz="1900" kern="1200" dirty="0"/>
            <a:t>Open-source data mining tools like Weka and R made data analysis accessible to a broader range of users, including researchers and non-experts.</a:t>
          </a:r>
        </a:p>
      </dsp:txBody>
      <dsp:txXfrm>
        <a:off x="1435590" y="1554201"/>
        <a:ext cx="9080009" cy="1242935"/>
      </dsp:txXfrm>
    </dsp:sp>
    <dsp:sp modelId="{8823E3CA-41CC-4718-B665-E44480BDAB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4D3FA-CFE7-4959-84ED-09079C11791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9FB26-BC72-4FB3-977F-5AE459622E4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b="1" kern="1200" dirty="0"/>
            <a:t>Big Data Era Dawns: </a:t>
          </a:r>
          <a:r>
            <a:rPr lang="en-US" sz="1900" kern="1200" dirty="0"/>
            <a:t>The emergence of the internet and other digital technologies led to an explosion in data volume, creating new challenges and opportunities for data mining.</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FA8BA-39C7-412B-B44F-96355D30D15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DECC9-1F0A-46EA-89E1-E437F88E256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443CD-5E37-4F99-B434-37E8D4B029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Big Data's Arrival: </a:t>
          </a:r>
          <a:r>
            <a:rPr lang="en-US" sz="2100" kern="1200" dirty="0"/>
            <a:t>The term "Big Data" became a buzzword, highlighting the challenges and opportunities associated with massive datasets.</a:t>
          </a:r>
        </a:p>
      </dsp:txBody>
      <dsp:txXfrm>
        <a:off x="1435590" y="531"/>
        <a:ext cx="9080009" cy="1242935"/>
      </dsp:txXfrm>
    </dsp:sp>
    <dsp:sp modelId="{6978DAF8-1E1E-4508-AEC9-6760FCC9764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975515-7CC9-4848-A137-780F4D1555E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6FDD4-F1F0-46C2-9143-BD625459559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MapReduce and Hadoop: </a:t>
          </a:r>
          <a:r>
            <a:rPr lang="en-US" sz="2100" kern="1200" dirty="0"/>
            <a:t>The Google-developed MapReduce framework and the Apache Hadoop ecosystem emerged to enable distributed processing of large datasets.</a:t>
          </a:r>
        </a:p>
      </dsp:txBody>
      <dsp:txXfrm>
        <a:off x="1435590" y="1554201"/>
        <a:ext cx="9080009" cy="1242935"/>
      </dsp:txXfrm>
    </dsp:sp>
    <dsp:sp modelId="{C5746447-740F-4726-B38D-13B5FDE71E8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13156-920E-469D-BA5B-60629FA26B0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485C2-BB33-438E-BC65-35ACEABB949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NoSQL Databases: </a:t>
          </a:r>
          <a:r>
            <a:rPr lang="en-US" sz="2100" kern="1200" dirty="0"/>
            <a:t>NoSQL databases like Cassandra and MongoDB gained traction, offering flexibility and scalability for managing diverse data formats.</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E68E0-86AE-41E7-B94A-49B7BEC79FA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1AD40-3152-4E90-9466-52A78EAF16F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E224A-C102-4D07-92CF-91E7EE83FB9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Deep Learning Revolution: </a:t>
          </a:r>
          <a:r>
            <a:rPr lang="en-US" sz="1700" kern="1200" dirty="0"/>
            <a:t>Deep learning algorithms like convolutional neural networks (CNNs) and recurrent neural networks (RNNs) achieved breakthroughs in image recognition, natural language processing, and other areas.</a:t>
          </a:r>
        </a:p>
      </dsp:txBody>
      <dsp:txXfrm>
        <a:off x="1435590" y="531"/>
        <a:ext cx="9080009" cy="1242935"/>
      </dsp:txXfrm>
    </dsp:sp>
    <dsp:sp modelId="{E008FCE1-D0F9-4400-9AB4-3E671F7497B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F9701-8194-4ACC-9383-91D89A6EB9D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2C56F-0860-4735-8E26-C03BA5D21E4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Spark and Cloud Computing: </a:t>
          </a:r>
          <a:r>
            <a:rPr lang="en-US" sz="1700" kern="1200" dirty="0"/>
            <a:t>Apache Spark emerged as a powerful alternative to MapReduce, offering faster and more general-purpose data processing capabilities. Cloud platforms like AWS, Azure, and Google Cloud Platform provided readily available computing resources for data analysis.</a:t>
          </a:r>
        </a:p>
      </dsp:txBody>
      <dsp:txXfrm>
        <a:off x="1435590" y="1554201"/>
        <a:ext cx="9080009" cy="1242935"/>
      </dsp:txXfrm>
    </dsp:sp>
    <dsp:sp modelId="{28670244-D0E1-4BF2-A6DC-EF6B7E41C757}">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4EC9E-3011-4DCE-9A08-1EA490C4E51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DC5AD-3F02-4D1A-BC6D-022F6C09AEB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dirty="0"/>
            <a:t>Machine Learning Democratization: </a:t>
          </a:r>
          <a:r>
            <a:rPr lang="en-US" sz="1700" kern="1200" dirty="0"/>
            <a:t>Machine learning platforms like TensorFlow and </a:t>
          </a:r>
          <a:r>
            <a:rPr lang="en-US" sz="1700" kern="1200" dirty="0" err="1"/>
            <a:t>PyTorch</a:t>
          </a:r>
          <a:r>
            <a:rPr lang="en-US" sz="1700" kern="1200" dirty="0"/>
            <a:t> made deep learning more accessible, leading to a surge in user-created models and applications.</a:t>
          </a: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E662B-42FD-4F01-89C5-95F1FE06852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90F54-9F6E-4FBF-AB39-61AC63ADCD2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48A60-CA45-4C13-AAD4-E5092D59A15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a:t>Focus on Explainable AI (XAI): </a:t>
          </a:r>
          <a:r>
            <a:rPr lang="en-US" sz="1800" kern="1200" dirty="0"/>
            <a:t>Increasing concerns about the transparency and fairness of AI models led to the development of XAI techniques that explain how models make decisions.</a:t>
          </a:r>
        </a:p>
      </dsp:txBody>
      <dsp:txXfrm>
        <a:off x="1057183" y="1805"/>
        <a:ext cx="9458416" cy="915310"/>
      </dsp:txXfrm>
    </dsp:sp>
    <dsp:sp modelId="{B6C0D528-4D82-41AA-B59C-F8B72906E09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33CCC-6526-4FF4-8564-4D176F4CA94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26F7A-4410-482C-8824-8DD74E8C1E4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a:t>Responsible AI and Ethics: </a:t>
          </a:r>
          <a:r>
            <a:rPr lang="en-US" sz="1800" kern="1200" dirty="0"/>
            <a:t>Ethical considerations regarding data privacy, bias, and discrimination in AI algorithms received greater attention.</a:t>
          </a:r>
        </a:p>
      </dsp:txBody>
      <dsp:txXfrm>
        <a:off x="1057183" y="1145944"/>
        <a:ext cx="9458416" cy="915310"/>
      </dsp:txXfrm>
    </dsp:sp>
    <dsp:sp modelId="{C51FF8A8-41A7-475A-B211-23BD71D012C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905F0-5A81-4A80-844D-D4829F051CB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9D255-E3C9-4C07-9C51-9B53C4287BC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a:t>Rise of Edge Computing: </a:t>
          </a:r>
          <a:r>
            <a:rPr lang="en-US" sz="1800" kern="1200" dirty="0"/>
            <a:t>Edge computing solutions emerged to process data closer to the source, offering benefits in areas like real-time analytics and Internet of Things (IoT) applications.</a:t>
          </a:r>
        </a:p>
      </dsp:txBody>
      <dsp:txXfrm>
        <a:off x="1057183" y="2290082"/>
        <a:ext cx="9458416" cy="915310"/>
      </dsp:txXfrm>
    </dsp:sp>
    <dsp:sp modelId="{730E954F-BF6C-49B0-9046-B63ED6A40C3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EFFE5-BBB0-4A04-993C-7866D03D11B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A80CF-79ED-4709-9C1E-9C313BCA06B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b="1" kern="1200" dirty="0" err="1"/>
            <a:t>DataOps</a:t>
          </a:r>
          <a:r>
            <a:rPr lang="en-US" sz="1800" b="1" kern="1200" dirty="0"/>
            <a:t> and </a:t>
          </a:r>
          <a:r>
            <a:rPr lang="en-US" sz="1800" b="1" kern="1200" dirty="0" err="1"/>
            <a:t>MLOps</a:t>
          </a:r>
          <a:r>
            <a:rPr lang="en-US" sz="1800" b="1" kern="1200" dirty="0"/>
            <a:t>: </a:t>
          </a:r>
          <a:r>
            <a:rPr lang="en-US" sz="1800" kern="1200" dirty="0" err="1"/>
            <a:t>DataOps</a:t>
          </a:r>
          <a:r>
            <a:rPr lang="en-US" sz="1800" kern="1200" dirty="0"/>
            <a:t> and </a:t>
          </a:r>
          <a:r>
            <a:rPr lang="en-US" sz="1800" kern="1200" dirty="0" err="1"/>
            <a:t>MLOps</a:t>
          </a:r>
          <a:r>
            <a:rPr lang="en-US" sz="1800" kern="1200" dirty="0"/>
            <a:t> practices gained traction to streamline and automate the data mining workflow, ensuring continuous integration and delivery of models.</a:t>
          </a:r>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67A66-E2F7-407A-9D32-E21C22F1C007}">
      <dsp:nvSpPr>
        <dsp:cNvPr id="0" name=""/>
        <dsp:cNvSpPr/>
      </dsp:nvSpPr>
      <dsp:spPr>
        <a:xfrm>
          <a:off x="1378432" y="-65791"/>
          <a:ext cx="1004367"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EC900-A7DA-4051-9336-9BBB79BE277C}">
      <dsp:nvSpPr>
        <dsp:cNvPr id="0" name=""/>
        <dsp:cNvSpPr/>
      </dsp:nvSpPr>
      <dsp:spPr>
        <a:xfrm>
          <a:off x="2443061" y="-150122"/>
          <a:ext cx="115502" cy="216731"/>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DD9B50-F8C2-4D42-B522-66F378D7CAB0}">
      <dsp:nvSpPr>
        <dsp:cNvPr id="0" name=""/>
        <dsp:cNvSpPr/>
      </dsp:nvSpPr>
      <dsp:spPr>
        <a:xfrm>
          <a:off x="733065" y="-585576"/>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885317" y="-433324"/>
        <a:ext cx="735136" cy="735136"/>
      </dsp:txXfrm>
    </dsp:sp>
    <dsp:sp modelId="{02A61237-B668-45B0-ADBE-316FC2C6AC17}">
      <dsp:nvSpPr>
        <dsp:cNvPr id="0" name=""/>
        <dsp:cNvSpPr/>
      </dsp:nvSpPr>
      <dsp:spPr>
        <a:xfrm>
          <a:off x="9982" y="561757"/>
          <a:ext cx="2485808" cy="2992582"/>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533400">
            <a:lnSpc>
              <a:spcPct val="90000"/>
            </a:lnSpc>
            <a:spcBef>
              <a:spcPct val="0"/>
            </a:spcBef>
            <a:spcAft>
              <a:spcPct val="35000"/>
            </a:spcAft>
            <a:buNone/>
          </a:pPr>
          <a:r>
            <a:rPr lang="en-US" sz="1200" b="1" kern="1200" dirty="0"/>
            <a:t>Statistics</a:t>
          </a:r>
        </a:p>
        <a:p>
          <a:pPr marL="0" lvl="0" indent="0" algn="l" defTabSz="533400">
            <a:lnSpc>
              <a:spcPct val="90000"/>
            </a:lnSpc>
            <a:spcBef>
              <a:spcPct val="0"/>
            </a:spcBef>
            <a:spcAft>
              <a:spcPct val="35000"/>
            </a:spcAft>
            <a:buNone/>
          </a:pPr>
          <a:r>
            <a:rPr lang="en-US" sz="1200" kern="1200" dirty="0"/>
            <a:t>It plays a foundational role in data mining. It provides the necessary tools for data description, summarization, and inference. Techniques like regression analysis, hypothesis testing, and variance analysis help in understanding the patterns found in large datasets.</a:t>
          </a:r>
        </a:p>
      </dsp:txBody>
      <dsp:txXfrm>
        <a:off x="9982" y="1058919"/>
        <a:ext cx="2485808" cy="2495420"/>
      </dsp:txXfrm>
    </dsp:sp>
    <dsp:sp modelId="{CC4265EC-C37F-46AD-A4E6-92C93B2F1B74}">
      <dsp:nvSpPr>
        <dsp:cNvPr id="0" name=""/>
        <dsp:cNvSpPr/>
      </dsp:nvSpPr>
      <dsp:spPr>
        <a:xfrm>
          <a:off x="2746882" y="-65861"/>
          <a:ext cx="225982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6C8FB2-B3A5-43CB-B7FD-268B0BA43F6B}">
      <dsp:nvSpPr>
        <dsp:cNvPr id="0" name=""/>
        <dsp:cNvSpPr/>
      </dsp:nvSpPr>
      <dsp:spPr>
        <a:xfrm>
          <a:off x="5066970" y="-150192"/>
          <a:ext cx="115502" cy="21691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763E6F-00C0-4AA6-9BEC-085E337B6FDE}">
      <dsp:nvSpPr>
        <dsp:cNvPr id="0" name=""/>
        <dsp:cNvSpPr/>
      </dsp:nvSpPr>
      <dsp:spPr>
        <a:xfrm>
          <a:off x="3356974" y="-585645"/>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3509226" y="-433393"/>
        <a:ext cx="735136" cy="735136"/>
      </dsp:txXfrm>
    </dsp:sp>
    <dsp:sp modelId="{D1B975B6-4D60-4584-9662-4DEB006102E5}">
      <dsp:nvSpPr>
        <dsp:cNvPr id="0" name=""/>
        <dsp:cNvSpPr/>
      </dsp:nvSpPr>
      <dsp:spPr>
        <a:xfrm>
          <a:off x="2633891" y="561757"/>
          <a:ext cx="2485808" cy="2992582"/>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533400">
            <a:lnSpc>
              <a:spcPct val="90000"/>
            </a:lnSpc>
            <a:spcBef>
              <a:spcPct val="0"/>
            </a:spcBef>
            <a:spcAft>
              <a:spcPct val="35000"/>
            </a:spcAft>
            <a:buNone/>
          </a:pPr>
          <a:r>
            <a:rPr lang="en-US" sz="1200" b="1" kern="1200" dirty="0"/>
            <a:t>Machine Learning</a:t>
          </a:r>
        </a:p>
        <a:p>
          <a:pPr marL="0" lvl="0" indent="0" algn="l" defTabSz="533400">
            <a:lnSpc>
              <a:spcPct val="90000"/>
            </a:lnSpc>
            <a:spcBef>
              <a:spcPct val="0"/>
            </a:spcBef>
            <a:spcAft>
              <a:spcPct val="35000"/>
            </a:spcAft>
            <a:buNone/>
          </a:pPr>
          <a:r>
            <a:rPr lang="en-US" sz="1200" kern="1200" dirty="0"/>
            <a:t>It is a critical component of data mining. It involves developing algorithms that allow computers to learn from and make predictions or decisions based on data. It will be discussed more in detail later in the presentation.</a:t>
          </a:r>
        </a:p>
      </dsp:txBody>
      <dsp:txXfrm>
        <a:off x="2633891" y="1058919"/>
        <a:ext cx="2485808" cy="2495420"/>
      </dsp:txXfrm>
    </dsp:sp>
    <dsp:sp modelId="{034DE59A-43F2-42E8-97D9-C87AFDE6C0C2}">
      <dsp:nvSpPr>
        <dsp:cNvPr id="0" name=""/>
        <dsp:cNvSpPr/>
      </dsp:nvSpPr>
      <dsp:spPr>
        <a:xfrm>
          <a:off x="5370791" y="-65871"/>
          <a:ext cx="225982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38E80A-25B9-4093-AA7F-1179F1CF22E6}">
      <dsp:nvSpPr>
        <dsp:cNvPr id="0" name=""/>
        <dsp:cNvSpPr/>
      </dsp:nvSpPr>
      <dsp:spPr>
        <a:xfrm>
          <a:off x="7690879" y="-150201"/>
          <a:ext cx="115502" cy="2169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862107-2109-4115-AC27-512CBC030C7D}">
      <dsp:nvSpPr>
        <dsp:cNvPr id="0" name=""/>
        <dsp:cNvSpPr/>
      </dsp:nvSpPr>
      <dsp:spPr>
        <a:xfrm>
          <a:off x="5980883" y="-585655"/>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6133135" y="-433403"/>
        <a:ext cx="735136" cy="735136"/>
      </dsp:txXfrm>
    </dsp:sp>
    <dsp:sp modelId="{1E71674F-F4A2-4CB3-A575-1BA93D152AA3}">
      <dsp:nvSpPr>
        <dsp:cNvPr id="0" name=""/>
        <dsp:cNvSpPr/>
      </dsp:nvSpPr>
      <dsp:spPr>
        <a:xfrm>
          <a:off x="5257800" y="608929"/>
          <a:ext cx="2485808" cy="294039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533400">
            <a:lnSpc>
              <a:spcPct val="90000"/>
            </a:lnSpc>
            <a:spcBef>
              <a:spcPct val="0"/>
            </a:spcBef>
            <a:spcAft>
              <a:spcPct val="35000"/>
            </a:spcAft>
            <a:buNone/>
          </a:pPr>
          <a:r>
            <a:rPr lang="en-US" sz="1200" b="1" kern="1200" dirty="0"/>
            <a:t>Database Systems</a:t>
          </a:r>
        </a:p>
        <a:p>
          <a:pPr marL="0" lvl="0" indent="0" algn="l" defTabSz="533400">
            <a:lnSpc>
              <a:spcPct val="90000"/>
            </a:lnSpc>
            <a:spcBef>
              <a:spcPct val="0"/>
            </a:spcBef>
            <a:spcAft>
              <a:spcPct val="35000"/>
            </a:spcAft>
            <a:buNone/>
          </a:pPr>
          <a:r>
            <a:rPr lang="en-US" sz="1200" kern="1200" dirty="0"/>
            <a:t>Data mining often involves dealing with large amounts of data. Database systems provide the infrastructure for efficient data storage, retrieval, and management. Knowledge of database query languages like SQL, data warehousing, and data preprocessing is essential for effective data mining.</a:t>
          </a:r>
        </a:p>
      </dsp:txBody>
      <dsp:txXfrm>
        <a:off x="5257800" y="1106091"/>
        <a:ext cx="2485808" cy="2443233"/>
      </dsp:txXfrm>
    </dsp:sp>
    <dsp:sp modelId="{1208BDB3-7EBE-412F-95F0-8A133913731F}">
      <dsp:nvSpPr>
        <dsp:cNvPr id="0" name=""/>
        <dsp:cNvSpPr/>
      </dsp:nvSpPr>
      <dsp:spPr>
        <a:xfrm>
          <a:off x="7994700" y="-65872"/>
          <a:ext cx="112991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3EA2AF-1834-425E-B2ED-3892F401AF24}">
      <dsp:nvSpPr>
        <dsp:cNvPr id="0" name=""/>
        <dsp:cNvSpPr/>
      </dsp:nvSpPr>
      <dsp:spPr>
        <a:xfrm>
          <a:off x="8604792" y="-585656"/>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8757044" y="-433404"/>
        <a:ext cx="735136" cy="735136"/>
      </dsp:txXfrm>
    </dsp:sp>
    <dsp:sp modelId="{33553733-D8E1-4438-963D-2BE263834D07}">
      <dsp:nvSpPr>
        <dsp:cNvPr id="0" name=""/>
        <dsp:cNvSpPr/>
      </dsp:nvSpPr>
      <dsp:spPr>
        <a:xfrm>
          <a:off x="7881708" y="585656"/>
          <a:ext cx="2485808" cy="2992582"/>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533400">
            <a:lnSpc>
              <a:spcPct val="90000"/>
            </a:lnSpc>
            <a:spcBef>
              <a:spcPct val="0"/>
            </a:spcBef>
            <a:spcAft>
              <a:spcPct val="35000"/>
            </a:spcAft>
            <a:buNone/>
          </a:pPr>
          <a:r>
            <a:rPr lang="en-US" sz="1200" b="1" kern="1200" dirty="0"/>
            <a:t>Pattern Recognition</a:t>
          </a:r>
        </a:p>
        <a:p>
          <a:pPr marL="0" lvl="0" indent="0" algn="l" defTabSz="533400">
            <a:lnSpc>
              <a:spcPct val="90000"/>
            </a:lnSpc>
            <a:spcBef>
              <a:spcPct val="0"/>
            </a:spcBef>
            <a:spcAft>
              <a:spcPct val="35000"/>
            </a:spcAft>
            <a:buNone/>
          </a:pPr>
          <a:r>
            <a:rPr lang="en-US" sz="1200" kern="1200" dirty="0"/>
            <a:t>This involves identifying regularities and irregularities in data. Techniques from pattern recognition are used to detect and interpret patterns and trends in data mining.</a:t>
          </a:r>
        </a:p>
      </dsp:txBody>
      <dsp:txXfrm>
        <a:off x="7881708" y="1082818"/>
        <a:ext cx="2485808" cy="24954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67A66-E2F7-407A-9D32-E21C22F1C007}">
      <dsp:nvSpPr>
        <dsp:cNvPr id="0" name=""/>
        <dsp:cNvSpPr/>
      </dsp:nvSpPr>
      <dsp:spPr>
        <a:xfrm>
          <a:off x="1378432" y="-71202"/>
          <a:ext cx="1004367"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EC900-A7DA-4051-9336-9BBB79BE277C}">
      <dsp:nvSpPr>
        <dsp:cNvPr id="0" name=""/>
        <dsp:cNvSpPr/>
      </dsp:nvSpPr>
      <dsp:spPr>
        <a:xfrm>
          <a:off x="2443061" y="-155533"/>
          <a:ext cx="115502" cy="216731"/>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DD9B50-F8C2-4D42-B522-66F378D7CAB0}">
      <dsp:nvSpPr>
        <dsp:cNvPr id="0" name=""/>
        <dsp:cNvSpPr/>
      </dsp:nvSpPr>
      <dsp:spPr>
        <a:xfrm>
          <a:off x="733065" y="-590986"/>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1955800">
            <a:lnSpc>
              <a:spcPct val="90000"/>
            </a:lnSpc>
            <a:spcBef>
              <a:spcPct val="0"/>
            </a:spcBef>
            <a:spcAft>
              <a:spcPct val="35000"/>
            </a:spcAft>
            <a:buNone/>
          </a:pPr>
          <a:r>
            <a:rPr lang="en-US" sz="4400" kern="1200" dirty="0"/>
            <a:t>1</a:t>
          </a:r>
        </a:p>
      </dsp:txBody>
      <dsp:txXfrm>
        <a:off x="885317" y="-438734"/>
        <a:ext cx="735136" cy="735136"/>
      </dsp:txXfrm>
    </dsp:sp>
    <dsp:sp modelId="{02A61237-B668-45B0-ADBE-316FC2C6AC17}">
      <dsp:nvSpPr>
        <dsp:cNvPr id="0" name=""/>
        <dsp:cNvSpPr/>
      </dsp:nvSpPr>
      <dsp:spPr>
        <a:xfrm>
          <a:off x="9982" y="591067"/>
          <a:ext cx="2485808" cy="309649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622300">
            <a:lnSpc>
              <a:spcPct val="90000"/>
            </a:lnSpc>
            <a:spcBef>
              <a:spcPct val="0"/>
            </a:spcBef>
            <a:spcAft>
              <a:spcPct val="35000"/>
            </a:spcAft>
            <a:buNone/>
          </a:pPr>
          <a:r>
            <a:rPr lang="en-US" sz="1400" b="1" kern="1200" dirty="0"/>
            <a:t>Artificial Intelligence (AI)</a:t>
          </a:r>
        </a:p>
        <a:p>
          <a:pPr marL="0" lvl="0" indent="0" algn="l" defTabSz="622300">
            <a:lnSpc>
              <a:spcPct val="90000"/>
            </a:lnSpc>
            <a:spcBef>
              <a:spcPct val="0"/>
            </a:spcBef>
            <a:spcAft>
              <a:spcPct val="35000"/>
            </a:spcAft>
            <a:buNone/>
          </a:pPr>
          <a:r>
            <a:rPr lang="en-US" sz="1400" b="0" kern="1200" dirty="0"/>
            <a:t>AI techniques, particularly those involving reasoning and decision-making under uncertainty, are integral to advanced data mining applications. This includes knowledge representation and the use of expert systems.</a:t>
          </a:r>
        </a:p>
      </dsp:txBody>
      <dsp:txXfrm>
        <a:off x="9982" y="1088229"/>
        <a:ext cx="2485808" cy="2599329"/>
      </dsp:txXfrm>
    </dsp:sp>
    <dsp:sp modelId="{3D696234-407C-42C9-86D4-4A00BD3A01D0}">
      <dsp:nvSpPr>
        <dsp:cNvPr id="0" name=""/>
        <dsp:cNvSpPr/>
      </dsp:nvSpPr>
      <dsp:spPr>
        <a:xfrm>
          <a:off x="2746882" y="-71271"/>
          <a:ext cx="225982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ED99D1-78B4-4DE7-8A5C-15B4E86B4D2E}">
      <dsp:nvSpPr>
        <dsp:cNvPr id="0" name=""/>
        <dsp:cNvSpPr/>
      </dsp:nvSpPr>
      <dsp:spPr>
        <a:xfrm>
          <a:off x="5066970" y="-155602"/>
          <a:ext cx="115502" cy="21691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269144-DE9D-4D5E-85C4-66975B8E3861}">
      <dsp:nvSpPr>
        <dsp:cNvPr id="0" name=""/>
        <dsp:cNvSpPr/>
      </dsp:nvSpPr>
      <dsp:spPr>
        <a:xfrm>
          <a:off x="3356974" y="-591056"/>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09226" y="-438804"/>
        <a:ext cx="735136" cy="735136"/>
      </dsp:txXfrm>
    </dsp:sp>
    <dsp:sp modelId="{D277F09E-3A40-48EA-8BB7-467DA93584B5}">
      <dsp:nvSpPr>
        <dsp:cNvPr id="0" name=""/>
        <dsp:cNvSpPr/>
      </dsp:nvSpPr>
      <dsp:spPr>
        <a:xfrm>
          <a:off x="2633891" y="586842"/>
          <a:ext cx="2485808" cy="309649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622300">
            <a:lnSpc>
              <a:spcPct val="90000"/>
            </a:lnSpc>
            <a:spcBef>
              <a:spcPct val="0"/>
            </a:spcBef>
            <a:spcAft>
              <a:spcPct val="35000"/>
            </a:spcAft>
            <a:buNone/>
          </a:pPr>
          <a:r>
            <a:rPr lang="en-US" sz="1400" b="1" kern="1200" dirty="0"/>
            <a:t>Computational Complexity</a:t>
          </a:r>
        </a:p>
        <a:p>
          <a:pPr marL="0" lvl="0" indent="0" algn="l" defTabSz="622300">
            <a:lnSpc>
              <a:spcPct val="90000"/>
            </a:lnSpc>
            <a:spcBef>
              <a:spcPct val="0"/>
            </a:spcBef>
            <a:spcAft>
              <a:spcPct val="35000"/>
            </a:spcAft>
            <a:buNone/>
          </a:pPr>
          <a:r>
            <a:rPr lang="en-US" sz="1400" b="0" kern="1200" dirty="0"/>
            <a:t>Understanding the computational complexity of algorithms is crucial in data mining, as it affects the scalability and efficiency of data processing, especially with large datasets.</a:t>
          </a:r>
        </a:p>
      </dsp:txBody>
      <dsp:txXfrm>
        <a:off x="2633891" y="1084004"/>
        <a:ext cx="2485808" cy="2599329"/>
      </dsp:txXfrm>
    </dsp:sp>
    <dsp:sp modelId="{75AFB841-F065-4CCD-B9EF-56843482A984}">
      <dsp:nvSpPr>
        <dsp:cNvPr id="0" name=""/>
        <dsp:cNvSpPr/>
      </dsp:nvSpPr>
      <dsp:spPr>
        <a:xfrm>
          <a:off x="5370791" y="-71281"/>
          <a:ext cx="225982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B9B6F-7E09-49CB-A94B-E30D3CE2D1B4}">
      <dsp:nvSpPr>
        <dsp:cNvPr id="0" name=""/>
        <dsp:cNvSpPr/>
      </dsp:nvSpPr>
      <dsp:spPr>
        <a:xfrm>
          <a:off x="7690879" y="-155612"/>
          <a:ext cx="115502" cy="2169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9F3EC1-8224-4E33-94DA-CDA011ED38D9}">
      <dsp:nvSpPr>
        <dsp:cNvPr id="0" name=""/>
        <dsp:cNvSpPr/>
      </dsp:nvSpPr>
      <dsp:spPr>
        <a:xfrm>
          <a:off x="5980883" y="-591065"/>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33135" y="-438813"/>
        <a:ext cx="735136" cy="735136"/>
      </dsp:txXfrm>
    </dsp:sp>
    <dsp:sp modelId="{7003588D-8522-483C-8AAB-4F0B5DFC58E9}">
      <dsp:nvSpPr>
        <dsp:cNvPr id="0" name=""/>
        <dsp:cNvSpPr/>
      </dsp:nvSpPr>
      <dsp:spPr>
        <a:xfrm>
          <a:off x="5257800" y="610490"/>
          <a:ext cx="2485808" cy="306387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622300">
            <a:lnSpc>
              <a:spcPct val="90000"/>
            </a:lnSpc>
            <a:spcBef>
              <a:spcPct val="0"/>
            </a:spcBef>
            <a:spcAft>
              <a:spcPct val="35000"/>
            </a:spcAft>
            <a:buNone/>
          </a:pPr>
          <a:r>
            <a:rPr lang="en-US" sz="1400" b="1" kern="1200" dirty="0"/>
            <a:t>Algorithm Development</a:t>
          </a:r>
        </a:p>
        <a:p>
          <a:pPr marL="0" lvl="0" indent="0" algn="l" defTabSz="622300">
            <a:lnSpc>
              <a:spcPct val="90000"/>
            </a:lnSpc>
            <a:spcBef>
              <a:spcPct val="0"/>
            </a:spcBef>
            <a:spcAft>
              <a:spcPct val="35000"/>
            </a:spcAft>
            <a:buNone/>
          </a:pPr>
          <a:r>
            <a:rPr lang="en-US" sz="1400" b="0" kern="1200" dirty="0"/>
            <a:t>This involves the creation of new algorithms or the adaptation of existing ones to find patterns in data. This often requires a blend of techniques from the aforementioned fields.</a:t>
          </a:r>
        </a:p>
      </dsp:txBody>
      <dsp:txXfrm>
        <a:off x="5257800" y="1107652"/>
        <a:ext cx="2485808" cy="2566712"/>
      </dsp:txXfrm>
    </dsp:sp>
    <dsp:sp modelId="{DB9155AB-C7EC-4820-A0C5-9E05FF32CA04}">
      <dsp:nvSpPr>
        <dsp:cNvPr id="0" name=""/>
        <dsp:cNvSpPr/>
      </dsp:nvSpPr>
      <dsp:spPr>
        <a:xfrm>
          <a:off x="7994700" y="-71282"/>
          <a:ext cx="112991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543238-B5DC-4EE0-81B0-B1F11EFF83B2}">
      <dsp:nvSpPr>
        <dsp:cNvPr id="0" name=""/>
        <dsp:cNvSpPr/>
      </dsp:nvSpPr>
      <dsp:spPr>
        <a:xfrm>
          <a:off x="8604792" y="-591067"/>
          <a:ext cx="1039640" cy="103964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44" tIns="40344" rIns="40344" bIns="40344"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757044" y="-438815"/>
        <a:ext cx="735136" cy="735136"/>
      </dsp:txXfrm>
    </dsp:sp>
    <dsp:sp modelId="{908EB242-365A-4010-82F3-CF4FBBA1A2E3}">
      <dsp:nvSpPr>
        <dsp:cNvPr id="0" name=""/>
        <dsp:cNvSpPr/>
      </dsp:nvSpPr>
      <dsp:spPr>
        <a:xfrm>
          <a:off x="7881708" y="613561"/>
          <a:ext cx="2485808" cy="306178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58" tIns="165100" rIns="178258" bIns="165100" numCol="1" spcCol="1270" anchor="t" anchorCtr="0">
          <a:noAutofit/>
        </a:bodyPr>
        <a:lstStyle/>
        <a:p>
          <a:pPr marL="0" lvl="0" indent="0" algn="l" defTabSz="622300">
            <a:lnSpc>
              <a:spcPct val="90000"/>
            </a:lnSpc>
            <a:spcBef>
              <a:spcPct val="0"/>
            </a:spcBef>
            <a:spcAft>
              <a:spcPct val="35000"/>
            </a:spcAft>
            <a:buNone/>
          </a:pPr>
          <a:r>
            <a:rPr lang="en-US" sz="1400" b="1" kern="1200" dirty="0"/>
            <a:t>Ethical and Privacy Considerations</a:t>
          </a:r>
        </a:p>
        <a:p>
          <a:pPr marL="0" lvl="0" indent="0" algn="l" defTabSz="622300">
            <a:lnSpc>
              <a:spcPct val="90000"/>
            </a:lnSpc>
            <a:spcBef>
              <a:spcPct val="0"/>
            </a:spcBef>
            <a:spcAft>
              <a:spcPct val="35000"/>
            </a:spcAft>
            <a:buNone/>
          </a:pPr>
          <a:r>
            <a:rPr lang="en-US" sz="1400" b="0" kern="1200" dirty="0"/>
            <a:t>With the increasing capability to mine massive datasets, issues of privacy, data security, and ethical use of data have become central to the field. Understanding these concerns is crucial for responsible data mining.</a:t>
          </a:r>
        </a:p>
      </dsp:txBody>
      <dsp:txXfrm>
        <a:off x="7881708" y="1110723"/>
        <a:ext cx="2485808" cy="25646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ACC07-EEDE-4690-AE0A-089C4733D73F}"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5EF14-198C-4B7B-A13A-27EF175CF16C}" type="slidenum">
              <a:rPr lang="en-US" smtClean="0"/>
              <a:t>‹#›</a:t>
            </a:fld>
            <a:endParaRPr lang="en-US"/>
          </a:p>
        </p:txBody>
      </p:sp>
    </p:spTree>
    <p:extLst>
      <p:ext uri="{BB962C8B-B14F-4D97-AF65-F5344CB8AC3E}">
        <p14:creationId xmlns:p14="http://schemas.microsoft.com/office/powerpoint/2010/main" val="115268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5EF14-198C-4B7B-A13A-27EF175CF16C}" type="slidenum">
              <a:rPr lang="en-US" smtClean="0"/>
              <a:t>12</a:t>
            </a:fld>
            <a:endParaRPr lang="en-US"/>
          </a:p>
        </p:txBody>
      </p:sp>
    </p:spTree>
    <p:extLst>
      <p:ext uri="{BB962C8B-B14F-4D97-AF65-F5344CB8AC3E}">
        <p14:creationId xmlns:p14="http://schemas.microsoft.com/office/powerpoint/2010/main" val="79023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5EF14-198C-4B7B-A13A-27EF175CF16C}" type="slidenum">
              <a:rPr lang="en-US" smtClean="0"/>
              <a:t>13</a:t>
            </a:fld>
            <a:endParaRPr lang="en-US"/>
          </a:p>
        </p:txBody>
      </p:sp>
    </p:spTree>
    <p:extLst>
      <p:ext uri="{BB962C8B-B14F-4D97-AF65-F5344CB8AC3E}">
        <p14:creationId xmlns:p14="http://schemas.microsoft.com/office/powerpoint/2010/main" val="35815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5EF14-198C-4B7B-A13A-27EF175CF16C}" type="slidenum">
              <a:rPr lang="en-US" smtClean="0"/>
              <a:t>38</a:t>
            </a:fld>
            <a:endParaRPr lang="en-US"/>
          </a:p>
        </p:txBody>
      </p:sp>
    </p:spTree>
    <p:extLst>
      <p:ext uri="{BB962C8B-B14F-4D97-AF65-F5344CB8AC3E}">
        <p14:creationId xmlns:p14="http://schemas.microsoft.com/office/powerpoint/2010/main" val="31647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5EF14-198C-4B7B-A13A-27EF175CF16C}" type="slidenum">
              <a:rPr lang="en-US" smtClean="0"/>
              <a:t>43</a:t>
            </a:fld>
            <a:endParaRPr lang="en-US"/>
          </a:p>
        </p:txBody>
      </p:sp>
    </p:spTree>
    <p:extLst>
      <p:ext uri="{BB962C8B-B14F-4D97-AF65-F5344CB8AC3E}">
        <p14:creationId xmlns:p14="http://schemas.microsoft.com/office/powerpoint/2010/main" val="157068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Graph data mining is a powerful tool because it leverages the relational information inherent in many types of data. By focusing on the relationships between entities, it can uncover insights that might be missed by other data mining techniques that consider entities in isolation.</a:t>
            </a:r>
          </a:p>
        </p:txBody>
      </p:sp>
      <p:sp>
        <p:nvSpPr>
          <p:cNvPr id="4" name="Slide Number Placeholder 3"/>
          <p:cNvSpPr>
            <a:spLocks noGrp="1"/>
          </p:cNvSpPr>
          <p:nvPr>
            <p:ph type="sldNum" sz="quarter" idx="5"/>
          </p:nvPr>
        </p:nvSpPr>
        <p:spPr/>
        <p:txBody>
          <a:bodyPr/>
          <a:lstStyle/>
          <a:p>
            <a:fld id="{CC95EF14-198C-4B7B-A13A-27EF175CF16C}" type="slidenum">
              <a:rPr lang="en-US" smtClean="0"/>
              <a:t>47</a:t>
            </a:fld>
            <a:endParaRPr lang="en-US"/>
          </a:p>
        </p:txBody>
      </p:sp>
    </p:spTree>
    <p:extLst>
      <p:ext uri="{BB962C8B-B14F-4D97-AF65-F5344CB8AC3E}">
        <p14:creationId xmlns:p14="http://schemas.microsoft.com/office/powerpoint/2010/main" val="310368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Centrality measures in graph mining are crucial for understanding the roles and influences of various nodes within a network. These measures provide insights into the importance, influence, and connectivity of nodes in a graph. Let's discuss four key centrality measures: PageRank, Degree Centrality, Closeness Centrality, and Betweenness Centrality, and the insights they can offer.</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PageRank</a:t>
            </a:r>
          </a:p>
          <a:p>
            <a:pPr marL="285750" marR="0" lvl="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Overview: Developed by Google founders Larry Page and Sergey Brin, PageRank evaluates the importance of web pages based on the quantity and quality of links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PageRank is particularly useful in ranking nodes in large networks like the World Wide Web.</a:t>
            </a:r>
          </a:p>
          <a:p>
            <a:endParaRPr lang="en-US" dirty="0"/>
          </a:p>
          <a:p>
            <a:pPr marL="342900" marR="0" lvl="0" indent="-342900" rtl="0">
              <a:lnSpc>
                <a:spcPct val="107000"/>
              </a:lnSpc>
              <a:spcBef>
                <a:spcPts val="0"/>
              </a:spcBef>
              <a:spcAft>
                <a:spcPts val="0"/>
              </a:spcAft>
              <a:buFont typeface="+mj-lt"/>
              <a:buAutoNum type="arabicPeriod"/>
            </a:pPr>
            <a:r>
              <a:rPr lang="en-US" sz="1200" kern="100" dirty="0">
                <a:effectLst/>
                <a:latin typeface="Calibri" panose="020F0502020204030204" pitchFamily="34" charset="0"/>
                <a:ea typeface="Calibri" panose="020F0502020204030204" pitchFamily="34" charset="0"/>
                <a:cs typeface="Arial" panose="020B0604020202020204" pitchFamily="34" charset="0"/>
              </a:rPr>
              <a:t>Betweenness Centrality</a:t>
            </a:r>
          </a:p>
          <a:p>
            <a:pPr marL="171450" marR="0" lvl="0" indent="-1714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Arial" panose="020B0604020202020204" pitchFamily="34" charset="0"/>
              </a:rPr>
              <a:t>Overview: Quantifies how often a node acts as a bridge along the shortest path between two other nodes.</a:t>
            </a:r>
          </a:p>
          <a:p>
            <a:pPr marL="171450" marR="0" lvl="0" indent="-1714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Arial" panose="020B0604020202020204" pitchFamily="34" charset="0"/>
              </a:rPr>
              <a:t>Betweenness Centrality identifies nodes that are crucial for maintaining network connectivity and controlling information flow.</a:t>
            </a:r>
          </a:p>
          <a:p>
            <a:endParaRPr lang="en-US" dirty="0"/>
          </a:p>
          <a:p>
            <a:pPr marL="342900" marR="0" lvl="0" indent="-342900" rtl="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 Closeness Centrality</a:t>
            </a:r>
          </a:p>
          <a:p>
            <a:pPr marL="342900" marR="0" lvl="0" indent="-34290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Overview: Measures how close a node is to all other nodes in the network, considering the shortest paths.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Closeness Centrality gives an idea of how efficiently a node can spread information through the network.</a:t>
            </a:r>
          </a:p>
          <a:p>
            <a:endParaRPr lang="en-US" dirty="0"/>
          </a:p>
          <a:p>
            <a:endParaRPr lang="en-US" dirty="0"/>
          </a:p>
          <a:p>
            <a:pPr marL="342900" marR="0" lvl="0" indent="-342900" rtl="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Degree Centrality</a:t>
            </a:r>
          </a:p>
          <a:p>
            <a:pPr marL="285750" marR="0" lvl="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Overview: Measures the number of direct connections a node has.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Degree Centrality offers a basic understanding of the most connected nodes.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Each of these centrality measures provides different insights into the structure and dynamics of a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Understanding these measures helps in various applications like social network analysis, web page ranking, network traffic optimization, and identifying key influencers or critical nodes in various types of networks.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C95EF14-198C-4B7B-A13A-27EF175CF16C}" type="slidenum">
              <a:rPr lang="en-US" smtClean="0"/>
              <a:t>50</a:t>
            </a:fld>
            <a:endParaRPr lang="en-US"/>
          </a:p>
        </p:txBody>
      </p:sp>
    </p:spTree>
    <p:extLst>
      <p:ext uri="{BB962C8B-B14F-4D97-AF65-F5344CB8AC3E}">
        <p14:creationId xmlns:p14="http://schemas.microsoft.com/office/powerpoint/2010/main" val="177078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In the industry, the choice of language and tool often depends on the specific requirements of the project, such as the size of the dataset, the complexity of the algorithms needed, and the existing technology stack of the organization. Python, with its ease of use and extensive library support, remains a popular choice for many graph data mining tasks. However, for handling very large datasets or for high-performance requirements, languages and tools like Java with Apache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Giraph</a:t>
            </a:r>
            <a:r>
              <a:rPr lang="en-US" sz="1800" kern="100" dirty="0">
                <a:effectLst/>
                <a:latin typeface="Calibri" panose="020F0502020204030204" pitchFamily="34" charset="0"/>
                <a:ea typeface="Calibri" panose="020F0502020204030204" pitchFamily="34" charset="0"/>
                <a:cs typeface="Arial" panose="020B0604020202020204" pitchFamily="34" charset="0"/>
              </a:rPr>
              <a:t>, or Scala with Apache Spark's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GraphX</a:t>
            </a:r>
            <a:r>
              <a:rPr lang="en-US" sz="1800" kern="100" dirty="0">
                <a:effectLst/>
                <a:latin typeface="Calibri" panose="020F0502020204030204" pitchFamily="34" charset="0"/>
                <a:ea typeface="Calibri" panose="020F0502020204030204" pitchFamily="34" charset="0"/>
                <a:cs typeface="Arial" panose="020B0604020202020204" pitchFamily="34" charset="0"/>
              </a:rPr>
              <a:t>, are often preferred.</a:t>
            </a:r>
          </a:p>
        </p:txBody>
      </p:sp>
      <p:sp>
        <p:nvSpPr>
          <p:cNvPr id="4" name="Slide Number Placeholder 3"/>
          <p:cNvSpPr>
            <a:spLocks noGrp="1"/>
          </p:cNvSpPr>
          <p:nvPr>
            <p:ph type="sldNum" sz="quarter" idx="5"/>
          </p:nvPr>
        </p:nvSpPr>
        <p:spPr/>
        <p:txBody>
          <a:bodyPr/>
          <a:lstStyle/>
          <a:p>
            <a:fld id="{CC95EF14-198C-4B7B-A13A-27EF175CF16C}" type="slidenum">
              <a:rPr lang="en-US" smtClean="0"/>
              <a:t>51</a:t>
            </a:fld>
            <a:endParaRPr lang="en-US"/>
          </a:p>
        </p:txBody>
      </p:sp>
    </p:spTree>
    <p:extLst>
      <p:ext uri="{BB962C8B-B14F-4D97-AF65-F5344CB8AC3E}">
        <p14:creationId xmlns:p14="http://schemas.microsoft.com/office/powerpoint/2010/main" val="188769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699F-A024-4418-69E9-AB3B317C6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6EA6B-45DC-41ED-9472-B489681C6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08BD4-9841-2174-C3DC-2EBBA6637740}"/>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5A498EC7-FEF5-BBAC-8825-23B396F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993C2-988C-4ACB-F128-69CCCAED282B}"/>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93857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DD4-D2B7-256C-7522-5906A16DFE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7AE5D-150A-B264-56E5-A069B816B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1BEE3-CC87-6C5B-F72E-9998A0500AEE}"/>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5602DD6B-E0B5-F4B1-CF28-77672A499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D2D32-2DDE-AC58-1B4D-7873E7042C6C}"/>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30059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68297-35FD-7E27-CB75-928493582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7ED7E-AB06-637D-6C2B-F9F496516B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F0425-DEE6-BA95-1AEC-2D82CB2E8C7C}"/>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37BB0B53-22CF-1F2A-A04A-69357BAE6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5151-F4B5-FA52-7D23-49B30289437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28481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12/28/2023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919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12/28/2023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2904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12/28/2023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7297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12/28/2023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881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12/28/2023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88460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12/28/2023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21332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12/28/2023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60276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12/28/2023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666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E994-EE7E-5043-F246-F3B17F714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7D57B-F51A-90B1-540C-DF107A4D6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5207B-C4F6-D30B-9305-B81643EF17B8}"/>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29FD2C80-3E55-96AD-9531-C2C99EB23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46B8E-E391-BED6-9360-52C04C622DA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32233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12/28/2023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65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12/28/2023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31181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12/28/2023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299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2E43-F57E-45B5-9148-FA45CD170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7634D-69A6-ACFA-A62C-2525D54D0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B7E06-00FD-F65B-7636-53AE9ADC1C41}"/>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C07B4CF2-F3B4-F190-68DE-980103A64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3F591-78F0-0AAE-FE7E-A79C04304BD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407888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7C0-1473-8CA7-00F0-258DB2DF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94F38-C794-4CDF-7FB2-E871A9653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2E009-2ED7-8EA2-9902-E9326669A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0ED69-2407-FE0B-BA3D-0663AD8150FF}"/>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6" name="Footer Placeholder 5">
            <a:extLst>
              <a:ext uri="{FF2B5EF4-FFF2-40B4-BE49-F238E27FC236}">
                <a16:creationId xmlns:a16="http://schemas.microsoft.com/office/drawing/2014/main" id="{BA979299-1AC4-D90F-5C7C-31995E598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65B4E-862E-0AFC-06A9-06C94D83CE68}"/>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00040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BD5A-6A17-B235-4642-74EC8DE65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894B1A-8DEA-A15E-9E99-9F22BAA6A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EDB5D-581B-F714-CA12-C62EA697D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B420F-170B-4866-7432-9458AD4F2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3BDDA-55BA-BFBE-3F85-CF7FFFB62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22309-DDCF-CAFC-C3C8-48ECB98A3E6F}"/>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8" name="Footer Placeholder 7">
            <a:extLst>
              <a:ext uri="{FF2B5EF4-FFF2-40B4-BE49-F238E27FC236}">
                <a16:creationId xmlns:a16="http://schemas.microsoft.com/office/drawing/2014/main" id="{B0D28500-25C2-628A-B88B-07C48E5AB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3960C-F33E-F20D-E770-516288F74614}"/>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122222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DAF-6F9F-7F39-C294-B5156F1F1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EF373-C806-1CB7-1D8A-EB2B19F72858}"/>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4" name="Footer Placeholder 3">
            <a:extLst>
              <a:ext uri="{FF2B5EF4-FFF2-40B4-BE49-F238E27FC236}">
                <a16:creationId xmlns:a16="http://schemas.microsoft.com/office/drawing/2014/main" id="{ADC128C4-DA99-7D17-CA0C-23B60B6E74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0FA1D-2770-BC93-B978-62FA773D315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423070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8325C-04CB-6B0C-2A93-8B5A4D9AAD1C}"/>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3" name="Footer Placeholder 2">
            <a:extLst>
              <a:ext uri="{FF2B5EF4-FFF2-40B4-BE49-F238E27FC236}">
                <a16:creationId xmlns:a16="http://schemas.microsoft.com/office/drawing/2014/main" id="{89607A4D-E3E7-45E2-B217-228C73AC6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A7CAA-FD11-FECC-42AB-A6C141502946}"/>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158693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A5-068F-7104-2372-8EC238D37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02F39-C407-84AE-E558-4D9A103CC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19145-1BE9-2A99-39DE-6295D443A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AF93-2A72-959D-A896-AF11210B1ED8}"/>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6" name="Footer Placeholder 5">
            <a:extLst>
              <a:ext uri="{FF2B5EF4-FFF2-40B4-BE49-F238E27FC236}">
                <a16:creationId xmlns:a16="http://schemas.microsoft.com/office/drawing/2014/main" id="{D42E4026-262E-7CDF-34C7-F93893DC6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C8706-2300-8F2D-7C79-FB2939382A8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0591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4772-1A3D-A7DE-2562-A3562C6AC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13673-0A33-355D-C842-33FE583C1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D68EC-3DB3-85C6-5262-61A9FF9E2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891FC-AA8C-CDB0-C5D7-428F2CE9A84A}"/>
              </a:ext>
            </a:extLst>
          </p:cNvPr>
          <p:cNvSpPr>
            <a:spLocks noGrp="1"/>
          </p:cNvSpPr>
          <p:nvPr>
            <p:ph type="dt" sz="half" idx="10"/>
          </p:nvPr>
        </p:nvSpPr>
        <p:spPr/>
        <p:txBody>
          <a:bodyPr/>
          <a:lstStyle/>
          <a:p>
            <a:fld id="{0A6744DB-9CEB-4C90-8EA8-1DF6C0CA94B4}" type="datetimeFigureOut">
              <a:rPr lang="en-US" smtClean="0"/>
              <a:t>12/28/2023</a:t>
            </a:fld>
            <a:endParaRPr lang="en-US"/>
          </a:p>
        </p:txBody>
      </p:sp>
      <p:sp>
        <p:nvSpPr>
          <p:cNvPr id="6" name="Footer Placeholder 5">
            <a:extLst>
              <a:ext uri="{FF2B5EF4-FFF2-40B4-BE49-F238E27FC236}">
                <a16:creationId xmlns:a16="http://schemas.microsoft.com/office/drawing/2014/main" id="{1951DF93-F9E8-042D-D2A4-8D687E7A5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1D895-C9AE-6DB7-46A6-14488CFAC077}"/>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96160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6803-62FE-3354-2288-681E024D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C0130-268B-92A4-B410-E52729075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0ED68-F3B3-6502-FBF9-C1D9F5FA4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744DB-9CEB-4C90-8EA8-1DF6C0CA94B4}" type="datetimeFigureOut">
              <a:rPr lang="en-US" smtClean="0"/>
              <a:t>12/28/2023</a:t>
            </a:fld>
            <a:endParaRPr lang="en-US"/>
          </a:p>
        </p:txBody>
      </p:sp>
      <p:sp>
        <p:nvSpPr>
          <p:cNvPr id="5" name="Footer Placeholder 4">
            <a:extLst>
              <a:ext uri="{FF2B5EF4-FFF2-40B4-BE49-F238E27FC236}">
                <a16:creationId xmlns:a16="http://schemas.microsoft.com/office/drawing/2014/main" id="{2FE0AABA-BB95-2FB9-B35F-45D76A68E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8FDD7-7F21-D548-6BF8-382C6B343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1EF8-1FB1-48EA-B056-ADF3C28DB4D1}" type="slidenum">
              <a:rPr lang="en-US" smtClean="0"/>
              <a:t>‹#›</a:t>
            </a:fld>
            <a:endParaRPr lang="en-US"/>
          </a:p>
        </p:txBody>
      </p:sp>
    </p:spTree>
    <p:extLst>
      <p:ext uri="{BB962C8B-B14F-4D97-AF65-F5344CB8AC3E}">
        <p14:creationId xmlns:p14="http://schemas.microsoft.com/office/powerpoint/2010/main" val="232850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12/28/2023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75048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8" Type="http://schemas.openxmlformats.org/officeDocument/2006/relationships/hyperlink" Target="https://careerfoundry.com/en/blog/data-analytics/best-data-mining-tools/" TargetMode="External"/><Relationship Id="rId3" Type="http://schemas.openxmlformats.org/officeDocument/2006/relationships/hyperlink" Target="https://www.altexsoft.com/blog/data-science-artificial-intelligence-machine-learning-deep-learning-data-mining/" TargetMode="External"/><Relationship Id="rId7" Type="http://schemas.openxmlformats.org/officeDocument/2006/relationships/hyperlink" Target="https://www.tutorialspoint.com/what-is-the-theoretical-foundations-of-data-mining" TargetMode="External"/><Relationship Id="rId12" Type="http://schemas.openxmlformats.org/officeDocument/2006/relationships/hyperlink" Target="https://doi.org/10.1007/978-3-030-60470-7" TargetMode="External"/><Relationship Id="rId2" Type="http://schemas.openxmlformats.org/officeDocument/2006/relationships/hyperlink" Target="https://miningdigital.com/top10/top-10-mining-trends-in-2023" TargetMode="External"/><Relationship Id="rId1" Type="http://schemas.openxmlformats.org/officeDocument/2006/relationships/slideLayout" Target="../slideLayouts/slideLayout2.xml"/><Relationship Id="rId6" Type="http://schemas.openxmlformats.org/officeDocument/2006/relationships/hyperlink" Target="https://doi.org/10.2139/ssrn.3174732" TargetMode="External"/><Relationship Id="rId11" Type="http://schemas.openxmlformats.org/officeDocument/2006/relationships/hyperlink" Target="https://hackerbits.com/data/history-of-data-mining/" TargetMode="External"/><Relationship Id="rId5" Type="http://schemas.openxmlformats.org/officeDocument/2006/relationships/hyperlink" Target="https://towardsdatascience.com/explainable-ai-interpretability-of-machine-learning-models-412840d58f40" TargetMode="External"/><Relationship Id="rId10" Type="http://schemas.openxmlformats.org/officeDocument/2006/relationships/hyperlink" Target="https://www.javatpoint.com/data-mining-tools" TargetMode="External"/><Relationship Id="rId4" Type="http://schemas.openxmlformats.org/officeDocument/2006/relationships/hyperlink" Target="https://doi.org/10.1017/S0269888910000378" TargetMode="External"/><Relationship Id="rId9" Type="http://schemas.openxmlformats.org/officeDocument/2006/relationships/hyperlink" Target="https://www.javatpoint.com/history-of-data-m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skedsoft.com/books/data-mining-data-warehousing/theoretical-foundations-of-data-mining" TargetMode="External"/><Relationship Id="rId13" Type="http://schemas.openxmlformats.org/officeDocument/2006/relationships/hyperlink" Target="https://www.spiceworks.com/tech/big-data/articles/what-is-data-mining/" TargetMode="External"/><Relationship Id="rId3" Type="http://schemas.openxmlformats.org/officeDocument/2006/relationships/hyperlink" Target="https://www.datamation.com/big-data/data-mining-trends/" TargetMode="External"/><Relationship Id="rId7" Type="http://schemas.openxmlformats.org/officeDocument/2006/relationships/hyperlink" Target="https://medium.com/veri-madencili&#287;i/history-of-data-mining-e3117315a81c" TargetMode="External"/><Relationship Id="rId12" Type="http://schemas.openxmlformats.org/officeDocument/2006/relationships/hyperlink" Target="https://www.investopedia.com/terms/d/datamining.asp" TargetMode="External"/><Relationship Id="rId2" Type="http://schemas.openxmlformats.org/officeDocument/2006/relationships/hyperlink" Target="https://www.adaptiveus.com/blog/business-analyst/technique/data-mining/" TargetMode="External"/><Relationship Id="rId1" Type="http://schemas.openxmlformats.org/officeDocument/2006/relationships/slideLayout" Target="../slideLayouts/slideLayout2.xml"/><Relationship Id="rId6" Type="http://schemas.openxmlformats.org/officeDocument/2006/relationships/hyperlink" Target="https://medium.com/@zakariasaif/a-guide-to-automated-machine-learning-automl-8db29c233595" TargetMode="External"/><Relationship Id="rId11" Type="http://schemas.openxmlformats.org/officeDocument/2006/relationships/hyperlink" Target="https://online.tamiu.edu/programs/business/ms-information-science/ethics-of-data-mining/" TargetMode="External"/><Relationship Id="rId5" Type="http://schemas.openxmlformats.org/officeDocument/2006/relationships/hyperlink" Target="https://bootcamp.rutgers.edu/blog/what-is-data-mining/" TargetMode="External"/><Relationship Id="rId10" Type="http://schemas.openxmlformats.org/officeDocument/2006/relationships/hyperlink" Target="https://www.techtarget.com/searchbusinessanalytics/definition/data-mining" TargetMode="External"/><Relationship Id="rId4" Type="http://schemas.openxmlformats.org/officeDocument/2006/relationships/hyperlink" Target="http://www.rapid-business-intelligence-success.com/data-mining-history.html" TargetMode="External"/><Relationship Id="rId9" Type="http://schemas.openxmlformats.org/officeDocument/2006/relationships/hyperlink" Target="https://www.softwaretestinghelp.com/data-mining-vs-machine-learning-vs-ai/" TargetMode="External"/><Relationship Id="rId14" Type="http://schemas.openxmlformats.org/officeDocument/2006/relationships/hyperlink" Target="https://monkeylearn.com/blog/data-mining-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2.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4.xml.rels><?xml version="1.0" encoding="UTF-8" standalone="yes"?>
<Relationships xmlns="http://schemas.openxmlformats.org/package/2006/relationships"><Relationship Id="rId8" Type="http://schemas.openxmlformats.org/officeDocument/2006/relationships/hyperlink" Target="https://michael-fuchs-python.netlify.app/2021/05/31/nlp-text-pre-processing-iii-pos-ner-and-normalization/" TargetMode="External"/><Relationship Id="rId13" Type="http://schemas.openxmlformats.org/officeDocument/2006/relationships/hyperlink" Target="https://medium.com/@kashyapkathrani/all-about-embeddings-829c8ff0bf5b" TargetMode="External"/><Relationship Id="rId3" Type="http://schemas.openxmlformats.org/officeDocument/2006/relationships/hyperlink" Target="https://towardsdatascience.com/glove-elmo-bert-9dbbc9226934" TargetMode="External"/><Relationship Id="rId7" Type="http://schemas.openxmlformats.org/officeDocument/2006/relationships/hyperlink" Target="https://www.expert.ai/blog/10-text-mining-examples/" TargetMode="External"/><Relationship Id="rId12" Type="http://schemas.openxmlformats.org/officeDocument/2006/relationships/hyperlink" Target="https://doi.org/10.1016/J.ASOC.2022.108524" TargetMode="External"/><Relationship Id="rId2" Type="http://schemas.openxmlformats.org/officeDocument/2006/relationships/hyperlink" Target="https://www.analyticsvidhya.com/blog/2021/06/rule-based-sentiment-analysis-in-python/" TargetMode="External"/><Relationship Id="rId1" Type="http://schemas.openxmlformats.org/officeDocument/2006/relationships/slideLayout" Target="../slideLayouts/slideLayout2.xml"/><Relationship Id="rId6" Type="http://schemas.openxmlformats.org/officeDocument/2006/relationships/hyperlink" Target="https://www.analyticsvidhya.com/blog/2021/06/text-preprocessing-in-nlp-with-python-codes/" TargetMode="External"/><Relationship Id="rId11" Type="http://schemas.openxmlformats.org/officeDocument/2006/relationships/hyperlink" Target="https://semeon.com/textanalytics/what-can-businesses-learn-from-text-mining/" TargetMode="External"/><Relationship Id="rId5" Type="http://schemas.openxmlformats.org/officeDocument/2006/relationships/hyperlink" Target="https://towardsdatascience.com/gpt-vs-bert-which-is-better-2f1cf92af21a" TargetMode="External"/><Relationship Id="rId10" Type="http://schemas.openxmlformats.org/officeDocument/2006/relationships/hyperlink" Target="https://www.zencos.com/blog/text-mining-examples-advanced-analytics" TargetMode="External"/><Relationship Id="rId4" Type="http://schemas.openxmlformats.org/officeDocument/2006/relationships/hyperlink" Target="https://datascientest.com/en/text-mining-all-you-need-to-know" TargetMode="External"/><Relationship Id="rId9" Type="http://schemas.openxmlformats.org/officeDocument/2006/relationships/hyperlink" Target="https://www.ibm.com/cloud/learn/text-mining" TargetMode="External"/><Relationship Id="rId14" Type="http://schemas.openxmlformats.org/officeDocument/2006/relationships/hyperlink" Target="https://www.techtarget.com/whatis/definition/large-language-model-LLM"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upgrad.com/blog/what-is-text-mining-techniques-and-applications/" TargetMode="External"/><Relationship Id="rId13" Type="http://schemas.openxmlformats.org/officeDocument/2006/relationships/hyperlink" Target="https://www.analyticssteps.com/blogs/top-7-text-mining-techniques" TargetMode="External"/><Relationship Id="rId3" Type="http://schemas.openxmlformats.org/officeDocument/2006/relationships/hyperlink" Target="https://medium.com/web-mining-is688-spring-2021/using-python-to-calculate-similarity-distance-measurement-for-text-analysis-efb089cb582f" TargetMode="External"/><Relationship Id="rId7" Type="http://schemas.openxmlformats.org/officeDocument/2006/relationships/hyperlink" Target="https://medium.com/@niitwork0921/text-mining-techniques-and-applications-b3ce61e3441c" TargetMode="External"/><Relationship Id="rId12" Type="http://schemas.openxmlformats.org/officeDocument/2006/relationships/hyperlink" Target="https://www.techtarget.com/searchbusinessanalytics/definition/text-mining" TargetMode="External"/><Relationship Id="rId2" Type="http://schemas.openxmlformats.org/officeDocument/2006/relationships/hyperlink" Target="https://doi.org/10.46430/PHEN0089" TargetMode="External"/><Relationship Id="rId1" Type="http://schemas.openxmlformats.org/officeDocument/2006/relationships/slideLayout" Target="../slideLayouts/slideLayout2.xml"/><Relationship Id="rId6" Type="http://schemas.openxmlformats.org/officeDocument/2006/relationships/hyperlink" Target="https://u-next.com/blogs/data-science/text-mining-algorithms/" TargetMode="External"/><Relationship Id="rId11" Type="http://schemas.openxmlformats.org/officeDocument/2006/relationships/hyperlink" Target="https://monkeylearn.com/blog/what-is-tf-idf/" TargetMode="External"/><Relationship Id="rId5" Type="http://schemas.openxmlformats.org/officeDocument/2006/relationships/hyperlink" Target="https://blog.exploratory.io/demystifying-text-analytics-part-4-dimensionality-reduction-and-clustering-in-r-cbc8c90e0b14" TargetMode="External"/><Relationship Id="rId10" Type="http://schemas.openxmlformats.org/officeDocument/2006/relationships/hyperlink" Target="https://www.capitalone.com/tech/machine-learning/understanding-tf-idf/" TargetMode="External"/><Relationship Id="rId4" Type="http://schemas.openxmlformats.org/officeDocument/2006/relationships/hyperlink" Target="https://monkeylearn.com/text-mining/" TargetMode="External"/><Relationship Id="rId9" Type="http://schemas.openxmlformats.org/officeDocument/2006/relationships/hyperlink" Target="https://asianssr.org/index.php/ajct/article/view/201" TargetMode="External"/><Relationship Id="rId14" Type="http://schemas.openxmlformats.org/officeDocument/2006/relationships/hyperlink" Target="https://www.intellspot.com/text-mining-algorithm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2.xml.rels><?xml version="1.0" encoding="UTF-8" standalone="yes"?>
<Relationships xmlns="http://schemas.openxmlformats.org/package/2006/relationships"><Relationship Id="rId8" Type="http://schemas.openxmlformats.org/officeDocument/2006/relationships/hyperlink" Target="https://www.semrush.com/blog/pagerank/" TargetMode="External"/><Relationship Id="rId3" Type="http://schemas.openxmlformats.org/officeDocument/2006/relationships/hyperlink" Target="https://prinsli.com/application-of-graph-theory-in-real-life/" TargetMode="External"/><Relationship Id="rId7" Type="http://schemas.openxmlformats.org/officeDocument/2006/relationships/hyperlink" Target="https://cambridge-intelligence.com/keylines-faqs-social-network-analysis/" TargetMode="External"/><Relationship Id="rId2" Type="http://schemas.openxmlformats.org/officeDocument/2006/relationships/hyperlink" Target="https://towardsdatascience.com/graphs-with-python-overview-and-best-libraries-a92aa485c2f8" TargetMode="External"/><Relationship Id="rId1" Type="http://schemas.openxmlformats.org/officeDocument/2006/relationships/slideLayout" Target="../slideLayouts/slideLayout2.xml"/><Relationship Id="rId6" Type="http://schemas.openxmlformats.org/officeDocument/2006/relationships/hyperlink" Target="https://statnet.org/workshop-intro-sna-tools/" TargetMode="External"/><Relationship Id="rId11" Type="http://schemas.openxmlformats.org/officeDocument/2006/relationships/hyperlink" Target="https://towardsdatascience.com/community-detection-algorithms-9bd8951e7dae" TargetMode="External"/><Relationship Id="rId5" Type="http://schemas.openxmlformats.org/officeDocument/2006/relationships/hyperlink" Target="https://giraph.apache.org/" TargetMode="External"/><Relationship Id="rId10" Type="http://schemas.openxmlformats.org/officeDocument/2006/relationships/hyperlink" Target="https://gephi.org/about/" TargetMode="External"/><Relationship Id="rId4" Type="http://schemas.openxmlformats.org/officeDocument/2006/relationships/hyperlink" Target="https://www.altexsoft.com/blog/apache-spark-pros-cons/" TargetMode="External"/><Relationship Id="rId9" Type="http://schemas.openxmlformats.org/officeDocument/2006/relationships/hyperlink" Target="https://www.geeksforgeeks.org/data-mining-graphs-and-networks/"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eecs.uq.edu.au/event/session/6903" TargetMode="External"/><Relationship Id="rId3" Type="http://schemas.openxmlformats.org/officeDocument/2006/relationships/hyperlink" Target="https://medium.com/@iamshowkath/understanding-knowledge-graph-stores-a-comprehensive-comparison-d7b9248c1ecd" TargetMode="External"/><Relationship Id="rId7" Type="http://schemas.openxmlformats.org/officeDocument/2006/relationships/hyperlink" Target="https://towardsdatascience.com/understanding-graph-mining-e713183a64f3" TargetMode="External"/><Relationship Id="rId2" Type="http://schemas.openxmlformats.org/officeDocument/2006/relationships/hyperlink" Target="https://towardsdatascience.com/network-analysis-d734cd7270f8" TargetMode="External"/><Relationship Id="rId1" Type="http://schemas.openxmlformats.org/officeDocument/2006/relationships/slideLayout" Target="../slideLayouts/slideLayout2.xml"/><Relationship Id="rId6" Type="http://schemas.openxmlformats.org/officeDocument/2006/relationships/hyperlink" Target="https://doi.org/10.1007/S10115-021-01623-Y" TargetMode="External"/><Relationship Id="rId11" Type="http://schemas.openxmlformats.org/officeDocument/2006/relationships/hyperlink" Target="https://doi.org/10.1007/s00521-021-05924-9" TargetMode="External"/><Relationship Id="rId5" Type="http://schemas.openxmlformats.org/officeDocument/2006/relationships/hyperlink" Target="https://doi.org/10.1142/S0218001421500117" TargetMode="External"/><Relationship Id="rId10" Type="http://schemas.openxmlformats.org/officeDocument/2006/relationships/hyperlink" Target="https://towardsdatascience.com/introduction-to-graph-mining-and-analytics-fac18515ea3e" TargetMode="External"/><Relationship Id="rId4" Type="http://schemas.openxmlformats.org/officeDocument/2006/relationships/hyperlink" Target="https://paperswithcode.com/task/link-prediction" TargetMode="External"/><Relationship Id="rId9" Type="http://schemas.openxmlformats.org/officeDocument/2006/relationships/hyperlink" Target="https://www.turing.com/kb/graph-centrality-measure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5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A5E72E30-5EFF-9D83-98A3-8568E5059817}"/>
              </a:ext>
            </a:extLst>
          </p:cNvPr>
          <p:cNvPicPr>
            <a:picLocks noChangeAspect="1"/>
          </p:cNvPicPr>
          <p:nvPr/>
        </p:nvPicPr>
        <p:blipFill rotWithShape="1">
          <a:blip r:embed="rId2">
            <a:alphaModFix amt="30000"/>
          </a:blip>
          <a:srcRect t="26076" r="-1" b="17660"/>
          <a:stretch/>
        </p:blipFill>
        <p:spPr>
          <a:xfrm>
            <a:off x="20" y="10"/>
            <a:ext cx="12188932" cy="6857990"/>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16ED08-96F2-4C77-EFB2-A45A60AE6939}"/>
              </a:ext>
            </a:extLst>
          </p:cNvPr>
          <p:cNvSpPr>
            <a:spLocks noGrp="1"/>
          </p:cNvSpPr>
          <p:nvPr>
            <p:ph type="ctrTitle"/>
          </p:nvPr>
        </p:nvSpPr>
        <p:spPr>
          <a:xfrm>
            <a:off x="1447201" y="3485870"/>
            <a:ext cx="9285170" cy="2288382"/>
          </a:xfrm>
        </p:spPr>
        <p:txBody>
          <a:bodyPr anchor="t">
            <a:normAutofit fontScale="90000"/>
          </a:bodyPr>
          <a:lstStyle/>
          <a:p>
            <a:r>
              <a:rPr lang="en-US" dirty="0">
                <a:solidFill>
                  <a:schemeClr val="tx2"/>
                </a:solidFill>
              </a:rPr>
              <a:t>Analyze and Implement Text and Graph Mining Application</a:t>
            </a:r>
          </a:p>
        </p:txBody>
      </p:sp>
      <p:sp>
        <p:nvSpPr>
          <p:cNvPr id="3" name="Subtitle 2">
            <a:extLst>
              <a:ext uri="{FF2B5EF4-FFF2-40B4-BE49-F238E27FC236}">
                <a16:creationId xmlns:a16="http://schemas.microsoft.com/office/drawing/2014/main" id="{4D3AF175-2F7D-6255-C4DD-D8844F253BC5}"/>
              </a:ext>
            </a:extLst>
          </p:cNvPr>
          <p:cNvSpPr>
            <a:spLocks noGrp="1"/>
          </p:cNvSpPr>
          <p:nvPr>
            <p:ph type="subTitle" idx="1"/>
          </p:nvPr>
        </p:nvSpPr>
        <p:spPr>
          <a:xfrm>
            <a:off x="2186949" y="410832"/>
            <a:ext cx="7974719" cy="2796668"/>
          </a:xfrm>
        </p:spPr>
        <p:txBody>
          <a:bodyPr anchor="b">
            <a:normAutofit/>
          </a:bodyPr>
          <a:lstStyle/>
          <a:p>
            <a:r>
              <a:rPr lang="en-US" dirty="0">
                <a:solidFill>
                  <a:schemeClr val="tx2"/>
                </a:solidFill>
              </a:rPr>
              <a:t>Submitted By: Marwan Al Farah</a:t>
            </a:r>
          </a:p>
          <a:p>
            <a:r>
              <a:rPr lang="en-US" dirty="0">
                <a:solidFill>
                  <a:schemeClr val="tx2"/>
                </a:solidFill>
              </a:rPr>
              <a:t>Submitted to: Eng. Bassam </a:t>
            </a:r>
            <a:r>
              <a:rPr lang="en-US" dirty="0" err="1">
                <a:solidFill>
                  <a:schemeClr val="tx2"/>
                </a:solidFill>
              </a:rPr>
              <a:t>Kasasbeh</a:t>
            </a:r>
            <a:endParaRPr lang="en-US" dirty="0">
              <a:solidFill>
                <a:schemeClr val="tx2"/>
              </a:solidFill>
            </a:endParaRP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cxnSp>
        <p:nvCxnSpPr>
          <p:cNvPr id="6" name="Straight Connector 5">
            <a:extLst>
              <a:ext uri="{FF2B5EF4-FFF2-40B4-BE49-F238E27FC236}">
                <a16:creationId xmlns:a16="http://schemas.microsoft.com/office/drawing/2014/main" id="{93ED7FFC-5B3E-494F-E9C4-33958E9957A5}"/>
              </a:ext>
            </a:extLst>
          </p:cNvPr>
          <p:cNvCxnSpPr/>
          <p:nvPr/>
        </p:nvCxnSpPr>
        <p:spPr>
          <a:xfrm>
            <a:off x="3082837" y="3393968"/>
            <a:ext cx="6182941" cy="0"/>
          </a:xfrm>
          <a:prstGeom prst="line">
            <a:avLst/>
          </a:prstGeom>
          <a:ln w="28575">
            <a:solidFill>
              <a:srgbClr val="2432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91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AB7F-37A3-FD54-D7B7-FC260C557586}"/>
              </a:ext>
            </a:extLst>
          </p:cNvPr>
          <p:cNvSpPr>
            <a:spLocks noGrp="1"/>
          </p:cNvSpPr>
          <p:nvPr>
            <p:ph type="title"/>
          </p:nvPr>
        </p:nvSpPr>
        <p:spPr/>
        <p:txBody>
          <a:bodyPr/>
          <a:lstStyle/>
          <a:p>
            <a:r>
              <a:rPr lang="en-US" b="1" dirty="0"/>
              <a:t>Historical Background of Data Mining</a:t>
            </a:r>
            <a:br>
              <a:rPr lang="en-US" b="1" dirty="0"/>
            </a:br>
            <a:r>
              <a:rPr lang="en-US" b="1" dirty="0"/>
              <a:t>Late 2010s and Beyond</a:t>
            </a:r>
          </a:p>
        </p:txBody>
      </p:sp>
      <p:graphicFrame>
        <p:nvGraphicFramePr>
          <p:cNvPr id="5" name="Content Placeholder 2">
            <a:extLst>
              <a:ext uri="{FF2B5EF4-FFF2-40B4-BE49-F238E27FC236}">
                <a16:creationId xmlns:a16="http://schemas.microsoft.com/office/drawing/2014/main" id="{13C01264-4C48-BA0A-3F86-321204BBC330}"/>
              </a:ext>
            </a:extLst>
          </p:cNvPr>
          <p:cNvGraphicFramePr>
            <a:graphicFrameLocks noGrp="1"/>
          </p:cNvGraphicFramePr>
          <p:nvPr>
            <p:ph idx="1"/>
            <p:extLst>
              <p:ext uri="{D42A27DB-BD31-4B8C-83A1-F6EECF244321}">
                <p14:modId xmlns:p14="http://schemas.microsoft.com/office/powerpoint/2010/main" val="27357060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79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4FD451A-B366-5622-208E-C0AD3130C1DD}"/>
              </a:ext>
            </a:extLst>
          </p:cNvPr>
          <p:cNvSpPr>
            <a:spLocks noGrp="1"/>
          </p:cNvSpPr>
          <p:nvPr>
            <p:ph type="title"/>
          </p:nvPr>
        </p:nvSpPr>
        <p:spPr>
          <a:xfrm>
            <a:off x="3371481" y="2158603"/>
            <a:ext cx="5448730" cy="2387918"/>
          </a:xfrm>
        </p:spPr>
        <p:txBody>
          <a:bodyPr vert="horz" lIns="91440" tIns="45720" rIns="91440" bIns="45720" rtlCol="0" anchor="b">
            <a:normAutofit/>
          </a:bodyPr>
          <a:lstStyle/>
          <a:p>
            <a:pPr algn="ctr"/>
            <a:r>
              <a:rPr lang="en-US" sz="5200" kern="1200" dirty="0">
                <a:latin typeface="+mj-lt"/>
                <a:ea typeface="+mj-ea"/>
                <a:cs typeface="+mj-cs"/>
              </a:rPr>
              <a:t>Theoretical Background of Data Mining</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0070A2E5-B826-B334-D719-188314D96240}"/>
              </a:ext>
            </a:extLst>
          </p:cNvPr>
          <p:cNvSpPr txBox="1">
            <a:spLocks/>
          </p:cNvSpPr>
          <p:nvPr/>
        </p:nvSpPr>
        <p:spPr>
          <a:xfrm>
            <a:off x="438557" y="6277743"/>
            <a:ext cx="11314579" cy="4370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lang="en-US" sz="1500" kern="100" dirty="0">
                <a:effectLst/>
                <a:latin typeface="Aptos" panose="020B0004020202020204" pitchFamily="34" charset="0"/>
                <a:ea typeface="Aptos" panose="020B0004020202020204" pitchFamily="34" charset="0"/>
                <a:cs typeface="Arial" panose="020B0604020202020204" pitchFamily="34" charset="0"/>
              </a:rPr>
              <a:t>(Garg, Agrawal and Goyal, 2018; Ibrahim and Tayo, 2020; </a:t>
            </a:r>
            <a:r>
              <a:rPr lang="en-US" sz="1500" kern="100" dirty="0" err="1">
                <a:effectLst/>
                <a:latin typeface="Aptos" panose="020B0004020202020204" pitchFamily="34" charset="0"/>
                <a:ea typeface="Aptos" panose="020B0004020202020204" pitchFamily="34" charset="0"/>
                <a:cs typeface="Arial" panose="020B0604020202020204" pitchFamily="34" charset="0"/>
              </a:rPr>
              <a:t>Skedsoft</a:t>
            </a:r>
            <a:r>
              <a:rPr lang="en-US" sz="1500" kern="100" dirty="0">
                <a:effectLst/>
                <a:latin typeface="Aptos" panose="020B0004020202020204" pitchFamily="34" charset="0"/>
                <a:ea typeface="Aptos" panose="020B0004020202020204" pitchFamily="34" charset="0"/>
                <a:cs typeface="Arial" panose="020B0604020202020204" pitchFamily="34" charset="0"/>
              </a:rPr>
              <a:t>, 2020; </a:t>
            </a:r>
            <a:r>
              <a:rPr lang="en-US" sz="1500" kern="100" dirty="0" err="1">
                <a:effectLst/>
                <a:latin typeface="Aptos" panose="020B0004020202020204" pitchFamily="34" charset="0"/>
                <a:ea typeface="Aptos" panose="020B0004020202020204" pitchFamily="34" charset="0"/>
                <a:cs typeface="Arial" panose="020B0604020202020204" pitchFamily="34" charset="0"/>
              </a:rPr>
              <a:t>AltexSoft</a:t>
            </a:r>
            <a:r>
              <a:rPr lang="en-US" sz="1500" kern="100" dirty="0">
                <a:effectLst/>
                <a:latin typeface="Aptos" panose="020B0004020202020204" pitchFamily="34" charset="0"/>
                <a:ea typeface="Aptos" panose="020B0004020202020204" pitchFamily="34" charset="0"/>
                <a:cs typeface="Arial" panose="020B0604020202020204" pitchFamily="34" charset="0"/>
              </a:rPr>
              <a:t>, 2021; </a:t>
            </a:r>
            <a:r>
              <a:rPr lang="en-US" sz="1500" kern="100" dirty="0" err="1">
                <a:effectLst/>
                <a:latin typeface="Aptos" panose="020B0004020202020204" pitchFamily="34" charset="0"/>
                <a:ea typeface="Aptos" panose="020B0004020202020204" pitchFamily="34" charset="0"/>
                <a:cs typeface="Arial" panose="020B0604020202020204" pitchFamily="34" charset="0"/>
              </a:rPr>
              <a:t>Ginni</a:t>
            </a:r>
            <a:r>
              <a:rPr lang="en-US" sz="1500" kern="100" dirty="0">
                <a:effectLst/>
                <a:latin typeface="Aptos" panose="020B0004020202020204" pitchFamily="34" charset="0"/>
                <a:ea typeface="Aptos" panose="020B0004020202020204" pitchFamily="34" charset="0"/>
                <a:cs typeface="Arial" panose="020B0604020202020204" pitchFamily="34" charset="0"/>
              </a:rPr>
              <a:t>, 2022; TAMIU, 2022; Vijay Kanade, 2022; </a:t>
            </a:r>
            <a:r>
              <a:rPr lang="en-US" sz="1500" kern="100" dirty="0" err="1">
                <a:effectLst/>
                <a:latin typeface="Aptos" panose="020B0004020202020204" pitchFamily="34" charset="0"/>
                <a:ea typeface="Aptos" panose="020B0004020202020204" pitchFamily="34" charset="0"/>
                <a:cs typeface="Arial" panose="020B0604020202020204" pitchFamily="34" charset="0"/>
              </a:rPr>
              <a:t>SoftwareTestingHelp</a:t>
            </a:r>
            <a:r>
              <a:rPr lang="en-US" sz="1500" kern="100" dirty="0">
                <a:effectLst/>
                <a:latin typeface="Aptos" panose="020B0004020202020204" pitchFamily="34" charset="0"/>
                <a:ea typeface="Aptos" panose="020B0004020202020204" pitchFamily="34" charset="0"/>
                <a:cs typeface="Arial" panose="020B0604020202020204" pitchFamily="34" charset="0"/>
              </a:rPr>
              <a:t>, 2023)</a:t>
            </a:r>
          </a:p>
        </p:txBody>
      </p:sp>
    </p:spTree>
    <p:extLst>
      <p:ext uri="{BB962C8B-B14F-4D97-AF65-F5344CB8AC3E}">
        <p14:creationId xmlns:p14="http://schemas.microsoft.com/office/powerpoint/2010/main" val="377319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D722-35BE-C508-5598-AF5AA9AE5658}"/>
              </a:ext>
            </a:extLst>
          </p:cNvPr>
          <p:cNvSpPr>
            <a:spLocks noGrp="1"/>
          </p:cNvSpPr>
          <p:nvPr>
            <p:ph type="title"/>
          </p:nvPr>
        </p:nvSpPr>
        <p:spPr/>
        <p:txBody>
          <a:bodyPr/>
          <a:lstStyle/>
          <a:p>
            <a:r>
              <a:rPr lang="en-US" b="1" dirty="0"/>
              <a:t>Theoretical Background of Data Mining</a:t>
            </a:r>
          </a:p>
        </p:txBody>
      </p:sp>
      <p:graphicFrame>
        <p:nvGraphicFramePr>
          <p:cNvPr id="5" name="Content Placeholder 2">
            <a:extLst>
              <a:ext uri="{FF2B5EF4-FFF2-40B4-BE49-F238E27FC236}">
                <a16:creationId xmlns:a16="http://schemas.microsoft.com/office/drawing/2014/main" id="{B7F0C674-DB47-DE2B-6ADF-420E459C31D9}"/>
              </a:ext>
            </a:extLst>
          </p:cNvPr>
          <p:cNvGraphicFramePr>
            <a:graphicFrameLocks noGrp="1"/>
          </p:cNvGraphicFramePr>
          <p:nvPr>
            <p:ph idx="1"/>
            <p:extLst>
              <p:ext uri="{D42A27DB-BD31-4B8C-83A1-F6EECF244321}">
                <p14:modId xmlns:p14="http://schemas.microsoft.com/office/powerpoint/2010/main" val="1994061734"/>
              </p:ext>
            </p:extLst>
          </p:nvPr>
        </p:nvGraphicFramePr>
        <p:xfrm>
          <a:off x="838200" y="2462646"/>
          <a:ext cx="10515600" cy="2992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01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D722-35BE-C508-5598-AF5AA9AE5658}"/>
              </a:ext>
            </a:extLst>
          </p:cNvPr>
          <p:cNvSpPr>
            <a:spLocks noGrp="1"/>
          </p:cNvSpPr>
          <p:nvPr>
            <p:ph type="title"/>
          </p:nvPr>
        </p:nvSpPr>
        <p:spPr/>
        <p:txBody>
          <a:bodyPr/>
          <a:lstStyle/>
          <a:p>
            <a:r>
              <a:rPr lang="en-US" b="1" dirty="0"/>
              <a:t>Theoretical Background of Data Mining</a:t>
            </a:r>
          </a:p>
        </p:txBody>
      </p:sp>
      <p:graphicFrame>
        <p:nvGraphicFramePr>
          <p:cNvPr id="5" name="Content Placeholder 2">
            <a:extLst>
              <a:ext uri="{FF2B5EF4-FFF2-40B4-BE49-F238E27FC236}">
                <a16:creationId xmlns:a16="http://schemas.microsoft.com/office/drawing/2014/main" id="{B7F0C674-DB47-DE2B-6ADF-420E459C31D9}"/>
              </a:ext>
            </a:extLst>
          </p:cNvPr>
          <p:cNvGraphicFramePr>
            <a:graphicFrameLocks noGrp="1"/>
          </p:cNvGraphicFramePr>
          <p:nvPr>
            <p:ph idx="1"/>
            <p:extLst>
              <p:ext uri="{D42A27DB-BD31-4B8C-83A1-F6EECF244321}">
                <p14:modId xmlns:p14="http://schemas.microsoft.com/office/powerpoint/2010/main" val="3424072145"/>
              </p:ext>
            </p:extLst>
          </p:nvPr>
        </p:nvGraphicFramePr>
        <p:xfrm>
          <a:off x="838200" y="2462645"/>
          <a:ext cx="10515600" cy="3096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DCA5966B-6375-5A8C-5060-E5E85B9995D9}"/>
              </a:ext>
            </a:extLst>
          </p:cNvPr>
          <p:cNvGrpSpPr/>
          <p:nvPr/>
        </p:nvGrpSpPr>
        <p:grpSpPr>
          <a:xfrm>
            <a:off x="1565289" y="1870089"/>
            <a:ext cx="1039640" cy="1039640"/>
            <a:chOff x="733065" y="-590986"/>
            <a:chExt cx="1039640" cy="1039640"/>
          </a:xfrm>
        </p:grpSpPr>
        <p:sp>
          <p:nvSpPr>
            <p:cNvPr id="6" name="Oval 5">
              <a:extLst>
                <a:ext uri="{FF2B5EF4-FFF2-40B4-BE49-F238E27FC236}">
                  <a16:creationId xmlns:a16="http://schemas.microsoft.com/office/drawing/2014/main" id="{CBD666B3-4323-7F34-A042-B739FA7322B5}"/>
                </a:ext>
              </a:extLst>
            </p:cNvPr>
            <p:cNvSpPr/>
            <p:nvPr/>
          </p:nvSpPr>
          <p:spPr>
            <a:xfrm>
              <a:off x="733065" y="-590986"/>
              <a:ext cx="1039640" cy="1039640"/>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 name="Oval 4">
              <a:extLst>
                <a:ext uri="{FF2B5EF4-FFF2-40B4-BE49-F238E27FC236}">
                  <a16:creationId xmlns:a16="http://schemas.microsoft.com/office/drawing/2014/main" id="{087DC967-5BCE-8C0D-B0DC-4E03053B1076}"/>
                </a:ext>
              </a:extLst>
            </p:cNvPr>
            <p:cNvSpPr txBox="1"/>
            <p:nvPr/>
          </p:nvSpPr>
          <p:spPr>
            <a:xfrm>
              <a:off x="885317" y="-438734"/>
              <a:ext cx="735136" cy="735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344" tIns="40344" rIns="40344" bIns="40344" numCol="1" spcCol="1270" anchor="ctr" anchorCtr="0">
              <a:noAutofit/>
            </a:bodyPr>
            <a:lstStyle/>
            <a:p>
              <a:pPr marL="0" lvl="0" indent="0" algn="ctr" defTabSz="1955800">
                <a:lnSpc>
                  <a:spcPct val="90000"/>
                </a:lnSpc>
                <a:spcBef>
                  <a:spcPct val="0"/>
                </a:spcBef>
                <a:spcAft>
                  <a:spcPct val="35000"/>
                </a:spcAft>
                <a:buNone/>
              </a:pPr>
              <a:r>
                <a:rPr lang="en-US" sz="4400" kern="1200" dirty="0"/>
                <a:t>5</a:t>
              </a:r>
            </a:p>
          </p:txBody>
        </p:sp>
      </p:grpSp>
      <p:grpSp>
        <p:nvGrpSpPr>
          <p:cNvPr id="9" name="Group 8">
            <a:extLst>
              <a:ext uri="{FF2B5EF4-FFF2-40B4-BE49-F238E27FC236}">
                <a16:creationId xmlns:a16="http://schemas.microsoft.com/office/drawing/2014/main" id="{A67198F7-D43E-2BDB-FA5B-24C15016FA05}"/>
              </a:ext>
            </a:extLst>
          </p:cNvPr>
          <p:cNvGrpSpPr/>
          <p:nvPr/>
        </p:nvGrpSpPr>
        <p:grpSpPr>
          <a:xfrm>
            <a:off x="4201116" y="1870089"/>
            <a:ext cx="1039640" cy="1039640"/>
            <a:chOff x="733065" y="-590986"/>
            <a:chExt cx="1039640" cy="1039640"/>
          </a:xfrm>
        </p:grpSpPr>
        <p:sp>
          <p:nvSpPr>
            <p:cNvPr id="10" name="Oval 9">
              <a:extLst>
                <a:ext uri="{FF2B5EF4-FFF2-40B4-BE49-F238E27FC236}">
                  <a16:creationId xmlns:a16="http://schemas.microsoft.com/office/drawing/2014/main" id="{2E739213-DA8C-1ADD-BA87-C9A5EC934730}"/>
                </a:ext>
              </a:extLst>
            </p:cNvPr>
            <p:cNvSpPr/>
            <p:nvPr/>
          </p:nvSpPr>
          <p:spPr>
            <a:xfrm>
              <a:off x="733065" y="-590986"/>
              <a:ext cx="1039640" cy="1039640"/>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1" name="Oval 4">
              <a:extLst>
                <a:ext uri="{FF2B5EF4-FFF2-40B4-BE49-F238E27FC236}">
                  <a16:creationId xmlns:a16="http://schemas.microsoft.com/office/drawing/2014/main" id="{B8AE7EFD-9883-3BEB-F00D-014FC0DF4676}"/>
                </a:ext>
              </a:extLst>
            </p:cNvPr>
            <p:cNvSpPr txBox="1"/>
            <p:nvPr/>
          </p:nvSpPr>
          <p:spPr>
            <a:xfrm>
              <a:off x="885317" y="-438734"/>
              <a:ext cx="735136" cy="735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344" tIns="40344" rIns="40344" bIns="40344" numCol="1" spcCol="1270" anchor="ctr" anchorCtr="0">
              <a:noAutofit/>
            </a:bodyPr>
            <a:lstStyle/>
            <a:p>
              <a:pPr marL="0" lvl="0" indent="0" algn="ctr" defTabSz="1955800">
                <a:lnSpc>
                  <a:spcPct val="90000"/>
                </a:lnSpc>
                <a:spcBef>
                  <a:spcPct val="0"/>
                </a:spcBef>
                <a:spcAft>
                  <a:spcPct val="35000"/>
                </a:spcAft>
                <a:buNone/>
              </a:pPr>
              <a:r>
                <a:rPr lang="en-US" sz="4400" dirty="0"/>
                <a:t>6</a:t>
              </a:r>
              <a:endParaRPr lang="en-US" sz="4400" kern="1200" dirty="0"/>
            </a:p>
          </p:txBody>
        </p:sp>
      </p:grpSp>
      <p:grpSp>
        <p:nvGrpSpPr>
          <p:cNvPr id="12" name="Group 11">
            <a:extLst>
              <a:ext uri="{FF2B5EF4-FFF2-40B4-BE49-F238E27FC236}">
                <a16:creationId xmlns:a16="http://schemas.microsoft.com/office/drawing/2014/main" id="{C0A6428D-6118-CB3F-4E99-8D031A6D6AE9}"/>
              </a:ext>
            </a:extLst>
          </p:cNvPr>
          <p:cNvGrpSpPr/>
          <p:nvPr/>
        </p:nvGrpSpPr>
        <p:grpSpPr>
          <a:xfrm>
            <a:off x="6836943" y="1870089"/>
            <a:ext cx="1039640" cy="1039640"/>
            <a:chOff x="733065" y="-590986"/>
            <a:chExt cx="1039640" cy="1039640"/>
          </a:xfrm>
        </p:grpSpPr>
        <p:sp>
          <p:nvSpPr>
            <p:cNvPr id="13" name="Oval 12">
              <a:extLst>
                <a:ext uri="{FF2B5EF4-FFF2-40B4-BE49-F238E27FC236}">
                  <a16:creationId xmlns:a16="http://schemas.microsoft.com/office/drawing/2014/main" id="{DBDA7B42-091C-CE33-7A51-B4E53954CCC8}"/>
                </a:ext>
              </a:extLst>
            </p:cNvPr>
            <p:cNvSpPr/>
            <p:nvPr/>
          </p:nvSpPr>
          <p:spPr>
            <a:xfrm>
              <a:off x="733065" y="-590986"/>
              <a:ext cx="1039640" cy="1039640"/>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Oval 4">
              <a:extLst>
                <a:ext uri="{FF2B5EF4-FFF2-40B4-BE49-F238E27FC236}">
                  <a16:creationId xmlns:a16="http://schemas.microsoft.com/office/drawing/2014/main" id="{9671CCD9-D543-4EF0-F76E-2EA1C62ABDFF}"/>
                </a:ext>
              </a:extLst>
            </p:cNvPr>
            <p:cNvSpPr txBox="1"/>
            <p:nvPr/>
          </p:nvSpPr>
          <p:spPr>
            <a:xfrm>
              <a:off x="885317" y="-438734"/>
              <a:ext cx="735136" cy="735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344" tIns="40344" rIns="40344" bIns="40344" numCol="1" spcCol="1270" anchor="ctr" anchorCtr="0">
              <a:noAutofit/>
            </a:bodyPr>
            <a:lstStyle/>
            <a:p>
              <a:pPr marL="0" lvl="0" indent="0" algn="ctr" defTabSz="1955800">
                <a:lnSpc>
                  <a:spcPct val="90000"/>
                </a:lnSpc>
                <a:spcBef>
                  <a:spcPct val="0"/>
                </a:spcBef>
                <a:spcAft>
                  <a:spcPct val="35000"/>
                </a:spcAft>
                <a:buNone/>
              </a:pPr>
              <a:r>
                <a:rPr lang="en-US" sz="4400" kern="1200" dirty="0"/>
                <a:t>7</a:t>
              </a:r>
            </a:p>
          </p:txBody>
        </p:sp>
      </p:grpSp>
      <p:grpSp>
        <p:nvGrpSpPr>
          <p:cNvPr id="15" name="Group 14">
            <a:extLst>
              <a:ext uri="{FF2B5EF4-FFF2-40B4-BE49-F238E27FC236}">
                <a16:creationId xmlns:a16="http://schemas.microsoft.com/office/drawing/2014/main" id="{3441C5D8-DC67-7C59-0591-38C1697805C2}"/>
              </a:ext>
            </a:extLst>
          </p:cNvPr>
          <p:cNvGrpSpPr/>
          <p:nvPr/>
        </p:nvGrpSpPr>
        <p:grpSpPr>
          <a:xfrm>
            <a:off x="9442020" y="1853193"/>
            <a:ext cx="1039640" cy="1039640"/>
            <a:chOff x="733065" y="-590986"/>
            <a:chExt cx="1039640" cy="1039640"/>
          </a:xfrm>
        </p:grpSpPr>
        <p:sp>
          <p:nvSpPr>
            <p:cNvPr id="16" name="Oval 15">
              <a:extLst>
                <a:ext uri="{FF2B5EF4-FFF2-40B4-BE49-F238E27FC236}">
                  <a16:creationId xmlns:a16="http://schemas.microsoft.com/office/drawing/2014/main" id="{592E8EDA-9A88-F85A-F8BE-A232D303125F}"/>
                </a:ext>
              </a:extLst>
            </p:cNvPr>
            <p:cNvSpPr/>
            <p:nvPr/>
          </p:nvSpPr>
          <p:spPr>
            <a:xfrm>
              <a:off x="733065" y="-590986"/>
              <a:ext cx="1039640" cy="1039640"/>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7" name="Oval 4">
              <a:extLst>
                <a:ext uri="{FF2B5EF4-FFF2-40B4-BE49-F238E27FC236}">
                  <a16:creationId xmlns:a16="http://schemas.microsoft.com/office/drawing/2014/main" id="{52AE30BB-D91D-1BB5-65A2-058B082D6282}"/>
                </a:ext>
              </a:extLst>
            </p:cNvPr>
            <p:cNvSpPr txBox="1"/>
            <p:nvPr/>
          </p:nvSpPr>
          <p:spPr>
            <a:xfrm>
              <a:off x="885317" y="-438734"/>
              <a:ext cx="735136" cy="735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344" tIns="40344" rIns="40344" bIns="40344" numCol="1" spcCol="1270" anchor="ctr" anchorCtr="0">
              <a:noAutofit/>
            </a:bodyPr>
            <a:lstStyle/>
            <a:p>
              <a:pPr marL="0" lvl="0" indent="0" algn="ctr" defTabSz="1955800">
                <a:lnSpc>
                  <a:spcPct val="90000"/>
                </a:lnSpc>
                <a:spcBef>
                  <a:spcPct val="0"/>
                </a:spcBef>
                <a:spcAft>
                  <a:spcPct val="35000"/>
                </a:spcAft>
                <a:buNone/>
              </a:pPr>
              <a:r>
                <a:rPr lang="en-US" sz="4400" kern="1200" dirty="0"/>
                <a:t>8</a:t>
              </a:r>
            </a:p>
          </p:txBody>
        </p:sp>
      </p:grpSp>
    </p:spTree>
    <p:extLst>
      <p:ext uri="{BB962C8B-B14F-4D97-AF65-F5344CB8AC3E}">
        <p14:creationId xmlns:p14="http://schemas.microsoft.com/office/powerpoint/2010/main" val="220572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0FF6-861C-4C53-BBFD-76E35BA57AEF}"/>
              </a:ext>
            </a:extLst>
          </p:cNvPr>
          <p:cNvSpPr>
            <a:spLocks noGrp="1"/>
          </p:cNvSpPr>
          <p:nvPr>
            <p:ph type="title"/>
          </p:nvPr>
        </p:nvSpPr>
        <p:spPr/>
        <p:txBody>
          <a:bodyPr/>
          <a:lstStyle/>
          <a:p>
            <a:r>
              <a:rPr lang="en-US" b="1" dirty="0"/>
              <a:t>Theoretical Background of Data Mining</a:t>
            </a:r>
            <a:br>
              <a:rPr lang="en-US" b="1" dirty="0"/>
            </a:br>
            <a:r>
              <a:rPr lang="en-US" b="1" dirty="0"/>
              <a:t>Challenges and Future Direction</a:t>
            </a:r>
            <a:endParaRPr lang="en-US" dirty="0"/>
          </a:p>
        </p:txBody>
      </p:sp>
      <p:graphicFrame>
        <p:nvGraphicFramePr>
          <p:cNvPr id="5" name="Content Placeholder 2">
            <a:extLst>
              <a:ext uri="{FF2B5EF4-FFF2-40B4-BE49-F238E27FC236}">
                <a16:creationId xmlns:a16="http://schemas.microsoft.com/office/drawing/2014/main" id="{337DC8B2-CE63-CFA3-AED1-33D0CFFB7A89}"/>
              </a:ext>
            </a:extLst>
          </p:cNvPr>
          <p:cNvGraphicFramePr>
            <a:graphicFrameLocks noGrp="1"/>
          </p:cNvGraphicFramePr>
          <p:nvPr>
            <p:ph idx="1"/>
            <p:extLst>
              <p:ext uri="{D42A27DB-BD31-4B8C-83A1-F6EECF244321}">
                <p14:modId xmlns:p14="http://schemas.microsoft.com/office/powerpoint/2010/main" val="3812315418"/>
              </p:ext>
            </p:extLst>
          </p:nvPr>
        </p:nvGraphicFramePr>
        <p:xfrm>
          <a:off x="344632" y="2026227"/>
          <a:ext cx="11502735" cy="4389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C6437E8E-52FA-2377-CC41-14C9F45BE0FA}"/>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(G, 2020; Lu and Zhu, 2020; Ahmad, 2023; </a:t>
            </a:r>
            <a:r>
              <a:rPr lang="en-US" sz="1500" dirty="0" err="1">
                <a:effectLst/>
                <a:latin typeface="Aptos" panose="020B0004020202020204" pitchFamily="34" charset="0"/>
                <a:ea typeface="Aptos" panose="020B0004020202020204" pitchFamily="34" charset="0"/>
                <a:cs typeface="Arial" panose="020B0604020202020204" pitchFamily="34" charset="0"/>
              </a:rPr>
              <a:t>Partida</a:t>
            </a:r>
            <a:r>
              <a:rPr lang="en-US" sz="1500" dirty="0">
                <a:effectLst/>
                <a:latin typeface="Aptos" panose="020B0004020202020204" pitchFamily="34" charset="0"/>
                <a:ea typeface="Aptos" panose="020B0004020202020204" pitchFamily="34" charset="0"/>
                <a:cs typeface="Arial" panose="020B0604020202020204" pitchFamily="34" charset="0"/>
              </a:rPr>
              <a:t>, 2023; Saif, 2023)</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80402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4FD451A-B366-5622-208E-C0AD3130C1DD}"/>
              </a:ext>
            </a:extLst>
          </p:cNvPr>
          <p:cNvSpPr>
            <a:spLocks noGrp="1"/>
          </p:cNvSpPr>
          <p:nvPr>
            <p:ph type="title"/>
          </p:nvPr>
        </p:nvSpPr>
        <p:spPr>
          <a:xfrm>
            <a:off x="3371481" y="2965181"/>
            <a:ext cx="5448730" cy="927638"/>
          </a:xfrm>
        </p:spPr>
        <p:txBody>
          <a:bodyPr vert="horz" lIns="91440" tIns="45720" rIns="91440" bIns="45720" rtlCol="0" anchor="b">
            <a:normAutofit/>
          </a:bodyPr>
          <a:lstStyle/>
          <a:p>
            <a:pPr algn="ctr"/>
            <a:r>
              <a:rPr lang="en-US" sz="5200" kern="1200" dirty="0">
                <a:latin typeface="+mj-lt"/>
                <a:ea typeface="+mj-ea"/>
                <a:cs typeface="+mj-cs"/>
              </a:rPr>
              <a:t>Data Mining Tools</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0070A2E5-B826-B334-D719-188314D96240}"/>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rPr>
              <a:t>(Hillier, 2022; Vijay Kanade, 2022; Wolff, 2022; </a:t>
            </a:r>
            <a:r>
              <a:rPr kumimoji="0" lang="en-US" sz="1500" b="0" i="0" u="none" strike="noStrike" kern="1200" cap="none" spc="0" normalizeH="0" baseline="0" noProof="0" dirty="0" err="1">
                <a:ln>
                  <a:noFill/>
                </a:ln>
                <a:solidFill>
                  <a:prstClr val="black"/>
                </a:solidFill>
                <a:effectLst/>
                <a:uLnTx/>
                <a:uFillTx/>
                <a:latin typeface="Aptos" panose="020B0004020202020204" pitchFamily="34" charset="0"/>
              </a:rPr>
              <a:t>Javatpoint</a:t>
            </a:r>
            <a:r>
              <a:rPr kumimoji="0" lang="en-US" sz="1500" b="0" i="0" u="none" strike="noStrike" kern="1200" cap="none" spc="0" normalizeH="0" baseline="0" noProof="0" dirty="0">
                <a:ln>
                  <a:noFill/>
                </a:ln>
                <a:solidFill>
                  <a:prstClr val="black"/>
                </a:solidFill>
                <a:effectLst/>
                <a:uLnTx/>
                <a:uFillTx/>
                <a:latin typeface="Aptos" panose="020B0004020202020204" pitchFamily="34" charset="0"/>
              </a:rPr>
              <a:t>, 2023)</a:t>
            </a:r>
          </a:p>
        </p:txBody>
      </p:sp>
    </p:spTree>
    <p:extLst>
      <p:ext uri="{BB962C8B-B14F-4D97-AF65-F5344CB8AC3E}">
        <p14:creationId xmlns:p14="http://schemas.microsoft.com/office/powerpoint/2010/main" val="136512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514C-A615-8134-80D7-A53A4255BC26}"/>
              </a:ext>
            </a:extLst>
          </p:cNvPr>
          <p:cNvSpPr>
            <a:spLocks noGrp="1"/>
          </p:cNvSpPr>
          <p:nvPr>
            <p:ph type="title"/>
          </p:nvPr>
        </p:nvSpPr>
        <p:spPr/>
        <p:txBody>
          <a:bodyPr/>
          <a:lstStyle/>
          <a:p>
            <a:r>
              <a:rPr lang="en-US" b="1" dirty="0"/>
              <a:t>Data Mining Tools</a:t>
            </a:r>
          </a:p>
        </p:txBody>
      </p:sp>
      <p:graphicFrame>
        <p:nvGraphicFramePr>
          <p:cNvPr id="7" name="Content Placeholder 2">
            <a:extLst>
              <a:ext uri="{FF2B5EF4-FFF2-40B4-BE49-F238E27FC236}">
                <a16:creationId xmlns:a16="http://schemas.microsoft.com/office/drawing/2014/main" id="{0E9172A0-2909-8143-0F9F-B7CD7718DA21}"/>
              </a:ext>
            </a:extLst>
          </p:cNvPr>
          <p:cNvGraphicFramePr>
            <a:graphicFrameLocks noGrp="1"/>
          </p:cNvGraphicFramePr>
          <p:nvPr>
            <p:ph idx="1"/>
            <p:extLst>
              <p:ext uri="{D42A27DB-BD31-4B8C-83A1-F6EECF244321}">
                <p14:modId xmlns:p14="http://schemas.microsoft.com/office/powerpoint/2010/main" val="317619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6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514C-A615-8134-80D7-A53A4255BC26}"/>
              </a:ext>
            </a:extLst>
          </p:cNvPr>
          <p:cNvSpPr>
            <a:spLocks noGrp="1"/>
          </p:cNvSpPr>
          <p:nvPr>
            <p:ph type="title"/>
          </p:nvPr>
        </p:nvSpPr>
        <p:spPr/>
        <p:txBody>
          <a:bodyPr/>
          <a:lstStyle/>
          <a:p>
            <a:r>
              <a:rPr lang="en-US" b="1" dirty="0"/>
              <a:t>Data Mining Tools</a:t>
            </a:r>
          </a:p>
        </p:txBody>
      </p:sp>
      <p:graphicFrame>
        <p:nvGraphicFramePr>
          <p:cNvPr id="7" name="Content Placeholder 2">
            <a:extLst>
              <a:ext uri="{FF2B5EF4-FFF2-40B4-BE49-F238E27FC236}">
                <a16:creationId xmlns:a16="http://schemas.microsoft.com/office/drawing/2014/main" id="{0E9172A0-2909-8143-0F9F-B7CD7718DA21}"/>
              </a:ext>
            </a:extLst>
          </p:cNvPr>
          <p:cNvGraphicFramePr>
            <a:graphicFrameLocks noGrp="1"/>
          </p:cNvGraphicFramePr>
          <p:nvPr>
            <p:ph idx="1"/>
            <p:extLst>
              <p:ext uri="{D42A27DB-BD31-4B8C-83A1-F6EECF244321}">
                <p14:modId xmlns:p14="http://schemas.microsoft.com/office/powerpoint/2010/main" val="42535442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93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E4DE-CA48-7D6C-3DF3-D966BB2625E8}"/>
              </a:ext>
            </a:extLst>
          </p:cNvPr>
          <p:cNvSpPr>
            <a:spLocks noGrp="1"/>
          </p:cNvSpPr>
          <p:nvPr>
            <p:ph type="title"/>
          </p:nvPr>
        </p:nvSpPr>
        <p:spPr/>
        <p:txBody>
          <a:bodyPr/>
          <a:lstStyle/>
          <a:p>
            <a:r>
              <a:rPr lang="en-US" b="1" dirty="0"/>
              <a:t>Data Mining Tools</a:t>
            </a:r>
            <a:endParaRPr lang="en-US" dirty="0"/>
          </a:p>
        </p:txBody>
      </p:sp>
      <p:graphicFrame>
        <p:nvGraphicFramePr>
          <p:cNvPr id="5" name="Content Placeholder 2">
            <a:extLst>
              <a:ext uri="{FF2B5EF4-FFF2-40B4-BE49-F238E27FC236}">
                <a16:creationId xmlns:a16="http://schemas.microsoft.com/office/drawing/2014/main" id="{A2BAF7B3-E9E8-5EB2-8D93-EF4BE3B3E83D}"/>
              </a:ext>
            </a:extLst>
          </p:cNvPr>
          <p:cNvGraphicFramePr>
            <a:graphicFrameLocks noGrp="1"/>
          </p:cNvGraphicFramePr>
          <p:nvPr>
            <p:ph idx="1"/>
            <p:extLst>
              <p:ext uri="{D42A27DB-BD31-4B8C-83A1-F6EECF244321}">
                <p14:modId xmlns:p14="http://schemas.microsoft.com/office/powerpoint/2010/main" val="39333151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96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44203-4649-4907-C6D8-4383E426F1C7}"/>
              </a:ext>
            </a:extLst>
          </p:cNvPr>
          <p:cNvSpPr>
            <a:spLocks noGrp="1"/>
          </p:cNvSpPr>
          <p:nvPr>
            <p:ph type="title"/>
          </p:nvPr>
        </p:nvSpPr>
        <p:spPr>
          <a:xfrm>
            <a:off x="838199" y="756094"/>
            <a:ext cx="4783697" cy="1942810"/>
          </a:xfrm>
        </p:spPr>
        <p:txBody>
          <a:bodyPr anchor="b">
            <a:normAutofit/>
          </a:bodyPr>
          <a:lstStyle/>
          <a:p>
            <a:r>
              <a:rPr lang="en-US" sz="4000" b="1" dirty="0" err="1"/>
              <a:t>Jormaco</a:t>
            </a:r>
            <a:endParaRPr lang="en-US" sz="4000" b="1" dirty="0"/>
          </a:p>
        </p:txBody>
      </p:sp>
      <p:sp>
        <p:nvSpPr>
          <p:cNvPr id="3" name="Content Placeholder 2">
            <a:extLst>
              <a:ext uri="{FF2B5EF4-FFF2-40B4-BE49-F238E27FC236}">
                <a16:creationId xmlns:a16="http://schemas.microsoft.com/office/drawing/2014/main" id="{20DB765D-2E11-1324-8BB9-A796062E870F}"/>
              </a:ext>
            </a:extLst>
          </p:cNvPr>
          <p:cNvSpPr>
            <a:spLocks noGrp="1"/>
          </p:cNvSpPr>
          <p:nvPr>
            <p:ph idx="1"/>
          </p:nvPr>
        </p:nvSpPr>
        <p:spPr>
          <a:xfrm>
            <a:off x="838199" y="2873361"/>
            <a:ext cx="5365375" cy="3433583"/>
          </a:xfrm>
        </p:spPr>
        <p:txBody>
          <a:bodyPr>
            <a:normAutofit/>
          </a:bodyPr>
          <a:lstStyle/>
          <a:p>
            <a:pPr marL="0" indent="0">
              <a:buNone/>
            </a:pPr>
            <a:r>
              <a:rPr lang="en-US" sz="2000" dirty="0" err="1"/>
              <a:t>Joramco</a:t>
            </a:r>
            <a:r>
              <a:rPr lang="en-US" sz="2000" dirty="0"/>
              <a:t>, a leading organization in the aviation industry, specializes in Maintenance, Repair, and Overhaul (MRO) services for commercial aircraft. With its state-of-the-art facilities in Jordan, </a:t>
            </a:r>
            <a:r>
              <a:rPr lang="en-US" sz="2000" dirty="0" err="1"/>
              <a:t>Joramco</a:t>
            </a:r>
            <a:r>
              <a:rPr lang="en-US" sz="2000" dirty="0"/>
              <a:t> is renowned for its commitment to excellence, safety, and reliability. </a:t>
            </a:r>
          </a:p>
          <a:p>
            <a:endParaRPr lang="en-US" sz="2000" dirty="0"/>
          </a:p>
        </p:txBody>
      </p:sp>
      <p:pic>
        <p:nvPicPr>
          <p:cNvPr id="7" name="Graphic 6" descr="Airplane">
            <a:extLst>
              <a:ext uri="{FF2B5EF4-FFF2-40B4-BE49-F238E27FC236}">
                <a16:creationId xmlns:a16="http://schemas.microsoft.com/office/drawing/2014/main" id="{A3EB03E3-20AF-C4D2-7E39-7CBFB317D9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8424" y="646206"/>
            <a:ext cx="5365375" cy="5365375"/>
          </a:xfrm>
          <a:prstGeom prst="rect">
            <a:avLst/>
          </a:prstGeom>
        </p:spPr>
      </p:pic>
    </p:spTree>
    <p:extLst>
      <p:ext uri="{BB962C8B-B14F-4D97-AF65-F5344CB8AC3E}">
        <p14:creationId xmlns:p14="http://schemas.microsoft.com/office/powerpoint/2010/main" val="30303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CDE97-A995-48F0-EEB7-EAB2F2AE0D42}"/>
              </a:ext>
            </a:extLst>
          </p:cNvPr>
          <p:cNvSpPr>
            <a:spLocks noGrp="1"/>
          </p:cNvSpPr>
          <p:nvPr>
            <p:ph type="title"/>
          </p:nvPr>
        </p:nvSpPr>
        <p:spPr>
          <a:xfrm>
            <a:off x="3033466" y="876960"/>
            <a:ext cx="5754696" cy="1837349"/>
          </a:xfrm>
        </p:spPr>
        <p:txBody>
          <a:bodyPr anchor="b">
            <a:normAutofit/>
          </a:bodyPr>
          <a:lstStyle/>
          <a:p>
            <a:pPr algn="ctr"/>
            <a:r>
              <a:rPr lang="en-US" sz="3600" b="1" dirty="0"/>
              <a:t>Data Mining</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Content Placeholder 2">
            <a:extLst>
              <a:ext uri="{FF2B5EF4-FFF2-40B4-BE49-F238E27FC236}">
                <a16:creationId xmlns:a16="http://schemas.microsoft.com/office/drawing/2014/main" id="{546F0BE8-3E2E-293B-F285-1EBDBC9E9822}"/>
              </a:ext>
            </a:extLst>
          </p:cNvPr>
          <p:cNvSpPr>
            <a:spLocks noGrp="1"/>
          </p:cNvSpPr>
          <p:nvPr>
            <p:ph idx="1"/>
          </p:nvPr>
        </p:nvSpPr>
        <p:spPr>
          <a:xfrm>
            <a:off x="3055954" y="2698779"/>
            <a:ext cx="5709721" cy="2430864"/>
          </a:xfrm>
        </p:spPr>
        <p:txBody>
          <a:bodyPr anchor="t">
            <a:normAutofit lnSpcReduction="10000"/>
          </a:bodyPr>
          <a:lstStyle/>
          <a:p>
            <a:pPr marL="0" indent="0" algn="ctr">
              <a:buNone/>
            </a:pPr>
            <a:r>
              <a:rPr lang="en-US" sz="1900" dirty="0"/>
              <a:t>It is the process of uncovering patterns, correlations, and insights from massive volumes of data using various methodologies. It entails obtaining and analyzing data from numerous data sources in order to transform it into usable information. This process aids in the identification of patterns, the prediction of future outcomes, and the formulation of data-driven choices. Data mining is commonly used to identify hidden patterns and correlations in data in industries such as business, research, engineering, and healthcare.</a:t>
            </a:r>
          </a:p>
        </p:txBody>
      </p:sp>
      <p:sp>
        <p:nvSpPr>
          <p:cNvPr id="6" name="Title 1">
            <a:extLst>
              <a:ext uri="{FF2B5EF4-FFF2-40B4-BE49-F238E27FC236}">
                <a16:creationId xmlns:a16="http://schemas.microsoft.com/office/drawing/2014/main" id="{18A1A631-3690-67D3-D99F-001EF8E50F1D}"/>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dirty="0">
                <a:effectLst/>
                <a:latin typeface="Aptos" panose="020B0004020202020204" pitchFamily="34" charset="0"/>
                <a:ea typeface="Aptos" panose="020B0004020202020204" pitchFamily="34" charset="0"/>
                <a:cs typeface="Arial" panose="020B0604020202020204" pitchFamily="34" charset="0"/>
              </a:rPr>
              <a:t>(Stedman and Hughes, 2022; Twin, 2023)</a:t>
            </a:r>
            <a:endParaRPr lang="en-US" sz="1500" dirty="0"/>
          </a:p>
        </p:txBody>
      </p:sp>
    </p:spTree>
    <p:extLst>
      <p:ext uri="{BB962C8B-B14F-4D97-AF65-F5344CB8AC3E}">
        <p14:creationId xmlns:p14="http://schemas.microsoft.com/office/powerpoint/2010/main" val="147391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814C-CA66-ACE3-8698-6C7C47D7E2FF}"/>
              </a:ext>
            </a:extLst>
          </p:cNvPr>
          <p:cNvSpPr>
            <a:spLocks noGrp="1"/>
          </p:cNvSpPr>
          <p:nvPr>
            <p:ph type="title"/>
          </p:nvPr>
        </p:nvSpPr>
        <p:spPr/>
        <p:txBody>
          <a:bodyPr/>
          <a:lstStyle/>
          <a:p>
            <a:r>
              <a:rPr lang="en-US" b="1" dirty="0"/>
              <a:t>Interview</a:t>
            </a:r>
          </a:p>
        </p:txBody>
      </p:sp>
      <p:graphicFrame>
        <p:nvGraphicFramePr>
          <p:cNvPr id="5" name="Content Placeholder 2">
            <a:extLst>
              <a:ext uri="{FF2B5EF4-FFF2-40B4-BE49-F238E27FC236}">
                <a16:creationId xmlns:a16="http://schemas.microsoft.com/office/drawing/2014/main" id="{64AB7689-0B6E-E6F2-05E4-A9B768691B63}"/>
              </a:ext>
            </a:extLst>
          </p:cNvPr>
          <p:cNvGraphicFramePr>
            <a:graphicFrameLocks noGrp="1"/>
          </p:cNvGraphicFramePr>
          <p:nvPr>
            <p:ph idx="1"/>
            <p:extLst>
              <p:ext uri="{D42A27DB-BD31-4B8C-83A1-F6EECF244321}">
                <p14:modId xmlns:p14="http://schemas.microsoft.com/office/powerpoint/2010/main" val="7814064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64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02BB-BE4F-15B9-9C24-85410CD446D1}"/>
              </a:ext>
            </a:extLst>
          </p:cNvPr>
          <p:cNvSpPr>
            <a:spLocks noGrp="1"/>
          </p:cNvSpPr>
          <p:nvPr>
            <p:ph type="title"/>
          </p:nvPr>
        </p:nvSpPr>
        <p:spPr/>
        <p:txBody>
          <a:bodyPr/>
          <a:lstStyle/>
          <a:p>
            <a:r>
              <a:rPr lang="en-US" b="1" dirty="0"/>
              <a:t>Traditional Data Mining Approaches</a:t>
            </a:r>
          </a:p>
        </p:txBody>
      </p:sp>
      <p:graphicFrame>
        <p:nvGraphicFramePr>
          <p:cNvPr id="5" name="Content Placeholder 2">
            <a:extLst>
              <a:ext uri="{FF2B5EF4-FFF2-40B4-BE49-F238E27FC236}">
                <a16:creationId xmlns:a16="http://schemas.microsoft.com/office/drawing/2014/main" id="{8AF4E4E5-9E2D-75B4-F8E5-134C31F11C5D}"/>
              </a:ext>
            </a:extLst>
          </p:cNvPr>
          <p:cNvGraphicFramePr>
            <a:graphicFrameLocks noGrp="1"/>
          </p:cNvGraphicFramePr>
          <p:nvPr>
            <p:ph idx="1"/>
            <p:extLst>
              <p:ext uri="{D42A27DB-BD31-4B8C-83A1-F6EECF244321}">
                <p14:modId xmlns:p14="http://schemas.microsoft.com/office/powerpoint/2010/main" val="1537913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9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3A89-5900-645A-6262-034EA68141D2}"/>
              </a:ext>
            </a:extLst>
          </p:cNvPr>
          <p:cNvSpPr>
            <a:spLocks noGrp="1"/>
          </p:cNvSpPr>
          <p:nvPr>
            <p:ph type="title"/>
          </p:nvPr>
        </p:nvSpPr>
        <p:spPr/>
        <p:txBody>
          <a:bodyPr/>
          <a:lstStyle/>
          <a:p>
            <a:r>
              <a:rPr lang="en-US" b="1" dirty="0"/>
              <a:t>Building Blocks of Traditional Approach</a:t>
            </a:r>
            <a:endParaRPr lang="en-US" dirty="0"/>
          </a:p>
        </p:txBody>
      </p:sp>
      <p:graphicFrame>
        <p:nvGraphicFramePr>
          <p:cNvPr id="5" name="Content Placeholder 2">
            <a:extLst>
              <a:ext uri="{FF2B5EF4-FFF2-40B4-BE49-F238E27FC236}">
                <a16:creationId xmlns:a16="http://schemas.microsoft.com/office/drawing/2014/main" id="{6584310C-B6B2-FBCB-C47B-054048814C69}"/>
              </a:ext>
            </a:extLst>
          </p:cNvPr>
          <p:cNvGraphicFramePr>
            <a:graphicFrameLocks noGrp="1"/>
          </p:cNvGraphicFramePr>
          <p:nvPr>
            <p:ph idx="1"/>
            <p:extLst>
              <p:ext uri="{D42A27DB-BD31-4B8C-83A1-F6EECF244321}">
                <p14:modId xmlns:p14="http://schemas.microsoft.com/office/powerpoint/2010/main" val="28378751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52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D5DD-A2B1-5C78-7539-647E9793D03C}"/>
              </a:ext>
            </a:extLst>
          </p:cNvPr>
          <p:cNvSpPr>
            <a:spLocks noGrp="1"/>
          </p:cNvSpPr>
          <p:nvPr>
            <p:ph type="title"/>
          </p:nvPr>
        </p:nvSpPr>
        <p:spPr/>
        <p:txBody>
          <a:bodyPr/>
          <a:lstStyle/>
          <a:p>
            <a:r>
              <a:rPr lang="en-US" b="1" dirty="0"/>
              <a:t>Transitional Phase to Modern Data Mining</a:t>
            </a:r>
          </a:p>
        </p:txBody>
      </p:sp>
      <p:graphicFrame>
        <p:nvGraphicFramePr>
          <p:cNvPr id="5" name="Content Placeholder 2">
            <a:extLst>
              <a:ext uri="{FF2B5EF4-FFF2-40B4-BE49-F238E27FC236}">
                <a16:creationId xmlns:a16="http://schemas.microsoft.com/office/drawing/2014/main" id="{F83112AF-E8C7-E70B-261F-13DB55C79BF0}"/>
              </a:ext>
            </a:extLst>
          </p:cNvPr>
          <p:cNvGraphicFramePr>
            <a:graphicFrameLocks noGrp="1"/>
          </p:cNvGraphicFramePr>
          <p:nvPr>
            <p:ph idx="1"/>
            <p:extLst>
              <p:ext uri="{D42A27DB-BD31-4B8C-83A1-F6EECF244321}">
                <p14:modId xmlns:p14="http://schemas.microsoft.com/office/powerpoint/2010/main" val="22539993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627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063A-0A60-04D2-4063-ECAC98E34CE2}"/>
              </a:ext>
            </a:extLst>
          </p:cNvPr>
          <p:cNvSpPr>
            <a:spLocks noGrp="1"/>
          </p:cNvSpPr>
          <p:nvPr>
            <p:ph type="title"/>
          </p:nvPr>
        </p:nvSpPr>
        <p:spPr/>
        <p:txBody>
          <a:bodyPr/>
          <a:lstStyle/>
          <a:p>
            <a:r>
              <a:rPr lang="en-US" b="1" dirty="0"/>
              <a:t>Modern Data Mining Approaches</a:t>
            </a:r>
          </a:p>
        </p:txBody>
      </p:sp>
      <p:graphicFrame>
        <p:nvGraphicFramePr>
          <p:cNvPr id="7" name="Content Placeholder 2">
            <a:extLst>
              <a:ext uri="{FF2B5EF4-FFF2-40B4-BE49-F238E27FC236}">
                <a16:creationId xmlns:a16="http://schemas.microsoft.com/office/drawing/2014/main" id="{5D7B58BA-E71B-CB61-4DE5-F08EE0BE5D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4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807B-61C4-4A94-AFBC-A32AD13C380E}"/>
              </a:ext>
            </a:extLst>
          </p:cNvPr>
          <p:cNvSpPr>
            <a:spLocks noGrp="1"/>
          </p:cNvSpPr>
          <p:nvPr>
            <p:ph type="title"/>
          </p:nvPr>
        </p:nvSpPr>
        <p:spPr/>
        <p:txBody>
          <a:bodyPr/>
          <a:lstStyle/>
          <a:p>
            <a:r>
              <a:rPr lang="en-US" b="1" dirty="0"/>
              <a:t>Modern Data Mining Approaches</a:t>
            </a:r>
          </a:p>
        </p:txBody>
      </p:sp>
      <p:graphicFrame>
        <p:nvGraphicFramePr>
          <p:cNvPr id="5" name="Content Placeholder 2">
            <a:extLst>
              <a:ext uri="{FF2B5EF4-FFF2-40B4-BE49-F238E27FC236}">
                <a16:creationId xmlns:a16="http://schemas.microsoft.com/office/drawing/2014/main" id="{8D932332-9F63-3656-7884-0D9FD969D253}"/>
              </a:ext>
            </a:extLst>
          </p:cNvPr>
          <p:cNvGraphicFramePr>
            <a:graphicFrameLocks noGrp="1"/>
          </p:cNvGraphicFramePr>
          <p:nvPr>
            <p:ph idx="1"/>
            <p:extLst>
              <p:ext uri="{D42A27DB-BD31-4B8C-83A1-F6EECF244321}">
                <p14:modId xmlns:p14="http://schemas.microsoft.com/office/powerpoint/2010/main" val="792610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56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EDA4-6BB6-2415-2701-0BB17B47DA4E}"/>
              </a:ext>
            </a:extLst>
          </p:cNvPr>
          <p:cNvSpPr>
            <a:spLocks noGrp="1"/>
          </p:cNvSpPr>
          <p:nvPr>
            <p:ph type="title"/>
          </p:nvPr>
        </p:nvSpPr>
        <p:spPr/>
        <p:txBody>
          <a:bodyPr/>
          <a:lstStyle/>
          <a:p>
            <a:r>
              <a:rPr lang="en-US" b="1" dirty="0"/>
              <a:t>Building Blocks of Modern Approach</a:t>
            </a:r>
            <a:endParaRPr lang="en-US" dirty="0"/>
          </a:p>
        </p:txBody>
      </p:sp>
      <p:graphicFrame>
        <p:nvGraphicFramePr>
          <p:cNvPr id="5" name="Content Placeholder 2">
            <a:extLst>
              <a:ext uri="{FF2B5EF4-FFF2-40B4-BE49-F238E27FC236}">
                <a16:creationId xmlns:a16="http://schemas.microsoft.com/office/drawing/2014/main" id="{C3625488-6355-989B-96D0-F4F5BBAE2240}"/>
              </a:ext>
            </a:extLst>
          </p:cNvPr>
          <p:cNvGraphicFramePr>
            <a:graphicFrameLocks noGrp="1"/>
          </p:cNvGraphicFramePr>
          <p:nvPr>
            <p:ph idx="1"/>
            <p:extLst>
              <p:ext uri="{D42A27DB-BD31-4B8C-83A1-F6EECF244321}">
                <p14:modId xmlns:p14="http://schemas.microsoft.com/office/powerpoint/2010/main" val="3281472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4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8913-6BAF-86E5-1FBA-88C2C7140D7B}"/>
              </a:ext>
            </a:extLst>
          </p:cNvPr>
          <p:cNvSpPr>
            <a:spLocks noGrp="1"/>
          </p:cNvSpPr>
          <p:nvPr>
            <p:ph type="title"/>
          </p:nvPr>
        </p:nvSpPr>
        <p:spPr/>
        <p:txBody>
          <a:bodyPr/>
          <a:lstStyle/>
          <a:p>
            <a:r>
              <a:rPr lang="en-US" b="1" dirty="0"/>
              <a:t>Data Mining Benefits</a:t>
            </a:r>
          </a:p>
        </p:txBody>
      </p:sp>
      <p:graphicFrame>
        <p:nvGraphicFramePr>
          <p:cNvPr id="5" name="Content Placeholder 2">
            <a:extLst>
              <a:ext uri="{FF2B5EF4-FFF2-40B4-BE49-F238E27FC236}">
                <a16:creationId xmlns:a16="http://schemas.microsoft.com/office/drawing/2014/main" id="{288CAA56-0ACF-5DB9-55B3-105F60AFD6D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70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D77-6DE0-DF55-4F2D-4B04C52F73EB}"/>
              </a:ext>
            </a:extLst>
          </p:cNvPr>
          <p:cNvSpPr>
            <a:spLocks noGrp="1"/>
          </p:cNvSpPr>
          <p:nvPr>
            <p:ph type="title"/>
          </p:nvPr>
        </p:nvSpPr>
        <p:spPr/>
        <p:txBody>
          <a:bodyPr/>
          <a:lstStyle/>
          <a:p>
            <a:r>
              <a:rPr lang="en-US" b="1" dirty="0"/>
              <a:t>Data Mining Benefits</a:t>
            </a:r>
            <a:endParaRPr lang="en-US" dirty="0"/>
          </a:p>
        </p:txBody>
      </p:sp>
      <p:graphicFrame>
        <p:nvGraphicFramePr>
          <p:cNvPr id="5" name="Content Placeholder 2">
            <a:extLst>
              <a:ext uri="{FF2B5EF4-FFF2-40B4-BE49-F238E27FC236}">
                <a16:creationId xmlns:a16="http://schemas.microsoft.com/office/drawing/2014/main" id="{6D563E3E-3806-3255-F7AD-07C89B84DE97}"/>
              </a:ext>
            </a:extLst>
          </p:cNvPr>
          <p:cNvGraphicFramePr>
            <a:graphicFrameLocks noGrp="1"/>
          </p:cNvGraphicFramePr>
          <p:nvPr>
            <p:ph idx="1"/>
            <p:extLst>
              <p:ext uri="{D42A27DB-BD31-4B8C-83A1-F6EECF244321}">
                <p14:modId xmlns:p14="http://schemas.microsoft.com/office/powerpoint/2010/main" val="31317471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0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LO1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rmAutofit fontScale="92500" lnSpcReduction="20000"/>
          </a:bodyPr>
          <a:lstStyle/>
          <a:p>
            <a:pPr marL="0" indent="0">
              <a:buNone/>
            </a:pPr>
            <a:r>
              <a:rPr lang="en-US" sz="1400" dirty="0"/>
              <a:t>Ahmad, M. (2023) Top 10 mining trends in 2023, Mining Digital. Available at: </a:t>
            </a:r>
            <a:r>
              <a:rPr lang="en-US" sz="1400" dirty="0">
                <a:hlinkClick r:id="rId2"/>
              </a:rPr>
              <a:t>https://miningdigital.com/top10/top-10-mining-trends-in-2023</a:t>
            </a:r>
            <a:endParaRPr lang="en-US" sz="1400" dirty="0"/>
          </a:p>
          <a:p>
            <a:pPr marL="0" indent="0">
              <a:buNone/>
            </a:pPr>
            <a:r>
              <a:rPr lang="en-US" sz="1400" dirty="0" err="1"/>
              <a:t>AltexSoft</a:t>
            </a:r>
            <a:r>
              <a:rPr lang="en-US" sz="1400" dirty="0"/>
              <a:t> (2021) Data Science, AI, ML, Deep Learning, and Data Mining, </a:t>
            </a:r>
            <a:r>
              <a:rPr lang="en-US" sz="1400" dirty="0" err="1"/>
              <a:t>AltexSoft</a:t>
            </a:r>
            <a:r>
              <a:rPr lang="en-US" sz="1400" dirty="0"/>
              <a:t>. Available at: </a:t>
            </a:r>
            <a:r>
              <a:rPr lang="en-US" sz="1400" dirty="0">
                <a:hlinkClick r:id="rId3"/>
              </a:rPr>
              <a:t>https://www.altexsoft.com/blog/data-science-artificial-intelligence-machine-learning-deep-learning-data-mining/</a:t>
            </a:r>
            <a:endParaRPr lang="en-US" sz="1400" dirty="0"/>
          </a:p>
          <a:p>
            <a:pPr marL="0" indent="0">
              <a:buNone/>
            </a:pPr>
            <a:r>
              <a:rPr lang="en-US" sz="1400" dirty="0" err="1"/>
              <a:t>Coenen</a:t>
            </a:r>
            <a:r>
              <a:rPr lang="en-US" sz="1400" dirty="0"/>
              <a:t>, F. (2011) ‘Data mining: Past, present and future’, Knowledge Engineering Review, 26(1), pp. 25–29. Available at: </a:t>
            </a:r>
            <a:r>
              <a:rPr lang="en-US" sz="1400" dirty="0">
                <a:hlinkClick r:id="rId4"/>
              </a:rPr>
              <a:t>https://doi.org/10.1017/S0269888910000378</a:t>
            </a:r>
            <a:r>
              <a:rPr lang="en-US" sz="1400" dirty="0"/>
              <a:t>.</a:t>
            </a:r>
          </a:p>
          <a:p>
            <a:pPr marL="0" indent="0">
              <a:buNone/>
            </a:pPr>
            <a:r>
              <a:rPr lang="en-US" sz="1400" dirty="0" err="1"/>
              <a:t>Exastax</a:t>
            </a:r>
            <a:r>
              <a:rPr lang="en-US" sz="1400" dirty="0"/>
              <a:t> (2017) The History Of Data Mining, Medium. Available at: https://medium.com/@exastax/the-history-of-data-mining-d2aeb0f587ce </a:t>
            </a:r>
          </a:p>
          <a:p>
            <a:pPr marL="0" indent="0">
              <a:buNone/>
            </a:pPr>
            <a:r>
              <a:rPr lang="en-US" sz="1400" dirty="0"/>
              <a:t>G, S. (2020) Explainable AI: Interpretation &amp; Trust in Machine Learning Models, Towards Data Science. Available at: </a:t>
            </a:r>
            <a:r>
              <a:rPr lang="en-US" sz="1400" dirty="0">
                <a:hlinkClick r:id="rId5"/>
              </a:rPr>
              <a:t>https://towardsdatascience.com/explainable-ai-interpretability-of-machine-learning-models-412840d58f40</a:t>
            </a:r>
            <a:endParaRPr lang="en-US" sz="1400" dirty="0"/>
          </a:p>
          <a:p>
            <a:pPr marL="0" indent="0">
              <a:buNone/>
            </a:pPr>
            <a:r>
              <a:rPr lang="en-US" sz="1400" dirty="0"/>
              <a:t>Garg, M., Agrawal, S. and Goyal, D. (2018) ‘Theoretical Study on Big Data with Data Mining’, SSRN Electronic Journal, (302017), pp. 1008–1010. Available at: </a:t>
            </a:r>
            <a:r>
              <a:rPr lang="en-US" sz="1400" dirty="0">
                <a:hlinkClick r:id="rId6"/>
              </a:rPr>
              <a:t>https://doi.org/10.2139/ssrn.3174732</a:t>
            </a:r>
            <a:r>
              <a:rPr lang="en-US" sz="1400" dirty="0"/>
              <a:t>.</a:t>
            </a:r>
          </a:p>
          <a:p>
            <a:pPr marL="0" indent="0">
              <a:buNone/>
            </a:pPr>
            <a:r>
              <a:rPr lang="en-US" sz="1400" dirty="0" err="1"/>
              <a:t>Ginni</a:t>
            </a:r>
            <a:r>
              <a:rPr lang="en-US" sz="1400" dirty="0"/>
              <a:t> (2022) What is the theoretical foundations of Data Mining?, </a:t>
            </a:r>
            <a:r>
              <a:rPr lang="en-US" sz="1400" dirty="0" err="1"/>
              <a:t>TutorialsPoint</a:t>
            </a:r>
            <a:r>
              <a:rPr lang="en-US" sz="1400" dirty="0"/>
              <a:t>. Available at: </a:t>
            </a:r>
            <a:r>
              <a:rPr lang="en-US" sz="1400" dirty="0">
                <a:hlinkClick r:id="rId7"/>
              </a:rPr>
              <a:t>https://www.tutorialspoint.com/what-is-the-theoretical-foundations-of-data-mining</a:t>
            </a:r>
            <a:endParaRPr lang="en-US" sz="1400" dirty="0"/>
          </a:p>
          <a:p>
            <a:pPr marL="0" indent="0">
              <a:buNone/>
            </a:pPr>
            <a:r>
              <a:rPr lang="en-US" sz="1400" dirty="0"/>
              <a:t>Hillier, W. (2022) What Are the 7 Best Data Mining Tools of 2023?, Career Foundry. Available at: </a:t>
            </a:r>
            <a:r>
              <a:rPr lang="en-US" sz="1400" dirty="0">
                <a:hlinkClick r:id="rId8"/>
              </a:rPr>
              <a:t>https://careerfoundry.com/en/blog/data-analytics/best-data-mining-tools/</a:t>
            </a:r>
            <a:endParaRPr lang="en-US" sz="1400" dirty="0"/>
          </a:p>
          <a:p>
            <a:pPr marL="0" indent="0">
              <a:buNone/>
            </a:pPr>
            <a:r>
              <a:rPr lang="en-US" sz="1400" dirty="0"/>
              <a:t>Ibrahim, M. and Tayo, D.O. (2020) ‘Data Mining: Theory, Concept and Techniques’, International Journal of Science and Advanced Innovative Research [Preprint].</a:t>
            </a:r>
          </a:p>
          <a:p>
            <a:pPr marL="0" indent="0">
              <a:buNone/>
            </a:pPr>
            <a:r>
              <a:rPr lang="en-US" sz="1400" dirty="0" err="1"/>
              <a:t>javapoint</a:t>
            </a:r>
            <a:r>
              <a:rPr lang="en-US" sz="1400" dirty="0"/>
              <a:t> (2021) History of Data Mining, </a:t>
            </a:r>
            <a:r>
              <a:rPr lang="en-US" sz="1400" dirty="0" err="1"/>
              <a:t>Javatpoint</a:t>
            </a:r>
            <a:r>
              <a:rPr lang="en-US" sz="1400" dirty="0"/>
              <a:t>. Available at: </a:t>
            </a:r>
            <a:r>
              <a:rPr lang="en-US" sz="1400" dirty="0">
                <a:hlinkClick r:id="rId9"/>
              </a:rPr>
              <a:t>https://www.javatpoint.com/history-of-data-mining</a:t>
            </a:r>
            <a:endParaRPr lang="en-US" sz="1400" dirty="0"/>
          </a:p>
          <a:p>
            <a:pPr marL="0" indent="0">
              <a:buNone/>
            </a:pPr>
            <a:r>
              <a:rPr lang="en-US" sz="1400" dirty="0" err="1"/>
              <a:t>Javatpoint</a:t>
            </a:r>
            <a:r>
              <a:rPr lang="en-US" sz="1400" dirty="0"/>
              <a:t> (2023) Data Mining Tools -, </a:t>
            </a:r>
            <a:r>
              <a:rPr lang="en-US" sz="1400" dirty="0" err="1"/>
              <a:t>Javatpoint</a:t>
            </a:r>
            <a:r>
              <a:rPr lang="en-US" sz="1400" dirty="0"/>
              <a:t>. Available at: </a:t>
            </a:r>
            <a:r>
              <a:rPr lang="en-US" sz="1400" dirty="0">
                <a:hlinkClick r:id="rId10"/>
              </a:rPr>
              <a:t>https://www.javatpoint.com/data-mining-tools</a:t>
            </a:r>
            <a:endParaRPr lang="en-US" sz="1400" dirty="0"/>
          </a:p>
          <a:p>
            <a:pPr marL="0" indent="0">
              <a:buNone/>
            </a:pPr>
            <a:r>
              <a:rPr lang="en-US" sz="1400" dirty="0"/>
              <a:t>Li, R. (2017) History of data mining, Hacker Bits. Available at: </a:t>
            </a:r>
            <a:r>
              <a:rPr lang="en-US" sz="1400" dirty="0">
                <a:hlinkClick r:id="rId11"/>
              </a:rPr>
              <a:t>https://hackerbits.com/data/history-of-data-mining/</a:t>
            </a:r>
            <a:endParaRPr lang="en-US" sz="1400" dirty="0"/>
          </a:p>
          <a:p>
            <a:pPr marL="0" indent="0">
              <a:buNone/>
            </a:pPr>
            <a:r>
              <a:rPr lang="en-US" sz="1400" dirty="0"/>
              <a:t>Lu, W. and Zhu, K.Q. (2020) Trends and Applications in Knowledge Discovery. Springer. Available at: </a:t>
            </a:r>
            <a:r>
              <a:rPr lang="en-US" sz="1400" dirty="0">
                <a:hlinkClick r:id="rId12"/>
              </a:rPr>
              <a:t>https://doi.org/10.1007/978-3-030-60470-7</a:t>
            </a:r>
            <a:r>
              <a:rPr lang="en-US" sz="1400" dirty="0"/>
              <a:t>.</a:t>
            </a:r>
          </a:p>
          <a:p>
            <a:pPr marL="0" indent="0">
              <a:buNone/>
            </a:pPr>
            <a:endParaRPr lang="en-US" sz="1400" dirty="0"/>
          </a:p>
        </p:txBody>
      </p:sp>
    </p:spTree>
    <p:extLst>
      <p:ext uri="{BB962C8B-B14F-4D97-AF65-F5344CB8AC3E}">
        <p14:creationId xmlns:p14="http://schemas.microsoft.com/office/powerpoint/2010/main" val="360974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4FD451A-B366-5622-208E-C0AD3130C1DD}"/>
              </a:ext>
            </a:extLst>
          </p:cNvPr>
          <p:cNvSpPr>
            <a:spLocks noGrp="1"/>
          </p:cNvSpPr>
          <p:nvPr>
            <p:ph type="title"/>
          </p:nvPr>
        </p:nvSpPr>
        <p:spPr>
          <a:xfrm>
            <a:off x="3371481" y="2158603"/>
            <a:ext cx="5448730" cy="2387918"/>
          </a:xfrm>
        </p:spPr>
        <p:txBody>
          <a:bodyPr vert="horz" lIns="91440" tIns="45720" rIns="91440" bIns="45720" rtlCol="0" anchor="b">
            <a:normAutofit/>
          </a:bodyPr>
          <a:lstStyle/>
          <a:p>
            <a:pPr algn="ctr"/>
            <a:r>
              <a:rPr lang="en-US" sz="5200" kern="1200" dirty="0">
                <a:latin typeface="+mj-lt"/>
                <a:ea typeface="+mj-ea"/>
                <a:cs typeface="+mj-cs"/>
              </a:rPr>
              <a:t>Historical Background of Data Mining</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1">
            <a:extLst>
              <a:ext uri="{FF2B5EF4-FFF2-40B4-BE49-F238E27FC236}">
                <a16:creationId xmlns:a16="http://schemas.microsoft.com/office/drawing/2014/main" id="{0070A2E5-B826-B334-D719-188314D96240}"/>
              </a:ext>
            </a:extLst>
          </p:cNvPr>
          <p:cNvSpPr txBox="1">
            <a:spLocks/>
          </p:cNvSpPr>
          <p:nvPr/>
        </p:nvSpPr>
        <p:spPr>
          <a:xfrm>
            <a:off x="438557" y="6277743"/>
            <a:ext cx="11314579" cy="43708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effectLst/>
                <a:latin typeface="Aptos" panose="020B0004020202020204" pitchFamily="34" charset="0"/>
                <a:ea typeface="Aptos" panose="020B0004020202020204" pitchFamily="34" charset="0"/>
                <a:cs typeface="Arial" panose="020B0604020202020204" pitchFamily="34" charset="0"/>
              </a:rPr>
              <a:t>(</a:t>
            </a:r>
            <a:r>
              <a:rPr lang="en-US" sz="1800" dirty="0" err="1">
                <a:effectLst/>
                <a:latin typeface="Aptos" panose="020B0004020202020204" pitchFamily="34" charset="0"/>
                <a:ea typeface="Aptos" panose="020B0004020202020204" pitchFamily="34" charset="0"/>
                <a:cs typeface="Arial" panose="020B0604020202020204" pitchFamily="34" charset="0"/>
              </a:rPr>
              <a:t>Coenen</a:t>
            </a:r>
            <a:r>
              <a:rPr lang="en-US" sz="1800" dirty="0">
                <a:effectLst/>
                <a:latin typeface="Aptos" panose="020B0004020202020204" pitchFamily="34" charset="0"/>
                <a:ea typeface="Aptos" panose="020B0004020202020204" pitchFamily="34" charset="0"/>
                <a:cs typeface="Arial" panose="020B0604020202020204" pitchFamily="34" charset="0"/>
              </a:rPr>
              <a:t>, 2011; </a:t>
            </a:r>
            <a:r>
              <a:rPr lang="en-US" sz="1800" dirty="0" err="1">
                <a:effectLst/>
                <a:latin typeface="Aptos" panose="020B0004020202020204" pitchFamily="34" charset="0"/>
                <a:ea typeface="Aptos" panose="020B0004020202020204" pitchFamily="34" charset="0"/>
                <a:cs typeface="Arial" panose="020B0604020202020204" pitchFamily="34" charset="0"/>
              </a:rPr>
              <a:t>Exastax</a:t>
            </a:r>
            <a:r>
              <a:rPr lang="en-US" sz="1800" dirty="0">
                <a:effectLst/>
                <a:latin typeface="Aptos" panose="020B0004020202020204" pitchFamily="34" charset="0"/>
                <a:ea typeface="Aptos" panose="020B0004020202020204" pitchFamily="34" charset="0"/>
                <a:cs typeface="Arial" panose="020B0604020202020204" pitchFamily="34" charset="0"/>
              </a:rPr>
              <a:t>, 2017; Li, 2017; </a:t>
            </a:r>
            <a:r>
              <a:rPr lang="en-US" sz="1800" dirty="0" err="1">
                <a:effectLst/>
                <a:latin typeface="Aptos" panose="020B0004020202020204" pitchFamily="34" charset="0"/>
                <a:ea typeface="Aptos" panose="020B0004020202020204" pitchFamily="34" charset="0"/>
                <a:cs typeface="Arial" panose="020B0604020202020204" pitchFamily="34" charset="0"/>
              </a:rPr>
              <a:t>javapoint</a:t>
            </a:r>
            <a:r>
              <a:rPr lang="en-US" sz="1800" dirty="0">
                <a:effectLst/>
                <a:latin typeface="Aptos" panose="020B0004020202020204" pitchFamily="34" charset="0"/>
                <a:ea typeface="Aptos" panose="020B0004020202020204" pitchFamily="34" charset="0"/>
                <a:cs typeface="Arial" panose="020B0604020202020204" pitchFamily="34" charset="0"/>
              </a:rPr>
              <a:t>, 2021; Rapid Business Intelligence Success, 2021; </a:t>
            </a:r>
            <a:r>
              <a:rPr lang="en-US" sz="1800" dirty="0" err="1">
                <a:effectLst/>
                <a:latin typeface="Aptos" panose="020B0004020202020204" pitchFamily="34" charset="0"/>
                <a:ea typeface="Aptos" panose="020B0004020202020204" pitchFamily="34" charset="0"/>
                <a:cs typeface="Arial" panose="020B0604020202020204" pitchFamily="34" charset="0"/>
              </a:rPr>
              <a:t>Savaş</a:t>
            </a:r>
            <a:r>
              <a:rPr lang="en-US" sz="1800" dirty="0">
                <a:effectLst/>
                <a:latin typeface="Aptos" panose="020B0004020202020204" pitchFamily="34" charset="0"/>
                <a:ea typeface="Aptos" panose="020B0004020202020204" pitchFamily="34" charset="0"/>
                <a:cs typeface="Arial" panose="020B0604020202020204" pitchFamily="34" charset="0"/>
              </a:rPr>
              <a:t>, 2021; Rutgers Bootcamps, 2022; Stedman and Hughes, 2022; Mishra, 2023; Twin, 2023)</a:t>
            </a:r>
            <a:endParaRPr lang="en-US" sz="2000" dirty="0"/>
          </a:p>
        </p:txBody>
      </p:sp>
    </p:spTree>
    <p:extLst>
      <p:ext uri="{BB962C8B-B14F-4D97-AF65-F5344CB8AC3E}">
        <p14:creationId xmlns:p14="http://schemas.microsoft.com/office/powerpoint/2010/main" val="55943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LO1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Autofit/>
          </a:bodyPr>
          <a:lstStyle/>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Mishra, L.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Data Mining: History, Techniques, Advantages, and Example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adaptiveus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2"/>
              </a:rPr>
              <a:t>https://www.adaptiveus.com/blog/business-analyst/technique/data-mining/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Partida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D.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5 Data Mining Trends in 2023</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Datamation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3"/>
              </a:rPr>
              <a:t>https://www.datamation.com/big-data/data-mining-trends/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Rapid Business Intelligence Success (2021)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Data Mining History</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Rapid Business Intelligence Success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4"/>
              </a:rPr>
              <a:t>http://www.rapid-business-intelligence-success.com/data-mining-history.html</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Rutgers Bootcamps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Is Data Mining? A Beginner’s Guide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Rutgers Bootcamps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5"/>
              </a:rPr>
              <a:t>https://bootcamp.rutgers.edu/blog/what-is-data-mining/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Saif, Z.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 Guide to Automated Machine Learning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AutoML</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Medium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6"/>
              </a:rPr>
              <a:t>https://medium.com/@zakariasaif/a-guide-to-automated-machine-learning-automl-8db29c233595</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Savaş</a:t>
            </a:r>
            <a:r>
              <a:rPr lang="en-US" sz="1200" kern="0" dirty="0">
                <a:effectLst/>
                <a:latin typeface="Aptos" panose="020B0004020202020204" pitchFamily="34" charset="0"/>
                <a:ea typeface="Aptos" panose="020B0004020202020204" pitchFamily="34" charset="0"/>
                <a:cs typeface="Times New Roman" panose="02020603050405020304" pitchFamily="18" charset="0"/>
              </a:rPr>
              <a:t>, D.S. (2021)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History of Data Mining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Veri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Madenciliği</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7"/>
              </a:rPr>
              <a:t>https://medium.com/veri-madenciliği/history-of-data-mining-e3117315a81c</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Skedsoft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Theoretical Foundations Of Data Mining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Skedsoft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8"/>
              </a:rPr>
              <a:t>https://www.skedsoft.com/books/data-mining-data-warehousing/theoretical-foundations-of-data-mining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SoftwareTestingHelp</a:t>
            </a:r>
            <a:r>
              <a:rPr lang="en-US" sz="1200" kern="0" dirty="0">
                <a:effectLst/>
                <a:latin typeface="Aptos" panose="020B0004020202020204" pitchFamily="34" charset="0"/>
                <a:ea typeface="Aptos" panose="020B0004020202020204" pitchFamily="34" charset="0"/>
                <a:cs typeface="Times New Roman" panose="02020603050405020304" pitchFamily="18" charset="0"/>
              </a:rPr>
              <a:t>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Difference in Data Mining Vs Machine Learning Vs Artificial Intelligence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SoftwareTestingHelp</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9"/>
              </a:rPr>
              <a:t>https://www.softwaretestinghelp.com/data-mining-vs-machine-learning-vs-ai/</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Stedman, C. and Hughes, A.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is Data Mining?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TechTarget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0"/>
              </a:rPr>
              <a:t>https://www.techtarget.com/searchbusinessanalytics/definition/data-mining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TAMIU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Data Mining Ethics at TAMIU Online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TAMIU</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1"/>
              </a:rPr>
              <a:t>https://online.tamiu.edu/programs/business/ms-information-science/ethics-of-data-mining/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Twin, A.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Is Data Mining? How It Works, Benefits, Techniques, and Examples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Investopedia is part of the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Dotdash</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Meredith publishing family</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2"/>
              </a:rPr>
              <a:t>https://www.investopedia.com/terms/d/datamining.asp</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Vijay Kanade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Data Mining: Definition, Techniques, and Tools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Spiceworks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3"/>
              </a:rPr>
              <a:t>https://www.spiceworks.com/tech/big-data/articles/what-is-data-mining/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Wolff, R.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10 Best Data Mining Tools in 2022</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MonkeyLearn</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Blog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4"/>
              </a:rPr>
              <a:t>https://monkeylearn.com/blog/data-mining-tools/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7750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CDE97-A995-48F0-EEB7-EAB2F2AE0D42}"/>
              </a:ext>
            </a:extLst>
          </p:cNvPr>
          <p:cNvSpPr>
            <a:spLocks noGrp="1"/>
          </p:cNvSpPr>
          <p:nvPr>
            <p:ph type="title"/>
          </p:nvPr>
        </p:nvSpPr>
        <p:spPr>
          <a:xfrm>
            <a:off x="3033466" y="991261"/>
            <a:ext cx="5754696" cy="1837349"/>
          </a:xfrm>
        </p:spPr>
        <p:txBody>
          <a:bodyPr anchor="b">
            <a:normAutofit/>
          </a:bodyPr>
          <a:lstStyle/>
          <a:p>
            <a:pPr algn="ctr"/>
            <a:r>
              <a:rPr lang="en-US" sz="3600" b="1" dirty="0"/>
              <a:t>Text Mining</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Content Placeholder 2">
            <a:extLst>
              <a:ext uri="{FF2B5EF4-FFF2-40B4-BE49-F238E27FC236}">
                <a16:creationId xmlns:a16="http://schemas.microsoft.com/office/drawing/2014/main" id="{546F0BE8-3E2E-293B-F285-1EBDBC9E9822}"/>
              </a:ext>
            </a:extLst>
          </p:cNvPr>
          <p:cNvSpPr>
            <a:spLocks noGrp="1"/>
          </p:cNvSpPr>
          <p:nvPr>
            <p:ph idx="1"/>
          </p:nvPr>
        </p:nvSpPr>
        <p:spPr>
          <a:xfrm>
            <a:off x="3055954" y="2979336"/>
            <a:ext cx="5709721" cy="2430864"/>
          </a:xfrm>
        </p:spPr>
        <p:txBody>
          <a:bodyPr anchor="t">
            <a:normAutofit/>
          </a:bodyPr>
          <a:lstStyle/>
          <a:p>
            <a:pPr marL="0" indent="0">
              <a:buNone/>
            </a:pPr>
            <a:r>
              <a:rPr lang="en-US" sz="1900" dirty="0"/>
              <a:t>Text mining, also known as text data mining or text analytics, is the process of deriving meaningful information from text. This involves transforming unstructured text into structured data for analysis, exploration, and further processing. Text mining is a multidisciplinary field based on information retrieval, data mining, machine learning, statistics, and computational linguistics.</a:t>
            </a:r>
          </a:p>
        </p:txBody>
      </p:sp>
      <p:sp>
        <p:nvSpPr>
          <p:cNvPr id="4" name="Title 1">
            <a:extLst>
              <a:ext uri="{FF2B5EF4-FFF2-40B4-BE49-F238E27FC236}">
                <a16:creationId xmlns:a16="http://schemas.microsoft.com/office/drawing/2014/main" id="{C7DB2C75-3356-A88B-D156-B62E1C29C00E}"/>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lang="en-US" sz="1500" kern="100" dirty="0">
                <a:effectLst/>
                <a:latin typeface="Aptos" panose="020B0004020202020204" pitchFamily="34" charset="0"/>
                <a:ea typeface="Aptos" panose="020B0004020202020204" pitchFamily="34" charset="0"/>
                <a:cs typeface="Arial" panose="020B0604020202020204" pitchFamily="34" charset="0"/>
              </a:rPr>
              <a:t>(IBM, 2020; </a:t>
            </a:r>
            <a:r>
              <a:rPr lang="en-US" sz="1500" kern="100" dirty="0" err="1">
                <a:effectLst/>
                <a:latin typeface="Aptos" panose="020B0004020202020204" pitchFamily="34" charset="0"/>
                <a:ea typeface="Aptos" panose="020B0004020202020204" pitchFamily="34" charset="0"/>
                <a:cs typeface="Arial" panose="020B0604020202020204" pitchFamily="34" charset="0"/>
              </a:rPr>
              <a:t>MonkeyLearn</a:t>
            </a:r>
            <a:r>
              <a:rPr lang="en-US" sz="1500" kern="100" dirty="0">
                <a:effectLst/>
                <a:latin typeface="Aptos" panose="020B0004020202020204" pitchFamily="34" charset="0"/>
                <a:ea typeface="Aptos" panose="020B0004020202020204" pitchFamily="34" charset="0"/>
                <a:cs typeface="Arial" panose="020B0604020202020204" pitchFamily="34" charset="0"/>
              </a:rPr>
              <a:t>, 2020; Stedman, 2021)</a:t>
            </a:r>
          </a:p>
        </p:txBody>
      </p:sp>
    </p:spTree>
    <p:extLst>
      <p:ext uri="{BB962C8B-B14F-4D97-AF65-F5344CB8AC3E}">
        <p14:creationId xmlns:p14="http://schemas.microsoft.com/office/powerpoint/2010/main" val="188085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27E7-37A0-243F-4577-3DA585405E98}"/>
              </a:ext>
            </a:extLst>
          </p:cNvPr>
          <p:cNvSpPr>
            <a:spLocks noGrp="1"/>
          </p:cNvSpPr>
          <p:nvPr>
            <p:ph type="title"/>
          </p:nvPr>
        </p:nvSpPr>
        <p:spPr/>
        <p:txBody>
          <a:bodyPr/>
          <a:lstStyle/>
          <a:p>
            <a:r>
              <a:rPr lang="en-US" b="1" dirty="0"/>
              <a:t>Real Word Text Mining Examples</a:t>
            </a:r>
          </a:p>
        </p:txBody>
      </p:sp>
      <p:graphicFrame>
        <p:nvGraphicFramePr>
          <p:cNvPr id="5" name="Content Placeholder 2">
            <a:extLst>
              <a:ext uri="{FF2B5EF4-FFF2-40B4-BE49-F238E27FC236}">
                <a16:creationId xmlns:a16="http://schemas.microsoft.com/office/drawing/2014/main" id="{DD2B38B0-D99E-84C6-CEF3-C37B8A934953}"/>
              </a:ext>
            </a:extLst>
          </p:cNvPr>
          <p:cNvGraphicFramePr>
            <a:graphicFrameLocks noGrp="1"/>
          </p:cNvGraphicFramePr>
          <p:nvPr>
            <p:ph idx="1"/>
            <p:extLst>
              <p:ext uri="{D42A27DB-BD31-4B8C-83A1-F6EECF244321}">
                <p14:modId xmlns:p14="http://schemas.microsoft.com/office/powerpoint/2010/main" val="13462019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07ADD48-B9B8-8086-3304-46D6604D141A}"/>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(Jeor, 2020; St. Jeor, 2020; Expert.ai Team, 2022)</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55608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919-3760-6DA5-DBBF-FA70DE254B12}"/>
              </a:ext>
            </a:extLst>
          </p:cNvPr>
          <p:cNvSpPr>
            <a:spLocks noGrp="1"/>
          </p:cNvSpPr>
          <p:nvPr>
            <p:ph type="title"/>
          </p:nvPr>
        </p:nvSpPr>
        <p:spPr/>
        <p:txBody>
          <a:bodyPr/>
          <a:lstStyle/>
          <a:p>
            <a:r>
              <a:rPr lang="en-US" b="1" dirty="0"/>
              <a:t>General Text Mining Concepts</a:t>
            </a:r>
          </a:p>
        </p:txBody>
      </p:sp>
      <p:graphicFrame>
        <p:nvGraphicFramePr>
          <p:cNvPr id="8" name="Content Placeholder 3">
            <a:extLst>
              <a:ext uri="{FF2B5EF4-FFF2-40B4-BE49-F238E27FC236}">
                <a16:creationId xmlns:a16="http://schemas.microsoft.com/office/drawing/2014/main" id="{6873F9A8-9727-5539-6035-8C0AABD675C8}"/>
              </a:ext>
            </a:extLst>
          </p:cNvPr>
          <p:cNvGraphicFramePr>
            <a:graphicFrameLocks noGrp="1"/>
          </p:cNvGraphicFramePr>
          <p:nvPr>
            <p:ph idx="1"/>
            <p:extLst>
              <p:ext uri="{D42A27DB-BD31-4B8C-83A1-F6EECF244321}">
                <p14:modId xmlns:p14="http://schemas.microsoft.com/office/powerpoint/2010/main" val="1689914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9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90FB-6AA5-F86D-F302-9B1467554C08}"/>
              </a:ext>
            </a:extLst>
          </p:cNvPr>
          <p:cNvSpPr>
            <a:spLocks noGrp="1"/>
          </p:cNvSpPr>
          <p:nvPr>
            <p:ph type="title"/>
          </p:nvPr>
        </p:nvSpPr>
        <p:spPr>
          <a:xfrm>
            <a:off x="838200" y="365125"/>
            <a:ext cx="10515600" cy="1325563"/>
          </a:xfrm>
        </p:spPr>
        <p:txBody>
          <a:bodyPr>
            <a:normAutofit/>
          </a:bodyPr>
          <a:lstStyle/>
          <a:p>
            <a:r>
              <a:rPr lang="en-US" sz="5000" b="1" dirty="0"/>
              <a:t>Algorithms and Examples in Text Mining</a:t>
            </a:r>
          </a:p>
        </p:txBody>
      </p:sp>
      <p:graphicFrame>
        <p:nvGraphicFramePr>
          <p:cNvPr id="5" name="Content Placeholder 2">
            <a:extLst>
              <a:ext uri="{FF2B5EF4-FFF2-40B4-BE49-F238E27FC236}">
                <a16:creationId xmlns:a16="http://schemas.microsoft.com/office/drawing/2014/main" id="{3A198E6B-20B3-026C-5471-4132019DEEB3}"/>
              </a:ext>
            </a:extLst>
          </p:cNvPr>
          <p:cNvGraphicFramePr>
            <a:graphicFrameLocks noGrp="1"/>
          </p:cNvGraphicFramePr>
          <p:nvPr>
            <p:ph idx="1"/>
            <p:extLst>
              <p:ext uri="{D42A27DB-BD31-4B8C-83A1-F6EECF244321}">
                <p14:modId xmlns:p14="http://schemas.microsoft.com/office/powerpoint/2010/main" val="1616270283"/>
              </p:ext>
            </p:extLst>
          </p:nvPr>
        </p:nvGraphicFramePr>
        <p:xfrm>
          <a:off x="838200" y="1857384"/>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EE27C20F-BE2A-E509-9D2D-900A7D783A9D}"/>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pitchFamily="34" charset="0"/>
              </a:rPr>
              <a:t>(</a:t>
            </a:r>
            <a:r>
              <a:rPr kumimoji="0" lang="en-US" sz="1500" b="0" i="0" u="none" strike="noStrike" kern="1200" cap="none" spc="0" normalizeH="0" baseline="0" noProof="0" dirty="0" err="1">
                <a:ln>
                  <a:noFill/>
                </a:ln>
                <a:solidFill>
                  <a:prstClr val="black"/>
                </a:solidFill>
                <a:effectLst/>
                <a:uLnTx/>
                <a:uFillTx/>
                <a:latin typeface="Aptos" panose="020B0004020202020204" pitchFamily="34" charset="0"/>
              </a:rPr>
              <a:t>Ohri</a:t>
            </a:r>
            <a:r>
              <a:rPr kumimoji="0" lang="en-US" sz="1500" b="0" i="0" u="none" strike="noStrike" kern="1200" cap="none" spc="0" normalizeH="0" baseline="0" noProof="0" dirty="0">
                <a:ln>
                  <a:noFill/>
                </a:ln>
                <a:solidFill>
                  <a:prstClr val="black"/>
                </a:solidFill>
                <a:effectLst/>
                <a:uLnTx/>
                <a:uFillTx/>
                <a:latin typeface="Aptos" panose="020B0004020202020204" pitchFamily="34" charset="0"/>
              </a:rPr>
              <a:t>, 2021; </a:t>
            </a:r>
            <a:r>
              <a:rPr kumimoji="0" lang="en-US" sz="1500" b="0" i="0" u="none" strike="noStrike" kern="1200" cap="none" spc="0" normalizeH="0" baseline="0" noProof="0" dirty="0" err="1">
                <a:ln>
                  <a:noFill/>
                </a:ln>
                <a:solidFill>
                  <a:prstClr val="black"/>
                </a:solidFill>
                <a:effectLst/>
                <a:uLnTx/>
                <a:uFillTx/>
                <a:latin typeface="Aptos" panose="020B0004020202020204" pitchFamily="34" charset="0"/>
              </a:rPr>
              <a:t>Valcheva</a:t>
            </a:r>
            <a:r>
              <a:rPr kumimoji="0" lang="en-US" sz="1500" b="0" i="0" u="none" strike="noStrike" kern="1200" cap="none" spc="0" normalizeH="0" baseline="0" noProof="0" dirty="0">
                <a:ln>
                  <a:noFill/>
                </a:ln>
                <a:solidFill>
                  <a:prstClr val="black"/>
                </a:solidFill>
                <a:effectLst/>
                <a:uLnTx/>
                <a:uFillTx/>
                <a:latin typeface="Aptos" panose="020B0004020202020204" pitchFamily="34" charset="0"/>
              </a:rPr>
              <a:t>, 2022)</a:t>
            </a:r>
          </a:p>
        </p:txBody>
      </p:sp>
    </p:spTree>
    <p:extLst>
      <p:ext uri="{BB962C8B-B14F-4D97-AF65-F5344CB8AC3E}">
        <p14:creationId xmlns:p14="http://schemas.microsoft.com/office/powerpoint/2010/main" val="317159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90FB-6AA5-F86D-F302-9B1467554C08}"/>
              </a:ext>
            </a:extLst>
          </p:cNvPr>
          <p:cNvSpPr>
            <a:spLocks noGrp="1"/>
          </p:cNvSpPr>
          <p:nvPr>
            <p:ph type="title"/>
          </p:nvPr>
        </p:nvSpPr>
        <p:spPr>
          <a:xfrm>
            <a:off x="838200" y="365125"/>
            <a:ext cx="10515600" cy="1325563"/>
          </a:xfrm>
        </p:spPr>
        <p:txBody>
          <a:bodyPr>
            <a:normAutofit fontScale="90000"/>
          </a:bodyPr>
          <a:lstStyle/>
          <a:p>
            <a:r>
              <a:rPr lang="en-US" sz="5000" b="1" dirty="0"/>
              <a:t>Algorithms and Examples in Text Mining (Embeddings)</a:t>
            </a:r>
          </a:p>
        </p:txBody>
      </p:sp>
      <p:graphicFrame>
        <p:nvGraphicFramePr>
          <p:cNvPr id="5" name="Content Placeholder 2">
            <a:extLst>
              <a:ext uri="{FF2B5EF4-FFF2-40B4-BE49-F238E27FC236}">
                <a16:creationId xmlns:a16="http://schemas.microsoft.com/office/drawing/2014/main" id="{3A198E6B-20B3-026C-5471-4132019DEEB3}"/>
              </a:ext>
            </a:extLst>
          </p:cNvPr>
          <p:cNvGraphicFramePr>
            <a:graphicFrameLocks noGrp="1"/>
          </p:cNvGraphicFramePr>
          <p:nvPr>
            <p:ph idx="1"/>
            <p:extLst>
              <p:ext uri="{D42A27DB-BD31-4B8C-83A1-F6EECF244321}">
                <p14:modId xmlns:p14="http://schemas.microsoft.com/office/powerpoint/2010/main" val="1280179434"/>
              </p:ext>
            </p:extLst>
          </p:nvPr>
        </p:nvGraphicFramePr>
        <p:xfrm>
          <a:off x="838200" y="1857384"/>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EE27C20F-BE2A-E509-9D2D-900A7D783A9D}"/>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lang="en-US" sz="1500" kern="100" dirty="0">
                <a:effectLst/>
                <a:latin typeface="Aptos" panose="020B0004020202020204" pitchFamily="34" charset="0"/>
                <a:ea typeface="Aptos" panose="020B0004020202020204" pitchFamily="34" charset="0"/>
                <a:cs typeface="Arial" panose="020B0604020202020204" pitchFamily="34" charset="0"/>
              </a:rPr>
              <a:t>(</a:t>
            </a:r>
            <a:r>
              <a:rPr lang="en-US" sz="1500" kern="100" dirty="0" err="1">
                <a:effectLst/>
                <a:latin typeface="Aptos" panose="020B0004020202020204" pitchFamily="34" charset="0"/>
                <a:ea typeface="Aptos" panose="020B0004020202020204" pitchFamily="34" charset="0"/>
                <a:cs typeface="Arial" panose="020B0604020202020204" pitchFamily="34" charset="0"/>
              </a:rPr>
              <a:t>Kathrani</a:t>
            </a:r>
            <a:r>
              <a:rPr lang="en-US" sz="1500" kern="100" dirty="0">
                <a:effectLst/>
                <a:latin typeface="Aptos" panose="020B0004020202020204" pitchFamily="34" charset="0"/>
                <a:ea typeface="Aptos" panose="020B0004020202020204" pitchFamily="34" charset="0"/>
                <a:cs typeface="Arial" panose="020B0604020202020204" pitchFamily="34" charset="0"/>
              </a:rPr>
              <a:t>, 2020; Burke, 2021; Dave, 2023)</a:t>
            </a:r>
          </a:p>
        </p:txBody>
      </p:sp>
    </p:spTree>
    <p:extLst>
      <p:ext uri="{BB962C8B-B14F-4D97-AF65-F5344CB8AC3E}">
        <p14:creationId xmlns:p14="http://schemas.microsoft.com/office/powerpoint/2010/main" val="78850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941D-C930-2425-7502-BE0CFB8D8B00}"/>
              </a:ext>
            </a:extLst>
          </p:cNvPr>
          <p:cNvSpPr>
            <a:spLocks noGrp="1"/>
          </p:cNvSpPr>
          <p:nvPr>
            <p:ph type="title"/>
          </p:nvPr>
        </p:nvSpPr>
        <p:spPr/>
        <p:txBody>
          <a:bodyPr/>
          <a:lstStyle/>
          <a:p>
            <a:r>
              <a:rPr lang="en-US" sz="4400" b="1" dirty="0"/>
              <a:t>Methods in Text Mining</a:t>
            </a:r>
            <a:endParaRPr lang="en-US" dirty="0"/>
          </a:p>
        </p:txBody>
      </p:sp>
      <p:graphicFrame>
        <p:nvGraphicFramePr>
          <p:cNvPr id="5" name="Content Placeholder 2">
            <a:extLst>
              <a:ext uri="{FF2B5EF4-FFF2-40B4-BE49-F238E27FC236}">
                <a16:creationId xmlns:a16="http://schemas.microsoft.com/office/drawing/2014/main" id="{D9774AAA-B869-5FCA-F562-56DF3060FC14}"/>
              </a:ext>
            </a:extLst>
          </p:cNvPr>
          <p:cNvGraphicFramePr>
            <a:graphicFrameLocks noGrp="1"/>
          </p:cNvGraphicFramePr>
          <p:nvPr>
            <p:ph idx="1"/>
            <p:extLst>
              <p:ext uri="{D42A27DB-BD31-4B8C-83A1-F6EECF244321}">
                <p14:modId xmlns:p14="http://schemas.microsoft.com/office/powerpoint/2010/main" val="324427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A1EE07BE-A9D4-866D-F25B-F125D53595E6}"/>
              </a:ext>
            </a:extLst>
          </p:cNvPr>
          <p:cNvSpPr txBox="1">
            <a:spLocks/>
          </p:cNvSpPr>
          <p:nvPr/>
        </p:nvSpPr>
        <p:spPr>
          <a:xfrm>
            <a:off x="438557" y="6277743"/>
            <a:ext cx="11314579" cy="4370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Arial" panose="020B0604020202020204" pitchFamily="34" charset="0"/>
              </a:rPr>
              <a:t> (Nishida, 2016; </a:t>
            </a:r>
            <a:r>
              <a:rPr lang="en-US" sz="1800" dirty="0" err="1">
                <a:effectLst/>
                <a:latin typeface="Aptos" panose="020B0004020202020204" pitchFamily="34" charset="0"/>
                <a:ea typeface="Aptos" panose="020B0004020202020204" pitchFamily="34" charset="0"/>
                <a:cs typeface="Arial" panose="020B0604020202020204" pitchFamily="34" charset="0"/>
              </a:rPr>
              <a:t>Savale</a:t>
            </a:r>
            <a:r>
              <a:rPr lang="en-US" sz="1800" dirty="0">
                <a:effectLst/>
                <a:latin typeface="Aptos" panose="020B0004020202020204" pitchFamily="34" charset="0"/>
                <a:ea typeface="Aptos" panose="020B0004020202020204" pitchFamily="34" charset="0"/>
                <a:cs typeface="Arial" panose="020B0604020202020204" pitchFamily="34" charset="0"/>
              </a:rPr>
              <a:t>, </a:t>
            </a:r>
            <a:r>
              <a:rPr lang="en-US" sz="1800" dirty="0" err="1">
                <a:effectLst/>
                <a:latin typeface="Aptos" panose="020B0004020202020204" pitchFamily="34" charset="0"/>
                <a:ea typeface="Aptos" panose="020B0004020202020204" pitchFamily="34" charset="0"/>
                <a:cs typeface="Arial" panose="020B0604020202020204" pitchFamily="34" charset="0"/>
              </a:rPr>
              <a:t>Savale</a:t>
            </a:r>
            <a:r>
              <a:rPr lang="en-US" sz="1800" dirty="0">
                <a:effectLst/>
                <a:latin typeface="Aptos" panose="020B0004020202020204" pitchFamily="34" charset="0"/>
                <a:ea typeface="Aptos" panose="020B0004020202020204" pitchFamily="34" charset="0"/>
                <a:cs typeface="Arial" panose="020B0604020202020204" pitchFamily="34" charset="0"/>
              </a:rPr>
              <a:t> and </a:t>
            </a:r>
            <a:r>
              <a:rPr lang="en-US" sz="1800" dirty="0" err="1">
                <a:effectLst/>
                <a:latin typeface="Aptos" panose="020B0004020202020204" pitchFamily="34" charset="0"/>
                <a:ea typeface="Aptos" panose="020B0004020202020204" pitchFamily="34" charset="0"/>
                <a:cs typeface="Arial" panose="020B0604020202020204" pitchFamily="34" charset="0"/>
              </a:rPr>
              <a:t>Gharpure</a:t>
            </a:r>
            <a:r>
              <a:rPr lang="en-US" sz="1800" dirty="0">
                <a:effectLst/>
                <a:latin typeface="Aptos" panose="020B0004020202020204" pitchFamily="34" charset="0"/>
                <a:ea typeface="Aptos" panose="020B0004020202020204" pitchFamily="34" charset="0"/>
                <a:cs typeface="Arial" panose="020B0604020202020204" pitchFamily="34" charset="0"/>
              </a:rPr>
              <a:t>, 2018; Rai, 2019; Kerner, 2020; Tyagi Neelam, 2021; </a:t>
            </a:r>
            <a:r>
              <a:rPr lang="en-US" sz="1800" dirty="0" err="1">
                <a:effectLst/>
                <a:latin typeface="Aptos" panose="020B0004020202020204" pitchFamily="34" charset="0"/>
                <a:ea typeface="Aptos" panose="020B0004020202020204" pitchFamily="34" charset="0"/>
                <a:cs typeface="Arial" panose="020B0604020202020204" pitchFamily="34" charset="0"/>
              </a:rPr>
              <a:t>DataScientest</a:t>
            </a:r>
            <a:r>
              <a:rPr lang="en-US" sz="1800" dirty="0">
                <a:effectLst/>
                <a:latin typeface="Aptos" panose="020B0004020202020204" pitchFamily="34" charset="0"/>
                <a:ea typeface="Aptos" panose="020B0004020202020204" pitchFamily="34" charset="0"/>
                <a:cs typeface="Arial" panose="020B0604020202020204" pitchFamily="34" charset="0"/>
              </a:rPr>
              <a:t>, 2023; Parashar, 2023)</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9762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E11C-8613-2FC6-31AE-118D04C8A2AD}"/>
              </a:ext>
            </a:extLst>
          </p:cNvPr>
          <p:cNvSpPr>
            <a:spLocks noGrp="1"/>
          </p:cNvSpPr>
          <p:nvPr>
            <p:ph type="title"/>
          </p:nvPr>
        </p:nvSpPr>
        <p:spPr/>
        <p:txBody>
          <a:bodyPr/>
          <a:lstStyle/>
          <a:p>
            <a:r>
              <a:rPr lang="en-US" b="1" dirty="0"/>
              <a:t>Approaches in Text Mining</a:t>
            </a:r>
          </a:p>
        </p:txBody>
      </p:sp>
      <p:graphicFrame>
        <p:nvGraphicFramePr>
          <p:cNvPr id="5" name="Content Placeholder 2">
            <a:extLst>
              <a:ext uri="{FF2B5EF4-FFF2-40B4-BE49-F238E27FC236}">
                <a16:creationId xmlns:a16="http://schemas.microsoft.com/office/drawing/2014/main" id="{692E5401-EEA0-78C3-C19C-BA7B8ECC87E6}"/>
              </a:ext>
            </a:extLst>
          </p:cNvPr>
          <p:cNvGraphicFramePr>
            <a:graphicFrameLocks noGrp="1"/>
          </p:cNvGraphicFramePr>
          <p:nvPr>
            <p:ph idx="1"/>
            <p:extLst>
              <p:ext uri="{D42A27DB-BD31-4B8C-83A1-F6EECF244321}">
                <p14:modId xmlns:p14="http://schemas.microsoft.com/office/powerpoint/2010/main" val="3681663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6C520B4B-7603-0DE4-FB3B-E245944C8AD3}"/>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(IBM, 2020; </a:t>
            </a:r>
            <a:r>
              <a:rPr lang="en-US" sz="1500" dirty="0" err="1">
                <a:effectLst/>
                <a:latin typeface="Aptos" panose="020B0004020202020204" pitchFamily="34" charset="0"/>
                <a:ea typeface="Aptos" panose="020B0004020202020204" pitchFamily="34" charset="0"/>
                <a:cs typeface="Arial" panose="020B0604020202020204" pitchFamily="34" charset="0"/>
              </a:rPr>
              <a:t>Bonthu</a:t>
            </a:r>
            <a:r>
              <a:rPr lang="en-US" sz="1500" dirty="0">
                <a:effectLst/>
                <a:latin typeface="Aptos" panose="020B0004020202020204" pitchFamily="34" charset="0"/>
                <a:ea typeface="Aptos" panose="020B0004020202020204" pitchFamily="34" charset="0"/>
                <a:cs typeface="Arial" panose="020B0604020202020204" pitchFamily="34" charset="0"/>
              </a:rPr>
              <a:t>, 2021; </a:t>
            </a:r>
            <a:r>
              <a:rPr lang="en-US" sz="1500" dirty="0" err="1">
                <a:effectLst/>
                <a:latin typeface="Aptos" panose="020B0004020202020204" pitchFamily="34" charset="0"/>
                <a:ea typeface="Aptos" panose="020B0004020202020204" pitchFamily="34" charset="0"/>
                <a:cs typeface="Arial" panose="020B0604020202020204" pitchFamily="34" charset="0"/>
              </a:rPr>
              <a:t>Karaoğlan</a:t>
            </a:r>
            <a:r>
              <a:rPr lang="en-US" sz="1500" dirty="0">
                <a:effectLst/>
                <a:latin typeface="Aptos" panose="020B0004020202020204" pitchFamily="34" charset="0"/>
                <a:ea typeface="Aptos" panose="020B0004020202020204" pitchFamily="34" charset="0"/>
                <a:cs typeface="Arial" panose="020B0604020202020204" pitchFamily="34" charset="0"/>
              </a:rPr>
              <a:t> and </a:t>
            </a:r>
            <a:r>
              <a:rPr lang="en-US" sz="1500" dirty="0" err="1">
                <a:effectLst/>
                <a:latin typeface="Aptos" panose="020B0004020202020204" pitchFamily="34" charset="0"/>
                <a:ea typeface="Aptos" panose="020B0004020202020204" pitchFamily="34" charset="0"/>
                <a:cs typeface="Arial" panose="020B0604020202020204" pitchFamily="34" charset="0"/>
              </a:rPr>
              <a:t>Fındık</a:t>
            </a:r>
            <a:r>
              <a:rPr lang="en-US" sz="1500" dirty="0">
                <a:effectLst/>
                <a:latin typeface="Aptos" panose="020B0004020202020204" pitchFamily="34" charset="0"/>
                <a:ea typeface="Aptos" panose="020B0004020202020204" pitchFamily="34" charset="0"/>
                <a:cs typeface="Arial" panose="020B0604020202020204" pitchFamily="34" charset="0"/>
              </a:rPr>
              <a:t>, 2022)</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045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A18C-C47E-B8E4-661F-BF876D69A643}"/>
              </a:ext>
            </a:extLst>
          </p:cNvPr>
          <p:cNvSpPr>
            <a:spLocks noGrp="1"/>
          </p:cNvSpPr>
          <p:nvPr>
            <p:ph type="title"/>
          </p:nvPr>
        </p:nvSpPr>
        <p:spPr/>
        <p:txBody>
          <a:bodyPr/>
          <a:lstStyle/>
          <a:p>
            <a:r>
              <a:rPr lang="en-US" b="1" dirty="0"/>
              <a:t>Techniques in Text Mining</a:t>
            </a:r>
          </a:p>
        </p:txBody>
      </p:sp>
      <p:graphicFrame>
        <p:nvGraphicFramePr>
          <p:cNvPr id="10" name="Content Placeholder 5">
            <a:extLst>
              <a:ext uri="{FF2B5EF4-FFF2-40B4-BE49-F238E27FC236}">
                <a16:creationId xmlns:a16="http://schemas.microsoft.com/office/drawing/2014/main" id="{62B29214-3ED5-A2F5-569E-14018609299D}"/>
              </a:ext>
            </a:extLst>
          </p:cNvPr>
          <p:cNvGraphicFramePr>
            <a:graphicFrameLocks noGrp="1"/>
          </p:cNvGraphicFramePr>
          <p:nvPr>
            <p:ph idx="1"/>
            <p:extLst>
              <p:ext uri="{D42A27DB-BD31-4B8C-83A1-F6EECF244321}">
                <p14:modId xmlns:p14="http://schemas.microsoft.com/office/powerpoint/2010/main" val="3008044809"/>
              </p:ext>
            </p:extLst>
          </p:nvPr>
        </p:nvGraphicFramePr>
        <p:xfrm>
          <a:off x="301336" y="1776845"/>
          <a:ext cx="11741727" cy="4716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86F9CEAD-3F1D-4796-0CA8-3D6D0A58689E}"/>
              </a:ext>
            </a:extLst>
          </p:cNvPr>
          <p:cNvSpPr txBox="1">
            <a:spLocks/>
          </p:cNvSpPr>
          <p:nvPr/>
        </p:nvSpPr>
        <p:spPr>
          <a:xfrm>
            <a:off x="438557" y="6277743"/>
            <a:ext cx="11314579" cy="4370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Arial" panose="020B0604020202020204" pitchFamily="34" charset="0"/>
              </a:rPr>
              <a:t> (Nishida, 2016; </a:t>
            </a:r>
            <a:r>
              <a:rPr lang="en-US" sz="1800" dirty="0" err="1">
                <a:effectLst/>
                <a:latin typeface="Aptos" panose="020B0004020202020204" pitchFamily="34" charset="0"/>
                <a:ea typeface="Aptos" panose="020B0004020202020204" pitchFamily="34" charset="0"/>
                <a:cs typeface="Arial" panose="020B0604020202020204" pitchFamily="34" charset="0"/>
              </a:rPr>
              <a:t>Savale</a:t>
            </a:r>
            <a:r>
              <a:rPr lang="en-US" sz="1800" dirty="0">
                <a:effectLst/>
                <a:latin typeface="Aptos" panose="020B0004020202020204" pitchFamily="34" charset="0"/>
                <a:ea typeface="Aptos" panose="020B0004020202020204" pitchFamily="34" charset="0"/>
                <a:cs typeface="Arial" panose="020B0604020202020204" pitchFamily="34" charset="0"/>
              </a:rPr>
              <a:t>, </a:t>
            </a:r>
            <a:r>
              <a:rPr lang="en-US" sz="1800" dirty="0" err="1">
                <a:effectLst/>
                <a:latin typeface="Aptos" panose="020B0004020202020204" pitchFamily="34" charset="0"/>
                <a:ea typeface="Aptos" panose="020B0004020202020204" pitchFamily="34" charset="0"/>
                <a:cs typeface="Arial" panose="020B0604020202020204" pitchFamily="34" charset="0"/>
              </a:rPr>
              <a:t>Savale</a:t>
            </a:r>
            <a:r>
              <a:rPr lang="en-US" sz="1800" dirty="0">
                <a:effectLst/>
                <a:latin typeface="Aptos" panose="020B0004020202020204" pitchFamily="34" charset="0"/>
                <a:ea typeface="Aptos" panose="020B0004020202020204" pitchFamily="34" charset="0"/>
                <a:cs typeface="Arial" panose="020B0604020202020204" pitchFamily="34" charset="0"/>
              </a:rPr>
              <a:t> and </a:t>
            </a:r>
            <a:r>
              <a:rPr lang="en-US" sz="1800" dirty="0" err="1">
                <a:effectLst/>
                <a:latin typeface="Aptos" panose="020B0004020202020204" pitchFamily="34" charset="0"/>
                <a:ea typeface="Aptos" panose="020B0004020202020204" pitchFamily="34" charset="0"/>
                <a:cs typeface="Arial" panose="020B0604020202020204" pitchFamily="34" charset="0"/>
              </a:rPr>
              <a:t>Gharpure</a:t>
            </a:r>
            <a:r>
              <a:rPr lang="en-US" sz="1800" dirty="0">
                <a:effectLst/>
                <a:latin typeface="Aptos" panose="020B0004020202020204" pitchFamily="34" charset="0"/>
                <a:ea typeface="Aptos" panose="020B0004020202020204" pitchFamily="34" charset="0"/>
                <a:cs typeface="Arial" panose="020B0604020202020204" pitchFamily="34" charset="0"/>
              </a:rPr>
              <a:t>, 2018; Rai, 2019; Kerner, 2020; Tyagi Neelam, 2021; </a:t>
            </a:r>
            <a:r>
              <a:rPr lang="en-US" sz="1800" dirty="0" err="1">
                <a:effectLst/>
                <a:latin typeface="Aptos" panose="020B0004020202020204" pitchFamily="34" charset="0"/>
                <a:ea typeface="Aptos" panose="020B0004020202020204" pitchFamily="34" charset="0"/>
                <a:cs typeface="Arial" panose="020B0604020202020204" pitchFamily="34" charset="0"/>
              </a:rPr>
              <a:t>DataScientest</a:t>
            </a:r>
            <a:r>
              <a:rPr lang="en-US" sz="1800" dirty="0">
                <a:effectLst/>
                <a:latin typeface="Aptos" panose="020B0004020202020204" pitchFamily="34" charset="0"/>
                <a:ea typeface="Aptos" panose="020B0004020202020204" pitchFamily="34" charset="0"/>
                <a:cs typeface="Arial" panose="020B0604020202020204" pitchFamily="34" charset="0"/>
              </a:rPr>
              <a:t>, 2023; Parashar, 2023)</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26936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F649-769A-37BF-9F2F-D1CE497D219A}"/>
              </a:ext>
            </a:extLst>
          </p:cNvPr>
          <p:cNvSpPr>
            <a:spLocks noGrp="1"/>
          </p:cNvSpPr>
          <p:nvPr>
            <p:ph type="title"/>
          </p:nvPr>
        </p:nvSpPr>
        <p:spPr/>
        <p:txBody>
          <a:bodyPr/>
          <a:lstStyle/>
          <a:p>
            <a:r>
              <a:rPr lang="en-US" b="1" dirty="0"/>
              <a:t>Text Preprocessing</a:t>
            </a:r>
          </a:p>
        </p:txBody>
      </p:sp>
      <p:graphicFrame>
        <p:nvGraphicFramePr>
          <p:cNvPr id="5" name="Content Placeholder 2">
            <a:extLst>
              <a:ext uri="{FF2B5EF4-FFF2-40B4-BE49-F238E27FC236}">
                <a16:creationId xmlns:a16="http://schemas.microsoft.com/office/drawing/2014/main" id="{4EEBFC82-3DCB-D5D4-E13E-24FB1D1EBAC0}"/>
              </a:ext>
            </a:extLst>
          </p:cNvPr>
          <p:cNvGraphicFramePr>
            <a:graphicFrameLocks noGrp="1"/>
          </p:cNvGraphicFramePr>
          <p:nvPr>
            <p:ph idx="1"/>
            <p:extLst>
              <p:ext uri="{D42A27DB-BD31-4B8C-83A1-F6EECF244321}">
                <p14:modId xmlns:p14="http://schemas.microsoft.com/office/powerpoint/2010/main" val="10057423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DA6F6E8-52D2-1F9F-77AA-D9C1E09A7C1C}"/>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(Fuchs, 2021; Deepanshi, 2023)</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11619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9362-60F5-B5EB-2442-6E04CC24D147}"/>
              </a:ext>
            </a:extLst>
          </p:cNvPr>
          <p:cNvSpPr>
            <a:spLocks noGrp="1"/>
          </p:cNvSpPr>
          <p:nvPr>
            <p:ph type="title"/>
          </p:nvPr>
        </p:nvSpPr>
        <p:spPr>
          <a:xfrm>
            <a:off x="838200" y="375516"/>
            <a:ext cx="10515600" cy="1325563"/>
          </a:xfrm>
        </p:spPr>
        <p:txBody>
          <a:bodyPr>
            <a:normAutofit/>
          </a:bodyPr>
          <a:lstStyle/>
          <a:p>
            <a:r>
              <a:rPr lang="en-US" b="1" dirty="0"/>
              <a:t>Historical Background of Data Mining</a:t>
            </a:r>
            <a:br>
              <a:rPr lang="en-US" b="1" dirty="0"/>
            </a:br>
            <a:r>
              <a:rPr lang="en-US" b="1" dirty="0"/>
              <a:t>Early Beginnings (Pre-1960s)</a:t>
            </a:r>
          </a:p>
        </p:txBody>
      </p:sp>
      <p:graphicFrame>
        <p:nvGraphicFramePr>
          <p:cNvPr id="5" name="Content Placeholder 2">
            <a:extLst>
              <a:ext uri="{FF2B5EF4-FFF2-40B4-BE49-F238E27FC236}">
                <a16:creationId xmlns:a16="http://schemas.microsoft.com/office/drawing/2014/main" id="{9AF15C24-536A-3B0D-25A6-9A41B94D92A6}"/>
              </a:ext>
            </a:extLst>
          </p:cNvPr>
          <p:cNvGraphicFramePr>
            <a:graphicFrameLocks noGrp="1"/>
          </p:cNvGraphicFramePr>
          <p:nvPr>
            <p:ph idx="1"/>
            <p:extLst>
              <p:ext uri="{D42A27DB-BD31-4B8C-83A1-F6EECF244321}">
                <p14:modId xmlns:p14="http://schemas.microsoft.com/office/powerpoint/2010/main" val="14017107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4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CDE97-A995-48F0-EEB7-EAB2F2AE0D42}"/>
              </a:ext>
            </a:extLst>
          </p:cNvPr>
          <p:cNvSpPr>
            <a:spLocks noGrp="1"/>
          </p:cNvSpPr>
          <p:nvPr>
            <p:ph type="title"/>
          </p:nvPr>
        </p:nvSpPr>
        <p:spPr>
          <a:xfrm>
            <a:off x="804672" y="802955"/>
            <a:ext cx="4766330" cy="1454051"/>
          </a:xfrm>
        </p:spPr>
        <p:txBody>
          <a:bodyPr>
            <a:normAutofit/>
          </a:bodyPr>
          <a:lstStyle/>
          <a:p>
            <a:r>
              <a:rPr lang="en-US" sz="3600" b="1" dirty="0"/>
              <a:t>TF-IDF</a:t>
            </a:r>
          </a:p>
        </p:txBody>
      </p:sp>
      <p:sp>
        <p:nvSpPr>
          <p:cNvPr id="3" name="Content Placeholder 2">
            <a:extLst>
              <a:ext uri="{FF2B5EF4-FFF2-40B4-BE49-F238E27FC236}">
                <a16:creationId xmlns:a16="http://schemas.microsoft.com/office/drawing/2014/main" id="{546F0BE8-3E2E-293B-F285-1EBDBC9E9822}"/>
              </a:ext>
            </a:extLst>
          </p:cNvPr>
          <p:cNvSpPr>
            <a:spLocks noGrp="1"/>
          </p:cNvSpPr>
          <p:nvPr>
            <p:ph idx="1"/>
          </p:nvPr>
        </p:nvSpPr>
        <p:spPr>
          <a:xfrm>
            <a:off x="804672" y="2421683"/>
            <a:ext cx="4765949" cy="3353476"/>
          </a:xfrm>
        </p:spPr>
        <p:txBody>
          <a:bodyPr anchor="t">
            <a:normAutofit/>
          </a:bodyPr>
          <a:lstStyle/>
          <a:p>
            <a:pPr marL="0" indent="0">
              <a:buNone/>
            </a:pPr>
            <a:r>
              <a:rPr lang="en-US" sz="1800" dirty="0"/>
              <a:t>TF-IDF is a statistical measure used to evaluate the importance of a word in a document, which is part of a corpus. It's often used in search engine scoring, text mining, and user modeling. The value increases proportionally to the number of times a word appears in the document, offset by the frequency of the word in the corpus, which helps to adjust for the fact that some words appear more frequently in general.</a:t>
            </a:r>
          </a:p>
        </p:txBody>
      </p:sp>
      <p:grpSp>
        <p:nvGrpSpPr>
          <p:cNvPr id="25" name="Group 2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6" name="Freeform: Shape 2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Document">
            <a:extLst>
              <a:ext uri="{FF2B5EF4-FFF2-40B4-BE49-F238E27FC236}">
                <a16:creationId xmlns:a16="http://schemas.microsoft.com/office/drawing/2014/main" id="{D8630687-CE83-C2F7-2C79-A54EFF867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
        <p:nvSpPr>
          <p:cNvPr id="4" name="Title 1">
            <a:extLst>
              <a:ext uri="{FF2B5EF4-FFF2-40B4-BE49-F238E27FC236}">
                <a16:creationId xmlns:a16="http://schemas.microsoft.com/office/drawing/2014/main" id="{8DFF00C2-C1E1-4D06-CD64-994235F399DF}"/>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a:t>
            </a:r>
            <a:r>
              <a:rPr lang="en-US" sz="1500" dirty="0" err="1">
                <a:effectLst/>
                <a:latin typeface="Aptos" panose="020B0004020202020204" pitchFamily="34" charset="0"/>
                <a:ea typeface="Aptos" panose="020B0004020202020204" pitchFamily="34" charset="0"/>
                <a:cs typeface="Arial" panose="020B0604020202020204" pitchFamily="34" charset="0"/>
              </a:rPr>
              <a:t>Stecanella</a:t>
            </a:r>
            <a:r>
              <a:rPr lang="en-US" sz="1500" dirty="0">
                <a:effectLst/>
                <a:latin typeface="Aptos" panose="020B0004020202020204" pitchFamily="34" charset="0"/>
                <a:ea typeface="Aptos" panose="020B0004020202020204" pitchFamily="34" charset="0"/>
                <a:cs typeface="Arial" panose="020B0604020202020204" pitchFamily="34" charset="0"/>
              </a:rPr>
              <a:t>, 2019; </a:t>
            </a:r>
            <a:r>
              <a:rPr lang="en-US" sz="1500" dirty="0" err="1">
                <a:effectLst/>
                <a:latin typeface="Aptos" panose="020B0004020202020204" pitchFamily="34" charset="0"/>
                <a:ea typeface="Aptos" panose="020B0004020202020204" pitchFamily="34" charset="0"/>
                <a:cs typeface="Arial" panose="020B0604020202020204" pitchFamily="34" charset="0"/>
              </a:rPr>
              <a:t>Simha</a:t>
            </a:r>
            <a:r>
              <a:rPr lang="en-US" sz="1500" dirty="0">
                <a:effectLst/>
                <a:latin typeface="Aptos" panose="020B0004020202020204" pitchFamily="34" charset="0"/>
                <a:ea typeface="Aptos" panose="020B0004020202020204" pitchFamily="34" charset="0"/>
                <a:cs typeface="Arial" panose="020B0604020202020204" pitchFamily="34" charset="0"/>
              </a:rPr>
              <a:t>, 2021)</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248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01049-3F91-905F-44ED-7B53823CCBD4}"/>
              </a:ext>
            </a:extLst>
          </p:cNvPr>
          <p:cNvSpPr>
            <a:spLocks noGrp="1"/>
          </p:cNvSpPr>
          <p:nvPr>
            <p:ph type="title"/>
          </p:nvPr>
        </p:nvSpPr>
        <p:spPr>
          <a:xfrm>
            <a:off x="838200" y="556995"/>
            <a:ext cx="10515600" cy="1133693"/>
          </a:xfrm>
        </p:spPr>
        <p:txBody>
          <a:bodyPr>
            <a:normAutofit/>
          </a:bodyPr>
          <a:lstStyle/>
          <a:p>
            <a:r>
              <a:rPr lang="en-US" sz="5200"/>
              <a:t>TF-IDF</a:t>
            </a:r>
          </a:p>
        </p:txBody>
      </p:sp>
      <p:graphicFrame>
        <p:nvGraphicFramePr>
          <p:cNvPr id="6" name="Content Placeholder 2">
            <a:extLst>
              <a:ext uri="{FF2B5EF4-FFF2-40B4-BE49-F238E27FC236}">
                <a16:creationId xmlns:a16="http://schemas.microsoft.com/office/drawing/2014/main" id="{021A95D5-8FFF-3D08-752E-36DE8246D2E0}"/>
              </a:ext>
            </a:extLst>
          </p:cNvPr>
          <p:cNvGraphicFramePr>
            <a:graphicFrameLocks noGrp="1"/>
          </p:cNvGraphicFramePr>
          <p:nvPr>
            <p:ph idx="1"/>
            <p:extLst>
              <p:ext uri="{D42A27DB-BD31-4B8C-83A1-F6EECF244321}">
                <p14:modId xmlns:p14="http://schemas.microsoft.com/office/powerpoint/2010/main" val="19874152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1599AC86-2148-4B88-BD06-2288395E8AC2}"/>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a:t>
            </a:r>
            <a:r>
              <a:rPr lang="en-US" sz="1500" dirty="0" err="1">
                <a:effectLst/>
                <a:latin typeface="Aptos" panose="020B0004020202020204" pitchFamily="34" charset="0"/>
                <a:ea typeface="Aptos" panose="020B0004020202020204" pitchFamily="34" charset="0"/>
                <a:cs typeface="Arial" panose="020B0604020202020204" pitchFamily="34" charset="0"/>
              </a:rPr>
              <a:t>Stecanella</a:t>
            </a:r>
            <a:r>
              <a:rPr lang="en-US" sz="1500" dirty="0">
                <a:effectLst/>
                <a:latin typeface="Aptos" panose="020B0004020202020204" pitchFamily="34" charset="0"/>
                <a:ea typeface="Aptos" panose="020B0004020202020204" pitchFamily="34" charset="0"/>
                <a:cs typeface="Arial" panose="020B0604020202020204" pitchFamily="34" charset="0"/>
              </a:rPr>
              <a:t>, 2019; </a:t>
            </a:r>
            <a:r>
              <a:rPr lang="en-US" sz="1500" dirty="0" err="1">
                <a:effectLst/>
                <a:latin typeface="Aptos" panose="020B0004020202020204" pitchFamily="34" charset="0"/>
                <a:ea typeface="Aptos" panose="020B0004020202020204" pitchFamily="34" charset="0"/>
                <a:cs typeface="Arial" panose="020B0604020202020204" pitchFamily="34" charset="0"/>
              </a:rPr>
              <a:t>Simha</a:t>
            </a:r>
            <a:r>
              <a:rPr lang="en-US" sz="1500" dirty="0">
                <a:effectLst/>
                <a:latin typeface="Aptos" panose="020B0004020202020204" pitchFamily="34" charset="0"/>
                <a:ea typeface="Aptos" panose="020B0004020202020204" pitchFamily="34" charset="0"/>
                <a:cs typeface="Arial" panose="020B0604020202020204" pitchFamily="34" charset="0"/>
              </a:rPr>
              <a:t>, 2021)</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7205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CD993-D328-A04B-F47A-653A44261551}"/>
              </a:ext>
            </a:extLst>
          </p:cNvPr>
          <p:cNvSpPr>
            <a:spLocks noGrp="1"/>
          </p:cNvSpPr>
          <p:nvPr>
            <p:ph type="title"/>
          </p:nvPr>
        </p:nvSpPr>
        <p:spPr>
          <a:xfrm>
            <a:off x="804672" y="802955"/>
            <a:ext cx="4977976" cy="1454051"/>
          </a:xfrm>
        </p:spPr>
        <p:txBody>
          <a:bodyPr>
            <a:normAutofit/>
          </a:bodyPr>
          <a:lstStyle/>
          <a:p>
            <a:r>
              <a:rPr lang="en-US" sz="3600" b="1" dirty="0"/>
              <a:t>Example of TF-IDF</a:t>
            </a:r>
          </a:p>
        </p:txBody>
      </p:sp>
      <p:sp>
        <p:nvSpPr>
          <p:cNvPr id="3" name="Content Placeholder 2">
            <a:extLst>
              <a:ext uri="{FF2B5EF4-FFF2-40B4-BE49-F238E27FC236}">
                <a16:creationId xmlns:a16="http://schemas.microsoft.com/office/drawing/2014/main" id="{52BC6EEF-C72C-4B09-CAB6-A1F4C84B6DF9}"/>
              </a:ext>
            </a:extLst>
          </p:cNvPr>
          <p:cNvSpPr>
            <a:spLocks noGrp="1"/>
          </p:cNvSpPr>
          <p:nvPr>
            <p:ph idx="1"/>
          </p:nvPr>
        </p:nvSpPr>
        <p:spPr>
          <a:xfrm>
            <a:off x="804672" y="2421682"/>
            <a:ext cx="4977578" cy="3639289"/>
          </a:xfrm>
        </p:spPr>
        <p:txBody>
          <a:bodyPr anchor="ctr">
            <a:normAutofit fontScale="85000" lnSpcReduction="10000"/>
          </a:bodyPr>
          <a:lstStyle/>
          <a:p>
            <a:pPr marL="0" indent="0">
              <a:buNone/>
            </a:pPr>
            <a:r>
              <a:rPr lang="en-US" dirty="0"/>
              <a:t>Imagine we have a corpus containing 1000 documents, and the word "apple" appears in 50 of these. The term frequency (TF) for "apple" in a document where it appears 4 times would be 4 divided by the total number of terms in the document. The inverse document frequency (IDF) would be calculated as the logarithm of (1000/50). The TF-IDF score would then be the product of these two figures.</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Apple">
            <a:extLst>
              <a:ext uri="{FF2B5EF4-FFF2-40B4-BE49-F238E27FC236}">
                <a16:creationId xmlns:a16="http://schemas.microsoft.com/office/drawing/2014/main" id="{A390FAA0-234F-C64D-F5FF-A641BABB4C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373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A82A-CFEA-3150-DCBF-D1517DB0FC0C}"/>
              </a:ext>
            </a:extLst>
          </p:cNvPr>
          <p:cNvSpPr>
            <a:spLocks noGrp="1"/>
          </p:cNvSpPr>
          <p:nvPr>
            <p:ph type="title"/>
          </p:nvPr>
        </p:nvSpPr>
        <p:spPr/>
        <p:txBody>
          <a:bodyPr/>
          <a:lstStyle/>
          <a:p>
            <a:r>
              <a:rPr lang="en-US"/>
              <a:t>TF-IDF Measures</a:t>
            </a:r>
          </a:p>
        </p:txBody>
      </p:sp>
      <p:graphicFrame>
        <p:nvGraphicFramePr>
          <p:cNvPr id="5" name="Content Placeholder 2">
            <a:extLst>
              <a:ext uri="{FF2B5EF4-FFF2-40B4-BE49-F238E27FC236}">
                <a16:creationId xmlns:a16="http://schemas.microsoft.com/office/drawing/2014/main" id="{2DA751C1-6BEC-84AC-8571-067439A95D8F}"/>
              </a:ext>
            </a:extLst>
          </p:cNvPr>
          <p:cNvGraphicFramePr>
            <a:graphicFrameLocks noGrp="1"/>
          </p:cNvGraphicFramePr>
          <p:nvPr>
            <p:ph idx="1"/>
            <p:extLst>
              <p:ext uri="{D42A27DB-BD31-4B8C-83A1-F6EECF244321}">
                <p14:modId xmlns:p14="http://schemas.microsoft.com/office/powerpoint/2010/main" val="394083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645B611A-082B-C635-3E50-628500973B30}"/>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(Ladd, 2020; </a:t>
            </a:r>
            <a:r>
              <a:rPr lang="en-US" sz="1500" dirty="0" err="1">
                <a:effectLst/>
                <a:latin typeface="Aptos" panose="020B0004020202020204" pitchFamily="34" charset="0"/>
                <a:ea typeface="Aptos" panose="020B0004020202020204" pitchFamily="34" charset="0"/>
                <a:cs typeface="Arial" panose="020B0604020202020204" pitchFamily="34" charset="0"/>
              </a:rPr>
              <a:t>Langenderfer</a:t>
            </a:r>
            <a:r>
              <a:rPr lang="en-US" sz="1500" dirty="0">
                <a:effectLst/>
                <a:latin typeface="Aptos" panose="020B0004020202020204" pitchFamily="34" charset="0"/>
                <a:ea typeface="Aptos" panose="020B0004020202020204" pitchFamily="34" charset="0"/>
                <a:cs typeface="Arial" panose="020B0604020202020204" pitchFamily="34" charset="0"/>
              </a:rPr>
              <a:t>, 2021)</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9341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LO3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Autofit/>
          </a:bodyPr>
          <a:lstStyle/>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Bonthu</a:t>
            </a:r>
            <a:r>
              <a:rPr lang="en-US" sz="1200" kern="0" dirty="0">
                <a:effectLst/>
                <a:latin typeface="Aptos" panose="020B0004020202020204" pitchFamily="34" charset="0"/>
                <a:ea typeface="Aptos" panose="020B0004020202020204" pitchFamily="34" charset="0"/>
                <a:cs typeface="Times New Roman" panose="02020603050405020304" pitchFamily="18" charset="0"/>
              </a:rPr>
              <a:t>, H. (2021)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Rule-Based Sentiment Analysis in Python for Data Scientists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Analytics Vidhya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2"/>
              </a:rPr>
              <a:t>https://www.analyticsvidhya.com/blog/2021/06/rule-based-sentiment-analysis-in-python/</a:t>
            </a:r>
            <a:endParaRPr lang="en-US" sz="1200" kern="0" dirty="0">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Burke, R. (2021)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GloVe</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ELMo</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&amp; BERT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Towards Data Science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latin typeface="Aptos" panose="020B0004020202020204" pitchFamily="34" charset="0"/>
                <a:ea typeface="Aptos" panose="020B0004020202020204" pitchFamily="34" charset="0"/>
                <a:cs typeface="Times New Roman" panose="02020603050405020304" pitchFamily="18" charset="0"/>
                <a:hlinkClick r:id="rId3"/>
              </a:rPr>
              <a:t>https://towardsdatascience.com/glove-elmo-bert-9dbbc9226934</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DataScientest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Text mining: Definition, techniques, use cases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DataScientest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4"/>
              </a:rPr>
              <a:t>https://datascientest.com/en/text-mining-all-you-need-to-know</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Dave, P.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GPT vs BERT: Which is Better?</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Towards Data Science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5"/>
              </a:rPr>
              <a:t>https://towardsdatascience.com/gpt-vs-bert-which-is-better-2f1cf92af21a</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Deepanshi (2023)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Text Preprocessing in NLP with Python Codes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Analytics Vidhya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6"/>
              </a:rPr>
              <a:t>https://www.analyticsvidhya.com/blog/2021/06/text-preprocessing-in-nlp-with-python-codes/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Expert.ai Team (2022)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10 Practical Text Mining Examples to Leverage Right Now | Expert.ai | expert.ai</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Expert.ai</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7"/>
              </a:rPr>
              <a:t>https://www.expert.ai/blog/10-text-mining-examples/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Fuchs, M. (2021)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NLP - Text Pre-Processing III (POS, NER and Normalization)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Michael Fuchs Python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8"/>
              </a:rPr>
              <a:t>https://michael-fuchs-python.netlify.app/2021/05/31/nlp-text-pre-processing-iii-pos-ner-and-normalization/</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IBM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is Text Mining?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IBM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9"/>
              </a:rPr>
              <a:t>https://www.ibm.com/cloud/learn/text-mining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St. Jeor, C.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5 Real World Text Mining Examples You Can Apply to Your Data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Zencos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0"/>
              </a:rPr>
              <a:t>https://www.zencos.com/blog/text-mining-examples-advanced-analytics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Jeor, C. St.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can businesses learn from text mining?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Semeon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1"/>
              </a:rPr>
              <a:t>https://semeon.com/textanalytics/what-can-businesses-learn-from-text-mining/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Karaoğlan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K.M. and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Fındık</a:t>
            </a:r>
            <a:r>
              <a:rPr lang="en-US" sz="1200" kern="0" dirty="0">
                <a:effectLst/>
                <a:latin typeface="Aptos" panose="020B0004020202020204" pitchFamily="34" charset="0"/>
                <a:ea typeface="Aptos" panose="020B0004020202020204" pitchFamily="34" charset="0"/>
                <a:cs typeface="Times New Roman" panose="02020603050405020304" pitchFamily="18" charset="0"/>
              </a:rPr>
              <a:t>, O. (2022) ‘Extended rule-based opinion target extraction with a novel text pre-processing method and ensemble learning’,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Applied Soft Computing</a:t>
            </a:r>
            <a:r>
              <a:rPr lang="en-US" sz="1200" kern="0" dirty="0">
                <a:effectLst/>
                <a:latin typeface="Aptos" panose="020B0004020202020204" pitchFamily="34" charset="0"/>
                <a:ea typeface="Aptos" panose="020B0004020202020204" pitchFamily="34" charset="0"/>
                <a:cs typeface="Times New Roman" panose="02020603050405020304" pitchFamily="18" charset="0"/>
              </a:rPr>
              <a:t>, 118, p. 108524.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2"/>
              </a:rPr>
              <a:t>https://doi.org/10.1016/J.ASOC.2022.108524</a:t>
            </a:r>
            <a:r>
              <a:rPr lang="en-US" sz="1200" kern="0" dirty="0">
                <a:effectLst/>
                <a:latin typeface="Aptos" panose="020B0004020202020204" pitchFamily="34" charset="0"/>
                <a:ea typeface="Aptos" panose="020B0004020202020204" pitchFamily="34" charset="0"/>
                <a:cs typeface="Times New Roman" panose="02020603050405020304" pitchFamily="18" charset="0"/>
              </a:rPr>
              <a:t>.</a:t>
            </a:r>
            <a:endParaRPr lang="en-US" sz="1200" kern="100" dirty="0">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Kathrani</a:t>
            </a:r>
            <a:r>
              <a:rPr lang="en-US" sz="1200" kern="0" dirty="0">
                <a:effectLst/>
                <a:latin typeface="Aptos" panose="020B0004020202020204" pitchFamily="34" charset="0"/>
                <a:ea typeface="Aptos" panose="020B0004020202020204" pitchFamily="34" charset="0"/>
                <a:cs typeface="Times New Roman" panose="02020603050405020304" pitchFamily="18" charset="0"/>
              </a:rPr>
              <a:t>, K.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All about Embeddings - Word2Vec, Glove,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FastText</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ELMo</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err="1">
                <a:effectLst/>
                <a:latin typeface="Aptos" panose="020B0004020202020204" pitchFamily="34" charset="0"/>
                <a:ea typeface="Aptos" panose="020B0004020202020204" pitchFamily="34" charset="0"/>
                <a:cs typeface="Times New Roman" panose="02020603050405020304" pitchFamily="18" charset="0"/>
              </a:rPr>
              <a:t>InferSent</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 and Sentence-BERT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Medium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3"/>
              </a:rPr>
              <a:t>https://medium.com/@kashyapkathrani/all-about-embeddings-829c8ff0bf5b</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Kerner, S.M. (2020)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What are Large Language Models?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0" dirty="0">
                <a:effectLst/>
                <a:latin typeface="Aptos" panose="020B0004020202020204" pitchFamily="34" charset="0"/>
                <a:ea typeface="Aptos" panose="020B0004020202020204" pitchFamily="34" charset="0"/>
                <a:cs typeface="Times New Roman" panose="02020603050405020304" pitchFamily="18" charset="0"/>
              </a:rPr>
              <a:t>TechTarget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4"/>
              </a:rPr>
              <a:t>https://www.techtarget.com/whatis/definition/large-language-model-LLM</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27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LO3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Autofit/>
          </a:bodyPr>
          <a:lstStyle/>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Ladd, J.R. (2020) ‘Understanding and Using Common Similarity Measures for Text Analysis’, Programming Historian [Preprint], (9).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2"/>
              </a:rPr>
              <a:t>https://doi.org/10.46430/PHEN0089</a:t>
            </a:r>
            <a:r>
              <a:rPr lang="en-US" sz="1200" kern="0" dirty="0">
                <a:effectLst/>
                <a:latin typeface="Aptos" panose="020B0004020202020204" pitchFamily="34" charset="0"/>
                <a:ea typeface="Aptos" panose="020B0004020202020204" pitchFamily="34" charset="0"/>
                <a:cs typeface="Times New Roman" panose="02020603050405020304" pitchFamily="18" charset="0"/>
              </a:rPr>
              <a:t>.</a:t>
            </a: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Langenderfer</a:t>
            </a:r>
            <a:r>
              <a:rPr lang="en-US" sz="1200" kern="0" dirty="0">
                <a:effectLst/>
                <a:latin typeface="Aptos" panose="020B0004020202020204" pitchFamily="34" charset="0"/>
                <a:ea typeface="Aptos" panose="020B0004020202020204" pitchFamily="34" charset="0"/>
                <a:cs typeface="Times New Roman" panose="02020603050405020304" pitchFamily="18" charset="0"/>
              </a:rPr>
              <a:t>, J. (2021) Using Python to Calculate Similarity Distance Measurement for Text Analysis, Web Mining [IS688, Spring 2021].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3"/>
              </a:rPr>
              <a:t>https://medium.com/web-mining-is688-spring-2021/using-python-to-calculate-similarity-distance-measurement-for-text-analysis-efb089cb582f</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MonkeyLearn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(2020) What Is Text Mining? A Beginner’s Guide,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MonkeyLearn</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4"/>
              </a:rPr>
              <a:t>https://monkeylearn.com/text-mining/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Nishida, K. (2016) Demystifying Text Analytics Part 4 — Dimensionality Reduction and Clustering High Dimensional and Sparse Data, learn data science.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5"/>
              </a:rPr>
              <a:t>https://blog.exploratory.io/demystifying-text-analytics-part-4-dimensionality-reduction-and-clustering-in-r-cbc8c90e0b14</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Ohri</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 (2021) Text Mining Algorithms: A Comprehensive Overview (2021), U-Next.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6"/>
              </a:rPr>
              <a:t>https://u-next.com/blogs/data-science/text-mining-algorithms/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Parashar, N. (2023) Text Mining: Techniques and Applications, Medium.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7"/>
              </a:rPr>
              <a:t>https://medium.com/@niitwork0921/text-mining-techniques-and-applications-b3ce61e3441c</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Rai, A. (2019) What is Text Mining: Techniques and Applications |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upGrad</a:t>
            </a:r>
            <a:r>
              <a:rPr lang="en-US" sz="1200" kern="0" dirty="0">
                <a:effectLst/>
                <a:latin typeface="Aptos" panose="020B0004020202020204" pitchFamily="34" charset="0"/>
                <a:ea typeface="Aptos" panose="020B0004020202020204" pitchFamily="34" charset="0"/>
                <a:cs typeface="Times New Roman" panose="02020603050405020304" pitchFamily="18" charset="0"/>
              </a:rPr>
              <a:t> blog,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upGrad</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8"/>
              </a:rPr>
              <a:t>https://www.upgrad.com/blog/what-is-text-mining-techniques-and-applications/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Savale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S.,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Savale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S.C. and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Gharpure</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A.A. (2018) ‘Pattern Identification Using Text Mining’, Asian Journal For Convergence In Technology (AJCT)  ISSN -2350-1146, 2(2).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9"/>
              </a:rPr>
              <a:t>https://asianssr.org/index.php/ajct/article/view/201</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Simha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 (2021) Understanding TF-IDF for Machine Learning, Capital One.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0"/>
              </a:rPr>
              <a:t>https://www.capitalone.com/tech/machine-learning/understanding-tf-idf/</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Stecanella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B. (2019) Understanding TF-ID: A Simple Introduction, MonkeyLearn.com.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1"/>
              </a:rPr>
              <a:t>https://monkeylearn.com/blog/what-is-tf-idf/</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Stedman, C. (2021) What is text mining (text analytics)?, TechTarget.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2"/>
              </a:rPr>
              <a:t>https://www.techtarget.com/searchbusinessanalytics/definition/text-mining</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a:effectLst/>
                <a:latin typeface="Aptos" panose="020B0004020202020204" pitchFamily="34" charset="0"/>
                <a:ea typeface="Aptos" panose="020B0004020202020204" pitchFamily="34" charset="0"/>
                <a:cs typeface="Times New Roman" panose="02020603050405020304" pitchFamily="18" charset="0"/>
              </a:rPr>
              <a:t>Tyagi Neelam (2021) 7 Text Mining Techniques | Analytics Steps, Analytics Steps.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3"/>
              </a:rPr>
              <a:t>https://www.analyticssteps.com/blogs/top-7-text-mining-techniques</a:t>
            </a:r>
            <a:endParaRPr lang="en-US" sz="1200" kern="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200" kern="0" dirty="0" err="1">
                <a:effectLst/>
                <a:latin typeface="Aptos" panose="020B0004020202020204" pitchFamily="34" charset="0"/>
                <a:ea typeface="Aptos" panose="020B0004020202020204" pitchFamily="34" charset="0"/>
                <a:cs typeface="Times New Roman" panose="02020603050405020304" pitchFamily="18" charset="0"/>
              </a:rPr>
              <a:t>Valcheva</a:t>
            </a:r>
            <a:r>
              <a:rPr lang="en-US" sz="1200" kern="0" dirty="0">
                <a:effectLst/>
                <a:latin typeface="Aptos" panose="020B0004020202020204" pitchFamily="34" charset="0"/>
                <a:ea typeface="Aptos" panose="020B0004020202020204" pitchFamily="34" charset="0"/>
                <a:cs typeface="Times New Roman" panose="02020603050405020304" pitchFamily="18" charset="0"/>
              </a:rPr>
              <a:t>, S. (2022) Text Mining Algorithms List: Text Classification Categorization Clustering, </a:t>
            </a:r>
            <a:r>
              <a:rPr lang="en-US" sz="1200" kern="0" dirty="0" err="1">
                <a:effectLst/>
                <a:latin typeface="Aptos" panose="020B0004020202020204" pitchFamily="34" charset="0"/>
                <a:ea typeface="Aptos" panose="020B0004020202020204" pitchFamily="34" charset="0"/>
                <a:cs typeface="Times New Roman" panose="02020603050405020304" pitchFamily="18" charset="0"/>
              </a:rPr>
              <a:t>Intellspot</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Available at: </a:t>
            </a:r>
            <a:r>
              <a:rPr lang="en-US" sz="1200" kern="0" dirty="0">
                <a:effectLst/>
                <a:latin typeface="Aptos" panose="020B0004020202020204" pitchFamily="34" charset="0"/>
                <a:ea typeface="Aptos" panose="020B0004020202020204" pitchFamily="34" charset="0"/>
                <a:cs typeface="Times New Roman" panose="02020603050405020304" pitchFamily="18" charset="0"/>
                <a:hlinkClick r:id="rId14"/>
              </a:rPr>
              <a:t>https://www.intellspot.com/text-mining-algorithms/</a:t>
            </a:r>
            <a:r>
              <a:rPr lang="en-US" sz="1200" kern="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8879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CDE97-A995-48F0-EEB7-EAB2F2AE0D42}"/>
              </a:ext>
            </a:extLst>
          </p:cNvPr>
          <p:cNvSpPr>
            <a:spLocks noGrp="1"/>
          </p:cNvSpPr>
          <p:nvPr>
            <p:ph type="title"/>
          </p:nvPr>
        </p:nvSpPr>
        <p:spPr>
          <a:xfrm>
            <a:off x="3033466" y="991261"/>
            <a:ext cx="5754696" cy="1837349"/>
          </a:xfrm>
        </p:spPr>
        <p:txBody>
          <a:bodyPr anchor="b">
            <a:normAutofit/>
          </a:bodyPr>
          <a:lstStyle/>
          <a:p>
            <a:pPr algn="ctr"/>
            <a:r>
              <a:rPr lang="en-US" sz="3600" b="1" dirty="0"/>
              <a:t>Graph Mining</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546F0BE8-3E2E-293B-F285-1EBDBC9E9822}"/>
              </a:ext>
            </a:extLst>
          </p:cNvPr>
          <p:cNvSpPr>
            <a:spLocks noGrp="1"/>
          </p:cNvSpPr>
          <p:nvPr>
            <p:ph idx="1"/>
          </p:nvPr>
        </p:nvSpPr>
        <p:spPr>
          <a:xfrm>
            <a:off x="3055954" y="2979336"/>
            <a:ext cx="5709721" cy="2430864"/>
          </a:xfrm>
        </p:spPr>
        <p:txBody>
          <a:bodyPr anchor="t">
            <a:normAutofit/>
          </a:bodyPr>
          <a:lstStyle/>
          <a:p>
            <a:pPr marL="0" indent="0">
              <a:buNone/>
            </a:pPr>
            <a:r>
              <a:rPr lang="en-US" sz="1900" dirty="0"/>
              <a:t>Graph data mining refers to the process of discovering meaningful patterns, structures, and relationships within graph-based data. In this context, a graph consists of nodes (also known as vertices) representing entities, and edges representing the relationships or interactions between these entities. This approach is particularly useful in domains where data can be naturally represented as graphs.</a:t>
            </a:r>
          </a:p>
        </p:txBody>
      </p:sp>
      <p:sp>
        <p:nvSpPr>
          <p:cNvPr id="4" name="Title 1">
            <a:extLst>
              <a:ext uri="{FF2B5EF4-FFF2-40B4-BE49-F238E27FC236}">
                <a16:creationId xmlns:a16="http://schemas.microsoft.com/office/drawing/2014/main" id="{750674F2-83B4-C5DD-5892-09EDB6E2C03A}"/>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a:t>
            </a:r>
            <a:r>
              <a:rPr lang="en-US" sz="1500" dirty="0" err="1">
                <a:effectLst/>
                <a:latin typeface="Aptos" panose="020B0004020202020204" pitchFamily="34" charset="0"/>
                <a:ea typeface="Aptos" panose="020B0004020202020204" pitchFamily="34" charset="0"/>
                <a:cs typeface="Arial" panose="020B0604020202020204" pitchFamily="34" charset="0"/>
              </a:rPr>
              <a:t>GeeksforGeeks</a:t>
            </a:r>
            <a:r>
              <a:rPr lang="en-US" sz="1500" dirty="0">
                <a:effectLst/>
                <a:latin typeface="Aptos" panose="020B0004020202020204" pitchFamily="34" charset="0"/>
                <a:ea typeface="Aptos" panose="020B0004020202020204" pitchFamily="34" charset="0"/>
                <a:cs typeface="Arial" panose="020B0604020202020204" pitchFamily="34" charset="0"/>
              </a:rPr>
              <a:t>, 2021; </a:t>
            </a:r>
            <a:r>
              <a:rPr lang="en-US" sz="1500" dirty="0" err="1">
                <a:effectLst/>
                <a:latin typeface="Aptos" panose="020B0004020202020204" pitchFamily="34" charset="0"/>
                <a:ea typeface="Aptos" panose="020B0004020202020204" pitchFamily="34" charset="0"/>
                <a:cs typeface="Arial" panose="020B0604020202020204" pitchFamily="34" charset="0"/>
              </a:rPr>
              <a:t>Tatan</a:t>
            </a:r>
            <a:r>
              <a:rPr lang="en-US" sz="1500" dirty="0">
                <a:effectLst/>
                <a:latin typeface="Aptos" panose="020B0004020202020204" pitchFamily="34" charset="0"/>
                <a:ea typeface="Aptos" panose="020B0004020202020204" pitchFamily="34" charset="0"/>
                <a:cs typeface="Arial" panose="020B0604020202020204" pitchFamily="34" charset="0"/>
              </a:rPr>
              <a:t>, 2021)</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69640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6B50-56C5-ED21-2EEE-533FAA35F319}"/>
              </a:ext>
            </a:extLst>
          </p:cNvPr>
          <p:cNvSpPr>
            <a:spLocks noGrp="1"/>
          </p:cNvSpPr>
          <p:nvPr>
            <p:ph type="title"/>
          </p:nvPr>
        </p:nvSpPr>
        <p:spPr/>
        <p:txBody>
          <a:bodyPr/>
          <a:lstStyle/>
          <a:p>
            <a:r>
              <a:rPr lang="en-US" b="1" dirty="0"/>
              <a:t>Graph Mining Examples</a:t>
            </a:r>
          </a:p>
        </p:txBody>
      </p:sp>
      <p:graphicFrame>
        <p:nvGraphicFramePr>
          <p:cNvPr id="5" name="Content Placeholder 2">
            <a:extLst>
              <a:ext uri="{FF2B5EF4-FFF2-40B4-BE49-F238E27FC236}">
                <a16:creationId xmlns:a16="http://schemas.microsoft.com/office/drawing/2014/main" id="{D5450CA0-4559-F215-76C5-BB5AAE9B3973}"/>
              </a:ext>
            </a:extLst>
          </p:cNvPr>
          <p:cNvGraphicFramePr>
            <a:graphicFrameLocks noGrp="1"/>
          </p:cNvGraphicFramePr>
          <p:nvPr>
            <p:ph idx="1"/>
            <p:extLst>
              <p:ext uri="{D42A27DB-BD31-4B8C-83A1-F6EECF244321}">
                <p14:modId xmlns:p14="http://schemas.microsoft.com/office/powerpoint/2010/main" val="40155483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723DA607-B3DE-E0C8-9F38-3B0B70ACDAED}"/>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marR="0">
              <a:lnSpc>
                <a:spcPct val="107000"/>
              </a:lnSpc>
              <a:spcBef>
                <a:spcPts val="0"/>
              </a:spcBef>
              <a:spcAft>
                <a:spcPts val="800"/>
              </a:spcAft>
            </a:pPr>
            <a:r>
              <a:rPr lang="en-US" sz="1500" kern="100" dirty="0">
                <a:effectLst/>
                <a:latin typeface="Aptos" panose="020B0004020202020204" pitchFamily="34" charset="0"/>
                <a:ea typeface="Aptos" panose="020B0004020202020204" pitchFamily="34" charset="0"/>
                <a:cs typeface="Arial" panose="020B0604020202020204" pitchFamily="34" charset="0"/>
              </a:rPr>
              <a:t>(Wang, 2020; Agarwal, 2022; The University of Queensland, 2022)</a:t>
            </a:r>
          </a:p>
        </p:txBody>
      </p:sp>
    </p:spTree>
    <p:extLst>
      <p:ext uri="{BB962C8B-B14F-4D97-AF65-F5344CB8AC3E}">
        <p14:creationId xmlns:p14="http://schemas.microsoft.com/office/powerpoint/2010/main" val="150713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36DF-E81D-A027-1220-85E5D8E0D55C}"/>
              </a:ext>
            </a:extLst>
          </p:cNvPr>
          <p:cNvSpPr>
            <a:spLocks noGrp="1"/>
          </p:cNvSpPr>
          <p:nvPr>
            <p:ph type="title"/>
          </p:nvPr>
        </p:nvSpPr>
        <p:spPr/>
        <p:txBody>
          <a:bodyPr/>
          <a:lstStyle/>
          <a:p>
            <a:r>
              <a:rPr lang="en-US" sz="4400" b="1" dirty="0"/>
              <a:t>How Graph Mining Algorithms Work</a:t>
            </a:r>
            <a:endParaRPr lang="en-US" dirty="0"/>
          </a:p>
        </p:txBody>
      </p:sp>
      <p:graphicFrame>
        <p:nvGraphicFramePr>
          <p:cNvPr id="5" name="Content Placeholder 2">
            <a:extLst>
              <a:ext uri="{FF2B5EF4-FFF2-40B4-BE49-F238E27FC236}">
                <a16:creationId xmlns:a16="http://schemas.microsoft.com/office/drawing/2014/main" id="{977CBE83-7693-952A-17C6-20AE7FD46715}"/>
              </a:ext>
            </a:extLst>
          </p:cNvPr>
          <p:cNvGraphicFramePr>
            <a:graphicFrameLocks noGrp="1"/>
          </p:cNvGraphicFramePr>
          <p:nvPr>
            <p:ph idx="1"/>
            <p:extLst>
              <p:ext uri="{D42A27DB-BD31-4B8C-83A1-F6EECF244321}">
                <p14:modId xmlns:p14="http://schemas.microsoft.com/office/powerpoint/2010/main" val="3869478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C71E48B1-91C8-0700-194C-B43F6C4BB913}"/>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(Papers With Code, 2020; </a:t>
            </a:r>
            <a:r>
              <a:rPr lang="en-US" sz="1500" dirty="0" err="1">
                <a:effectLst/>
                <a:latin typeface="Aptos" panose="020B0004020202020204" pitchFamily="34" charset="0"/>
                <a:ea typeface="Aptos" panose="020B0004020202020204" pitchFamily="34" charset="0"/>
                <a:cs typeface="Arial" panose="020B0604020202020204" pitchFamily="34" charset="0"/>
              </a:rPr>
              <a:t>Jayawickrama</a:t>
            </a:r>
            <a:r>
              <a:rPr lang="en-US" sz="1500" dirty="0">
                <a:effectLst/>
                <a:latin typeface="Aptos" panose="020B0004020202020204" pitchFamily="34" charset="0"/>
                <a:ea typeface="Aptos" panose="020B0004020202020204" pitchFamily="34" charset="0"/>
                <a:cs typeface="Arial" panose="020B0604020202020204" pitchFamily="34" charset="0"/>
              </a:rPr>
              <a:t>, 2021; </a:t>
            </a:r>
            <a:r>
              <a:rPr lang="en-US" sz="1500" dirty="0" err="1">
                <a:effectLst/>
                <a:latin typeface="Aptos" panose="020B0004020202020204" pitchFamily="34" charset="0"/>
                <a:ea typeface="Aptos" panose="020B0004020202020204" pitchFamily="34" charset="0"/>
                <a:cs typeface="Arial" panose="020B0604020202020204" pitchFamily="34" charset="0"/>
              </a:rPr>
              <a:t>Loem</a:t>
            </a:r>
            <a:r>
              <a:rPr lang="en-US" sz="1500" dirty="0">
                <a:effectLst/>
                <a:latin typeface="Aptos" panose="020B0004020202020204" pitchFamily="34" charset="0"/>
                <a:ea typeface="Aptos" panose="020B0004020202020204" pitchFamily="34" charset="0"/>
                <a:cs typeface="Arial" panose="020B0604020202020204" pitchFamily="34" charset="0"/>
              </a:rPr>
              <a:t>, 2021; </a:t>
            </a:r>
            <a:r>
              <a:rPr lang="en-US" sz="1500" dirty="0" err="1">
                <a:effectLst/>
                <a:latin typeface="Aptos" panose="020B0004020202020204" pitchFamily="34" charset="0"/>
                <a:ea typeface="Aptos" panose="020B0004020202020204" pitchFamily="34" charset="0"/>
                <a:cs typeface="Arial" panose="020B0604020202020204" pitchFamily="34" charset="0"/>
              </a:rPr>
              <a:t>Qiao</a:t>
            </a:r>
            <a:r>
              <a:rPr lang="en-US" sz="1500" dirty="0">
                <a:effectLst/>
                <a:latin typeface="Aptos" panose="020B0004020202020204" pitchFamily="34" charset="0"/>
                <a:ea typeface="Aptos" panose="020B0004020202020204" pitchFamily="34" charset="0"/>
                <a:cs typeface="Arial" panose="020B0604020202020204" pitchFamily="34" charset="0"/>
              </a:rPr>
              <a:t> </a:t>
            </a:r>
            <a:r>
              <a:rPr lang="en-US" sz="1500" i="1" dirty="0">
                <a:effectLst/>
                <a:latin typeface="Aptos" panose="020B0004020202020204" pitchFamily="34" charset="0"/>
                <a:ea typeface="Aptos" panose="020B0004020202020204" pitchFamily="34" charset="0"/>
                <a:cs typeface="Arial" panose="020B0604020202020204" pitchFamily="34" charset="0"/>
              </a:rPr>
              <a:t>et al.</a:t>
            </a:r>
            <a:r>
              <a:rPr lang="en-US" sz="1500" dirty="0">
                <a:effectLst/>
                <a:latin typeface="Aptos" panose="020B0004020202020204" pitchFamily="34" charset="0"/>
                <a:ea typeface="Aptos" panose="020B0004020202020204" pitchFamily="34" charset="0"/>
                <a:cs typeface="Arial" panose="020B0604020202020204" pitchFamily="34" charset="0"/>
              </a:rPr>
              <a:t>, 2021; Wang </a:t>
            </a:r>
            <a:r>
              <a:rPr lang="en-US" sz="1500" i="1" dirty="0">
                <a:effectLst/>
                <a:latin typeface="Aptos" panose="020B0004020202020204" pitchFamily="34" charset="0"/>
                <a:ea typeface="Aptos" panose="020B0004020202020204" pitchFamily="34" charset="0"/>
                <a:cs typeface="Arial" panose="020B0604020202020204" pitchFamily="34" charset="0"/>
              </a:rPr>
              <a:t>et al.</a:t>
            </a:r>
            <a:r>
              <a:rPr lang="en-US" sz="1500" dirty="0">
                <a:effectLst/>
                <a:latin typeface="Aptos" panose="020B0004020202020204" pitchFamily="34" charset="0"/>
                <a:ea typeface="Aptos" panose="020B0004020202020204" pitchFamily="34" charset="0"/>
                <a:cs typeface="Arial" panose="020B0604020202020204" pitchFamily="34" charset="0"/>
              </a:rPr>
              <a:t>, 2021)</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7070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7293-837E-DBC0-26E4-C0D82D1067F8}"/>
              </a:ext>
            </a:extLst>
          </p:cNvPr>
          <p:cNvSpPr>
            <a:spLocks noGrp="1"/>
          </p:cNvSpPr>
          <p:nvPr>
            <p:ph type="title"/>
          </p:nvPr>
        </p:nvSpPr>
        <p:spPr/>
        <p:txBody>
          <a:bodyPr/>
          <a:lstStyle/>
          <a:p>
            <a:r>
              <a:rPr lang="en-US" b="1" dirty="0"/>
              <a:t>Example: K-Means for Graph Clustering</a:t>
            </a:r>
          </a:p>
        </p:txBody>
      </p:sp>
      <p:graphicFrame>
        <p:nvGraphicFramePr>
          <p:cNvPr id="5" name="Content Placeholder 2">
            <a:extLst>
              <a:ext uri="{FF2B5EF4-FFF2-40B4-BE49-F238E27FC236}">
                <a16:creationId xmlns:a16="http://schemas.microsoft.com/office/drawing/2014/main" id="{D9A3A8E7-9B13-502D-677B-C9F18486D51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99057563-7A01-78B3-3F45-0A584ABEA9A1}"/>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a:t>
            </a:r>
            <a:r>
              <a:rPr lang="en-US" sz="1500" dirty="0" err="1">
                <a:effectLst/>
                <a:latin typeface="Aptos" panose="020B0004020202020204" pitchFamily="34" charset="0"/>
                <a:ea typeface="Aptos" panose="020B0004020202020204" pitchFamily="34" charset="0"/>
                <a:cs typeface="Arial" panose="020B0604020202020204" pitchFamily="34" charset="0"/>
              </a:rPr>
              <a:t>Sieranoja</a:t>
            </a:r>
            <a:r>
              <a:rPr lang="en-US" sz="1500" dirty="0">
                <a:effectLst/>
                <a:latin typeface="Aptos" panose="020B0004020202020204" pitchFamily="34" charset="0"/>
                <a:ea typeface="Aptos" panose="020B0004020202020204" pitchFamily="34" charset="0"/>
                <a:cs typeface="Arial" panose="020B0604020202020204" pitchFamily="34" charset="0"/>
              </a:rPr>
              <a:t> and </a:t>
            </a:r>
            <a:r>
              <a:rPr lang="en-US" sz="1500" dirty="0" err="1">
                <a:effectLst/>
                <a:latin typeface="Aptos" panose="020B0004020202020204" pitchFamily="34" charset="0"/>
                <a:ea typeface="Aptos" panose="020B0004020202020204" pitchFamily="34" charset="0"/>
                <a:cs typeface="Arial" panose="020B0604020202020204" pitchFamily="34" charset="0"/>
              </a:rPr>
              <a:t>Fränti</a:t>
            </a:r>
            <a:r>
              <a:rPr lang="en-US" sz="1500" dirty="0">
                <a:effectLst/>
                <a:latin typeface="Aptos" panose="020B0004020202020204" pitchFamily="34" charset="0"/>
                <a:ea typeface="Aptos" panose="020B0004020202020204" pitchFamily="34" charset="0"/>
                <a:cs typeface="Arial" panose="020B0604020202020204" pitchFamily="34" charset="0"/>
              </a:rPr>
              <a:t>, 2022)</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16119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6ADE-291A-419C-ED0D-A257F26BA392}"/>
              </a:ext>
            </a:extLst>
          </p:cNvPr>
          <p:cNvSpPr>
            <a:spLocks noGrp="1"/>
          </p:cNvSpPr>
          <p:nvPr>
            <p:ph type="title"/>
          </p:nvPr>
        </p:nvSpPr>
        <p:spPr/>
        <p:txBody>
          <a:bodyPr>
            <a:normAutofit/>
          </a:bodyPr>
          <a:lstStyle/>
          <a:p>
            <a:r>
              <a:rPr lang="en-US" b="1" dirty="0"/>
              <a:t>Historical Background of Data Mining</a:t>
            </a:r>
            <a:br>
              <a:rPr lang="en-US" b="1" dirty="0"/>
            </a:br>
            <a:r>
              <a:rPr lang="en-US" b="1" dirty="0"/>
              <a:t>1960s and 1970s</a:t>
            </a:r>
          </a:p>
        </p:txBody>
      </p:sp>
      <p:graphicFrame>
        <p:nvGraphicFramePr>
          <p:cNvPr id="5" name="Content Placeholder 2">
            <a:extLst>
              <a:ext uri="{FF2B5EF4-FFF2-40B4-BE49-F238E27FC236}">
                <a16:creationId xmlns:a16="http://schemas.microsoft.com/office/drawing/2014/main" id="{FA7BD7F0-1C91-D1F8-58F5-E04E63C861D8}"/>
              </a:ext>
            </a:extLst>
          </p:cNvPr>
          <p:cNvGraphicFramePr>
            <a:graphicFrameLocks noGrp="1"/>
          </p:cNvGraphicFramePr>
          <p:nvPr>
            <p:ph idx="1"/>
            <p:extLst>
              <p:ext uri="{D42A27DB-BD31-4B8C-83A1-F6EECF244321}">
                <p14:modId xmlns:p14="http://schemas.microsoft.com/office/powerpoint/2010/main" val="23298830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4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053BE-E4A7-083B-80C5-1A07BDFB5EA3}"/>
              </a:ext>
            </a:extLst>
          </p:cNvPr>
          <p:cNvSpPr>
            <a:spLocks noGrp="1"/>
          </p:cNvSpPr>
          <p:nvPr>
            <p:ph type="title"/>
          </p:nvPr>
        </p:nvSpPr>
        <p:spPr>
          <a:xfrm>
            <a:off x="8851236" y="640316"/>
            <a:ext cx="3337715" cy="5577367"/>
          </a:xfrm>
        </p:spPr>
        <p:txBody>
          <a:bodyPr>
            <a:normAutofit/>
          </a:bodyPr>
          <a:lstStyle/>
          <a:p>
            <a:r>
              <a:rPr lang="en-US" sz="5200" b="1" dirty="0"/>
              <a:t>Centrality Measures </a:t>
            </a:r>
          </a:p>
        </p:txBody>
      </p:sp>
      <p:graphicFrame>
        <p:nvGraphicFramePr>
          <p:cNvPr id="7" name="Content Placeholder 2">
            <a:extLst>
              <a:ext uri="{FF2B5EF4-FFF2-40B4-BE49-F238E27FC236}">
                <a16:creationId xmlns:a16="http://schemas.microsoft.com/office/drawing/2014/main" id="{E2063912-A004-74D3-EB43-75B5A644AAC0}"/>
              </a:ext>
            </a:extLst>
          </p:cNvPr>
          <p:cNvGraphicFramePr>
            <a:graphicFrameLocks noGrp="1"/>
          </p:cNvGraphicFramePr>
          <p:nvPr>
            <p:ph idx="1"/>
            <p:extLst>
              <p:ext uri="{D42A27DB-BD31-4B8C-83A1-F6EECF244321}">
                <p14:modId xmlns:p14="http://schemas.microsoft.com/office/powerpoint/2010/main" val="3618019768"/>
              </p:ext>
            </p:extLst>
          </p:nvPr>
        </p:nvGraphicFramePr>
        <p:xfrm>
          <a:off x="351949" y="425724"/>
          <a:ext cx="7912512" cy="6006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AD9FD561-D9C1-56F7-A92F-30C67AA75189}"/>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(Disney, 2020; Turing, 2021; Erika </a:t>
            </a:r>
            <a:r>
              <a:rPr lang="en-US" sz="1500" dirty="0" err="1">
                <a:effectLst/>
                <a:latin typeface="Aptos" panose="020B0004020202020204" pitchFamily="34" charset="0"/>
                <a:ea typeface="Aptos" panose="020B0004020202020204" pitchFamily="34" charset="0"/>
                <a:cs typeface="Arial" panose="020B0604020202020204" pitchFamily="34" charset="0"/>
              </a:rPr>
              <a:t>Varagouli</a:t>
            </a:r>
            <a:r>
              <a:rPr lang="en-US" sz="1500" dirty="0">
                <a:effectLst/>
                <a:latin typeface="Aptos" panose="020B0004020202020204" pitchFamily="34" charset="0"/>
                <a:ea typeface="Aptos" panose="020B0004020202020204" pitchFamily="34" charset="0"/>
                <a:cs typeface="Arial" panose="020B0604020202020204" pitchFamily="34" charset="0"/>
              </a:rPr>
              <a:t>, 2023)</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4278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AD14F-E949-055A-8288-16B1846C4F99}"/>
              </a:ext>
            </a:extLst>
          </p:cNvPr>
          <p:cNvSpPr>
            <a:spLocks noGrp="1"/>
          </p:cNvSpPr>
          <p:nvPr>
            <p:ph type="title"/>
          </p:nvPr>
        </p:nvSpPr>
        <p:spPr>
          <a:xfrm>
            <a:off x="838200" y="556995"/>
            <a:ext cx="10515600" cy="1133693"/>
          </a:xfrm>
        </p:spPr>
        <p:txBody>
          <a:bodyPr>
            <a:normAutofit/>
          </a:bodyPr>
          <a:lstStyle/>
          <a:p>
            <a:r>
              <a:rPr lang="en-US" sz="5200"/>
              <a:t>Programming Languages and Tools</a:t>
            </a:r>
          </a:p>
        </p:txBody>
      </p:sp>
      <p:graphicFrame>
        <p:nvGraphicFramePr>
          <p:cNvPr id="36" name="Content Placeholder 2">
            <a:extLst>
              <a:ext uri="{FF2B5EF4-FFF2-40B4-BE49-F238E27FC236}">
                <a16:creationId xmlns:a16="http://schemas.microsoft.com/office/drawing/2014/main" id="{038EA231-B6B4-F507-7FD7-5D2EDBE765D4}"/>
              </a:ext>
            </a:extLst>
          </p:cNvPr>
          <p:cNvGraphicFramePr>
            <a:graphicFrameLocks noGrp="1"/>
          </p:cNvGraphicFramePr>
          <p:nvPr>
            <p:ph idx="1"/>
            <p:extLst>
              <p:ext uri="{D42A27DB-BD31-4B8C-83A1-F6EECF244321}">
                <p14:modId xmlns:p14="http://schemas.microsoft.com/office/powerpoint/2010/main" val="264675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673F377-8209-6A36-0D81-930DD87C6EBD}"/>
              </a:ext>
            </a:extLst>
          </p:cNvPr>
          <p:cNvSpPr txBox="1">
            <a:spLocks/>
          </p:cNvSpPr>
          <p:nvPr/>
        </p:nvSpPr>
        <p:spPr>
          <a:xfrm>
            <a:off x="438557" y="6277743"/>
            <a:ext cx="11314579" cy="437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500" dirty="0">
                <a:effectLst/>
                <a:latin typeface="Aptos" panose="020B0004020202020204" pitchFamily="34" charset="0"/>
                <a:ea typeface="Aptos" panose="020B0004020202020204" pitchFamily="34" charset="0"/>
                <a:cs typeface="Arial" panose="020B0604020202020204" pitchFamily="34" charset="0"/>
              </a:rPr>
              <a:t>(Apache </a:t>
            </a:r>
            <a:r>
              <a:rPr lang="en-US" sz="1500" dirty="0" err="1">
                <a:effectLst/>
                <a:latin typeface="Aptos" panose="020B0004020202020204" pitchFamily="34" charset="0"/>
                <a:ea typeface="Aptos" panose="020B0004020202020204" pitchFamily="34" charset="0"/>
                <a:cs typeface="Arial" panose="020B0604020202020204" pitchFamily="34" charset="0"/>
              </a:rPr>
              <a:t>Giraph</a:t>
            </a:r>
            <a:r>
              <a:rPr lang="en-US" sz="1500" dirty="0">
                <a:effectLst/>
                <a:latin typeface="Aptos" panose="020B0004020202020204" pitchFamily="34" charset="0"/>
                <a:ea typeface="Aptos" panose="020B0004020202020204" pitchFamily="34" charset="0"/>
                <a:cs typeface="Arial" panose="020B0604020202020204" pitchFamily="34" charset="0"/>
              </a:rPr>
              <a:t>, 2020; Gephi, 2020; (</a:t>
            </a:r>
            <a:r>
              <a:rPr lang="en-US" sz="1500" dirty="0" err="1">
                <a:effectLst/>
                <a:latin typeface="Aptos" panose="020B0004020202020204" pitchFamily="34" charset="0"/>
                <a:ea typeface="Aptos" panose="020B0004020202020204" pitchFamily="34" charset="0"/>
                <a:cs typeface="Arial" panose="020B0604020202020204" pitchFamily="34" charset="0"/>
              </a:rPr>
              <a:t>Dimid</a:t>
            </a:r>
            <a:r>
              <a:rPr lang="en-US" sz="1500" dirty="0">
                <a:effectLst/>
                <a:latin typeface="Aptos" panose="020B0004020202020204" pitchFamily="34" charset="0"/>
                <a:ea typeface="Aptos" panose="020B0004020202020204" pitchFamily="34" charset="0"/>
                <a:cs typeface="Arial" panose="020B0604020202020204" pitchFamily="34" charset="0"/>
              </a:rPr>
              <a:t>), 2022; </a:t>
            </a:r>
            <a:r>
              <a:rPr lang="en-US" sz="1500" dirty="0" err="1">
                <a:effectLst/>
                <a:latin typeface="Aptos" panose="020B0004020202020204" pitchFamily="34" charset="0"/>
                <a:ea typeface="Aptos" panose="020B0004020202020204" pitchFamily="34" charset="0"/>
                <a:cs typeface="Arial" panose="020B0604020202020204" pitchFamily="34" charset="0"/>
              </a:rPr>
              <a:t>AltexSoft</a:t>
            </a:r>
            <a:r>
              <a:rPr lang="en-US" sz="1500" dirty="0">
                <a:effectLst/>
                <a:latin typeface="Aptos" panose="020B0004020202020204" pitchFamily="34" charset="0"/>
                <a:ea typeface="Aptos" panose="020B0004020202020204" pitchFamily="34" charset="0"/>
                <a:cs typeface="Arial" panose="020B0604020202020204" pitchFamily="34" charset="0"/>
              </a:rPr>
              <a:t>, 2023; Bojanowski and </a:t>
            </a:r>
            <a:r>
              <a:rPr lang="en-US" sz="1500" dirty="0" err="1">
                <a:effectLst/>
                <a:latin typeface="Aptos" panose="020B0004020202020204" pitchFamily="34" charset="0"/>
                <a:ea typeface="Aptos" panose="020B0004020202020204" pitchFamily="34" charset="0"/>
                <a:cs typeface="Arial" panose="020B0604020202020204" pitchFamily="34" charset="0"/>
              </a:rPr>
              <a:t>Jasny</a:t>
            </a:r>
            <a:r>
              <a:rPr lang="en-US" sz="1500" dirty="0">
                <a:effectLst/>
                <a:latin typeface="Aptos" panose="020B0004020202020204" pitchFamily="34" charset="0"/>
                <a:ea typeface="Aptos" panose="020B0004020202020204" pitchFamily="34" charset="0"/>
                <a:cs typeface="Arial" panose="020B0604020202020204" pitchFamily="34" charset="0"/>
              </a:rPr>
              <a:t>, 2023; Naseem, 2023)</a:t>
            </a:r>
            <a:endParaRPr kumimoji="0" lang="en-US" sz="1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4148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LO4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rmAutofit fontScale="92500"/>
          </a:bodyPr>
          <a:lstStyle/>
          <a:p>
            <a:pPr marL="0" indent="0">
              <a:buNone/>
            </a:pPr>
            <a:r>
              <a:rPr lang="en-US" sz="1600" dirty="0"/>
              <a:t>(</a:t>
            </a:r>
            <a:r>
              <a:rPr lang="en-US" sz="1600" dirty="0" err="1"/>
              <a:t>Dimid</a:t>
            </a:r>
            <a:r>
              <a:rPr lang="en-US" sz="1600" dirty="0"/>
              <a:t>), D.N. (2022) Graphs with Python, Towards Data Science. Available at: </a:t>
            </a:r>
            <a:r>
              <a:rPr lang="en-US" sz="1600" dirty="0">
                <a:hlinkClick r:id="rId2"/>
              </a:rPr>
              <a:t>https://towardsdatascience.com/graphs-with-python-overview-and-best-libraries-a92aa485c2f8</a:t>
            </a:r>
            <a:endParaRPr lang="en-US" sz="1600" dirty="0"/>
          </a:p>
          <a:p>
            <a:pPr marL="0" indent="0">
              <a:buNone/>
            </a:pPr>
            <a:r>
              <a:rPr lang="en-US" sz="1600" dirty="0"/>
              <a:t>Agarwal, L. (2022) Application of Graph Theory in Real Life, </a:t>
            </a:r>
            <a:r>
              <a:rPr lang="en-US" sz="1600" dirty="0" err="1"/>
              <a:t>Prinsli</a:t>
            </a:r>
            <a:r>
              <a:rPr lang="en-US" sz="1600" dirty="0"/>
              <a:t>. Available at: </a:t>
            </a:r>
            <a:r>
              <a:rPr lang="en-US" sz="1600" dirty="0">
                <a:hlinkClick r:id="rId3"/>
              </a:rPr>
              <a:t>https://prinsli.com/application-of-graph-theory-in-real-life/</a:t>
            </a:r>
            <a:endParaRPr lang="en-US" sz="1600" dirty="0"/>
          </a:p>
          <a:p>
            <a:pPr marL="0" indent="0">
              <a:buNone/>
            </a:pPr>
            <a:r>
              <a:rPr lang="en-US" sz="1600" dirty="0" err="1"/>
              <a:t>AltexSoft</a:t>
            </a:r>
            <a:r>
              <a:rPr lang="en-US" sz="1600" dirty="0"/>
              <a:t> (2023) The Good and the Bad of Apache Spark, </a:t>
            </a:r>
            <a:r>
              <a:rPr lang="en-US" sz="1600" dirty="0" err="1"/>
              <a:t>AltexSoft</a:t>
            </a:r>
            <a:r>
              <a:rPr lang="en-US" sz="1600" dirty="0"/>
              <a:t>. Available at: </a:t>
            </a:r>
            <a:r>
              <a:rPr lang="en-US" sz="1600" dirty="0">
                <a:hlinkClick r:id="rId4"/>
              </a:rPr>
              <a:t>https://www.altexsoft.com/blog/apache-spark-pros-cons/</a:t>
            </a:r>
            <a:endParaRPr lang="en-US" sz="1600" dirty="0"/>
          </a:p>
          <a:p>
            <a:pPr marL="0" indent="0">
              <a:buNone/>
            </a:pPr>
            <a:r>
              <a:rPr lang="en-US" sz="1600" dirty="0"/>
              <a:t>Apache </a:t>
            </a:r>
            <a:r>
              <a:rPr lang="en-US" sz="1600" dirty="0" err="1"/>
              <a:t>Giraph</a:t>
            </a:r>
            <a:r>
              <a:rPr lang="en-US" sz="1600" dirty="0"/>
              <a:t> (2020) </a:t>
            </a:r>
            <a:r>
              <a:rPr lang="en-US" sz="1600" dirty="0" err="1"/>
              <a:t>Giraph</a:t>
            </a:r>
            <a:r>
              <a:rPr lang="en-US" sz="1600" dirty="0"/>
              <a:t> - Welcome To Apache </a:t>
            </a:r>
            <a:r>
              <a:rPr lang="en-US" sz="1600" dirty="0" err="1"/>
              <a:t>Giraph</a:t>
            </a:r>
            <a:r>
              <a:rPr lang="en-US" sz="1600" dirty="0"/>
              <a:t>!, Apache </a:t>
            </a:r>
            <a:r>
              <a:rPr lang="en-US" sz="1600" dirty="0" err="1"/>
              <a:t>Giraph</a:t>
            </a:r>
            <a:r>
              <a:rPr lang="en-US" sz="1600" dirty="0"/>
              <a:t>. Available at: </a:t>
            </a:r>
            <a:r>
              <a:rPr lang="en-US" sz="1600" dirty="0">
                <a:hlinkClick r:id="rId5"/>
              </a:rPr>
              <a:t>https://giraph.apache.org/</a:t>
            </a:r>
            <a:endParaRPr lang="en-US" sz="1600" dirty="0"/>
          </a:p>
          <a:p>
            <a:pPr marL="0" indent="0">
              <a:buNone/>
            </a:pPr>
            <a:r>
              <a:rPr lang="en-US" sz="1600" dirty="0"/>
              <a:t>Bojanowski, M. and </a:t>
            </a:r>
            <a:r>
              <a:rPr lang="en-US" sz="1600" dirty="0" err="1"/>
              <a:t>Jasny</a:t>
            </a:r>
            <a:r>
              <a:rPr lang="en-US" sz="1600" dirty="0"/>
              <a:t>, L. (2023) Introduction to Network Analysis Tools in R, </a:t>
            </a:r>
            <a:r>
              <a:rPr lang="en-US" sz="1600" dirty="0" err="1"/>
              <a:t>Statnet</a:t>
            </a:r>
            <a:r>
              <a:rPr lang="en-US" sz="1600" dirty="0"/>
              <a:t>. Available at: </a:t>
            </a:r>
            <a:r>
              <a:rPr lang="en-US" sz="1600" dirty="0">
                <a:hlinkClick r:id="rId6"/>
              </a:rPr>
              <a:t>https://statnet.org/workshop-intro-sna-tools/</a:t>
            </a:r>
            <a:endParaRPr lang="en-US" sz="1600" dirty="0"/>
          </a:p>
          <a:p>
            <a:pPr marL="0" indent="0">
              <a:buNone/>
            </a:pPr>
            <a:r>
              <a:rPr lang="en-US" sz="1600" dirty="0"/>
              <a:t>Disney, A. (2020) Social network analysis: Understanding centrality measures, Cambridge Intelligence. Available at: </a:t>
            </a:r>
            <a:r>
              <a:rPr lang="en-US" sz="1600" dirty="0">
                <a:hlinkClick r:id="rId7"/>
              </a:rPr>
              <a:t>https://cambridge-intelligence.com/keylines-faqs-social-network-analysis/</a:t>
            </a:r>
            <a:endParaRPr lang="en-US" sz="1600" dirty="0"/>
          </a:p>
          <a:p>
            <a:pPr marL="0" indent="0">
              <a:buNone/>
            </a:pPr>
            <a:r>
              <a:rPr lang="en-US" sz="1600" dirty="0"/>
              <a:t>Erika </a:t>
            </a:r>
            <a:r>
              <a:rPr lang="en-US" sz="1600" dirty="0" err="1"/>
              <a:t>Varagouli</a:t>
            </a:r>
            <a:r>
              <a:rPr lang="en-US" sz="1600" dirty="0"/>
              <a:t> (2023) Everything You Need to Know about Google PageRank, </a:t>
            </a:r>
            <a:r>
              <a:rPr lang="en-US" sz="1600" dirty="0" err="1"/>
              <a:t>Semrush</a:t>
            </a:r>
            <a:r>
              <a:rPr lang="en-US" sz="1600" dirty="0"/>
              <a:t>. Available at: </a:t>
            </a:r>
            <a:r>
              <a:rPr lang="en-US" sz="1600" dirty="0">
                <a:hlinkClick r:id="rId8"/>
              </a:rPr>
              <a:t>https://www.semrush.com/blog/pagerank/</a:t>
            </a:r>
            <a:endParaRPr lang="en-US" sz="1600" dirty="0"/>
          </a:p>
          <a:p>
            <a:pPr marL="0" indent="0">
              <a:buNone/>
            </a:pPr>
            <a:r>
              <a:rPr lang="en-US" sz="1600" dirty="0" err="1"/>
              <a:t>GeeksforGeeks</a:t>
            </a:r>
            <a:r>
              <a:rPr lang="en-US" sz="1600" dirty="0"/>
              <a:t> (2021) Data Mining Graphs and Networks, </a:t>
            </a:r>
            <a:r>
              <a:rPr lang="en-US" sz="1600" dirty="0" err="1"/>
              <a:t>GeeksforGeeks</a:t>
            </a:r>
            <a:r>
              <a:rPr lang="en-US" sz="1600" dirty="0"/>
              <a:t>. Available at: </a:t>
            </a:r>
            <a:r>
              <a:rPr lang="en-US" sz="1600" dirty="0">
                <a:hlinkClick r:id="rId9"/>
              </a:rPr>
              <a:t>https://www.geeksforgeeks.org/data-mining-graphs-and-networks/</a:t>
            </a:r>
            <a:endParaRPr lang="en-US" sz="1600" dirty="0"/>
          </a:p>
          <a:p>
            <a:pPr marL="0" indent="0">
              <a:buNone/>
            </a:pPr>
            <a:r>
              <a:rPr lang="en-US" sz="1600" dirty="0"/>
              <a:t>Gephi (2020) About, Gephi. Available at: </a:t>
            </a:r>
            <a:r>
              <a:rPr lang="en-US" sz="1600" dirty="0">
                <a:hlinkClick r:id="rId10"/>
              </a:rPr>
              <a:t>https://gephi.org/about/</a:t>
            </a:r>
            <a:endParaRPr lang="en-US" sz="1600" dirty="0"/>
          </a:p>
          <a:p>
            <a:pPr marL="0" indent="0">
              <a:buNone/>
            </a:pPr>
            <a:r>
              <a:rPr lang="en-US" sz="1600" dirty="0" err="1"/>
              <a:t>Jayawickrama</a:t>
            </a:r>
            <a:r>
              <a:rPr lang="en-US" sz="1600" dirty="0"/>
              <a:t>, T.D. (2021) Community Detection Algorithms, Towards Data Science. Available at: </a:t>
            </a:r>
            <a:r>
              <a:rPr lang="en-US" sz="1600" dirty="0">
                <a:hlinkClick r:id="rId11"/>
              </a:rPr>
              <a:t>https://towardsdatascience.com/community-detection-algorithms-9bd8951e7dae</a:t>
            </a:r>
            <a:endParaRPr lang="en-US" sz="1600" dirty="0"/>
          </a:p>
          <a:p>
            <a:pPr marL="0" indent="0">
              <a:buNone/>
            </a:pPr>
            <a:endParaRPr lang="en-US" sz="1600" dirty="0"/>
          </a:p>
        </p:txBody>
      </p:sp>
    </p:spTree>
    <p:extLst>
      <p:ext uri="{BB962C8B-B14F-4D97-AF65-F5344CB8AC3E}">
        <p14:creationId xmlns:p14="http://schemas.microsoft.com/office/powerpoint/2010/main" val="369887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4284-3998-26F4-4740-13C31010F57D}"/>
              </a:ext>
            </a:extLst>
          </p:cNvPr>
          <p:cNvSpPr>
            <a:spLocks noGrp="1"/>
          </p:cNvSpPr>
          <p:nvPr>
            <p:ph type="title"/>
          </p:nvPr>
        </p:nvSpPr>
        <p:spPr/>
        <p:txBody>
          <a:bodyPr/>
          <a:lstStyle/>
          <a:p>
            <a:r>
              <a:rPr lang="en-US" dirty="0"/>
              <a:t>LO4 References</a:t>
            </a:r>
          </a:p>
        </p:txBody>
      </p:sp>
      <p:sp>
        <p:nvSpPr>
          <p:cNvPr id="3" name="Content Placeholder 2">
            <a:extLst>
              <a:ext uri="{FF2B5EF4-FFF2-40B4-BE49-F238E27FC236}">
                <a16:creationId xmlns:a16="http://schemas.microsoft.com/office/drawing/2014/main" id="{BDDF5C8F-D9C2-BB84-B039-408DC12E325F}"/>
              </a:ext>
            </a:extLst>
          </p:cNvPr>
          <p:cNvSpPr>
            <a:spLocks noGrp="1"/>
          </p:cNvSpPr>
          <p:nvPr>
            <p:ph idx="1"/>
          </p:nvPr>
        </p:nvSpPr>
        <p:spPr>
          <a:xfrm>
            <a:off x="462395" y="1690688"/>
            <a:ext cx="11267209" cy="4351338"/>
          </a:xfrm>
        </p:spPr>
        <p:txBody>
          <a:bodyPr>
            <a:normAutofit fontScale="92500" lnSpcReduction="20000"/>
          </a:bodyPr>
          <a:lstStyle/>
          <a:p>
            <a:pPr marL="0" indent="0">
              <a:buNone/>
            </a:pPr>
            <a:r>
              <a:rPr lang="en-US" sz="1600" dirty="0" err="1"/>
              <a:t>Loem</a:t>
            </a:r>
            <a:r>
              <a:rPr lang="en-US" sz="1600" dirty="0"/>
              <a:t>, M. (2021) What is Network Analysis?, Towards Data Science. Available at: </a:t>
            </a:r>
            <a:r>
              <a:rPr lang="en-US" sz="1600" dirty="0">
                <a:hlinkClick r:id="rId2"/>
              </a:rPr>
              <a:t>https://towardsdatascience.com/network-analysis-d734cd7270f8</a:t>
            </a:r>
            <a:endParaRPr lang="en-US" sz="1600" dirty="0"/>
          </a:p>
          <a:p>
            <a:pPr marL="0" indent="0">
              <a:buNone/>
            </a:pPr>
            <a:r>
              <a:rPr lang="en-US" sz="1600" dirty="0"/>
              <a:t>Naseem, S. (2023) Understanding Knowledge Graph Stores: A Comprehensive Comparison, Medium. Available at: </a:t>
            </a:r>
            <a:r>
              <a:rPr lang="en-US" sz="1600" dirty="0">
                <a:hlinkClick r:id="rId3"/>
              </a:rPr>
              <a:t>https://medium.com/@iamshowkath/understanding-knowledge-graph-stores-a-comprehensive-comparison-d7b9248c1ecd</a:t>
            </a:r>
            <a:endParaRPr lang="en-US" sz="1600" dirty="0"/>
          </a:p>
          <a:p>
            <a:pPr marL="0" indent="0">
              <a:buNone/>
            </a:pPr>
            <a:r>
              <a:rPr lang="en-US" sz="1600" dirty="0"/>
              <a:t>Papers With Code (2020) Link Prediction, Papers With Code. Available at: </a:t>
            </a:r>
            <a:r>
              <a:rPr lang="en-US" sz="1600" dirty="0">
                <a:hlinkClick r:id="rId4"/>
              </a:rPr>
              <a:t>https://paperswithcode.com/task/link-prediction</a:t>
            </a:r>
            <a:endParaRPr lang="en-US" sz="1600" dirty="0"/>
          </a:p>
          <a:p>
            <a:pPr marL="0" indent="0">
              <a:buNone/>
            </a:pPr>
            <a:r>
              <a:rPr lang="en-US" sz="1600" dirty="0" err="1"/>
              <a:t>Qiao</a:t>
            </a:r>
            <a:r>
              <a:rPr lang="en-US" sz="1600" dirty="0"/>
              <a:t>, R. et al. (2021) ‘Graph Pattern Matching: Capturing </a:t>
            </a:r>
            <a:r>
              <a:rPr lang="en-US" sz="1600" dirty="0" err="1"/>
              <a:t>Bisimilar</a:t>
            </a:r>
            <a:r>
              <a:rPr lang="en-US" sz="1600" dirty="0"/>
              <a:t> Subgraph’, International Journal of Pattern Recognition and Artificial Intelligence, 35(3). Available at: </a:t>
            </a:r>
            <a:r>
              <a:rPr lang="en-US" sz="1600" dirty="0">
                <a:hlinkClick r:id="rId5"/>
              </a:rPr>
              <a:t>https://doi.org/10.1142/S0218001421500117</a:t>
            </a:r>
            <a:r>
              <a:rPr lang="en-US" sz="1600" dirty="0"/>
              <a:t>.</a:t>
            </a:r>
          </a:p>
          <a:p>
            <a:pPr marL="0" indent="0">
              <a:buNone/>
            </a:pPr>
            <a:r>
              <a:rPr lang="en-US" sz="1600" dirty="0" err="1"/>
              <a:t>Sieranoja</a:t>
            </a:r>
            <a:r>
              <a:rPr lang="en-US" sz="1600" dirty="0"/>
              <a:t>, S. and </a:t>
            </a:r>
            <a:r>
              <a:rPr lang="en-US" sz="1600" dirty="0" err="1"/>
              <a:t>Fränti</a:t>
            </a:r>
            <a:r>
              <a:rPr lang="en-US" sz="1600" dirty="0"/>
              <a:t>, P. (2022) ‘Adapting k-means for graph clustering’, Knowledge and Information Systems, 64(1), pp. 115–142. Available at: </a:t>
            </a:r>
            <a:r>
              <a:rPr lang="en-US" sz="1600" dirty="0">
                <a:hlinkClick r:id="rId6"/>
              </a:rPr>
              <a:t>https://doi.org/10.1007/S10115-021-01623-Y</a:t>
            </a:r>
            <a:r>
              <a:rPr lang="en-US" sz="1600" dirty="0"/>
              <a:t>.</a:t>
            </a:r>
          </a:p>
          <a:p>
            <a:pPr marL="0" indent="0">
              <a:buNone/>
            </a:pPr>
            <a:r>
              <a:rPr lang="en-US" sz="1600" dirty="0" err="1"/>
              <a:t>Tatan</a:t>
            </a:r>
            <a:r>
              <a:rPr lang="en-US" sz="1600" dirty="0"/>
              <a:t>, V. (2021) Understanding Graph Mining, Towards Data Science. Available at: </a:t>
            </a:r>
            <a:r>
              <a:rPr lang="en-US" sz="1600" dirty="0">
                <a:hlinkClick r:id="rId7"/>
              </a:rPr>
              <a:t>https://towardsdatascience.com/understanding-graph-mining-e713183a64f3</a:t>
            </a:r>
            <a:endParaRPr lang="en-US" sz="1600" dirty="0"/>
          </a:p>
          <a:p>
            <a:pPr marL="0" indent="0">
              <a:buNone/>
            </a:pPr>
            <a:r>
              <a:rPr lang="en-US" sz="1600" dirty="0"/>
              <a:t>The University of Queensland (2022) Graph Mining and Applications, The University of Queensland. Available at: </a:t>
            </a:r>
            <a:r>
              <a:rPr lang="en-US" sz="1600" dirty="0">
                <a:hlinkClick r:id="rId8"/>
              </a:rPr>
              <a:t>https://eecs.uq.edu.au/event/session/6903</a:t>
            </a:r>
            <a:endParaRPr lang="en-US" sz="1600" dirty="0"/>
          </a:p>
          <a:p>
            <a:pPr marL="0" indent="0">
              <a:buNone/>
            </a:pPr>
            <a:r>
              <a:rPr lang="en-US" sz="1600" dirty="0"/>
              <a:t>Turing (2021) Graph Centrality Measures: Types and Explanation., Turing. Available at: </a:t>
            </a:r>
            <a:r>
              <a:rPr lang="en-US" sz="1600" dirty="0">
                <a:hlinkClick r:id="rId9"/>
              </a:rPr>
              <a:t>https://www.turing.com/kb/graph-centrality-measures</a:t>
            </a:r>
            <a:endParaRPr lang="en-US" sz="1600" dirty="0"/>
          </a:p>
          <a:p>
            <a:pPr marL="0" indent="0">
              <a:buNone/>
            </a:pPr>
            <a:r>
              <a:rPr lang="en-US" sz="1600" dirty="0"/>
              <a:t>Wang, S. (2020) Introduction to Graph Mining and Analytics, Towards Data Science. Available at: </a:t>
            </a:r>
            <a:r>
              <a:rPr lang="en-US" sz="1600" dirty="0">
                <a:hlinkClick r:id="rId10"/>
              </a:rPr>
              <a:t>https://towardsdatascience.com/introduction-to-graph-mining-and-analytics-fac18515ea3e</a:t>
            </a:r>
            <a:endParaRPr lang="en-US" sz="1600" dirty="0"/>
          </a:p>
          <a:p>
            <a:pPr marL="0" indent="0">
              <a:buNone/>
            </a:pPr>
            <a:r>
              <a:rPr lang="en-US" sz="1600" dirty="0"/>
              <a:t>Wang, X. et al. (2021) One-class graph neural networks for anomaly detection in attributed networks, Neural Computing and Applications. Available at: </a:t>
            </a:r>
            <a:r>
              <a:rPr lang="en-US" sz="1600" dirty="0">
                <a:hlinkClick r:id="rId11"/>
              </a:rPr>
              <a:t>https://doi.org/10.1007/s00521-021-05924-9</a:t>
            </a:r>
            <a:r>
              <a:rPr lang="en-US" sz="1600" dirty="0"/>
              <a:t>.</a:t>
            </a:r>
          </a:p>
          <a:p>
            <a:pPr marL="0" indent="0">
              <a:buNone/>
            </a:pPr>
            <a:endParaRPr lang="en-US" sz="1600" dirty="0"/>
          </a:p>
        </p:txBody>
      </p:sp>
    </p:spTree>
    <p:extLst>
      <p:ext uri="{BB962C8B-B14F-4D97-AF65-F5344CB8AC3E}">
        <p14:creationId xmlns:p14="http://schemas.microsoft.com/office/powerpoint/2010/main" val="372185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F2A9-11B6-7463-C24E-87AB240C3A11}"/>
              </a:ext>
            </a:extLst>
          </p:cNvPr>
          <p:cNvSpPr>
            <a:spLocks noGrp="1"/>
          </p:cNvSpPr>
          <p:nvPr>
            <p:ph type="title"/>
          </p:nvPr>
        </p:nvSpPr>
        <p:spPr/>
        <p:txBody>
          <a:bodyPr/>
          <a:lstStyle/>
          <a:p>
            <a:r>
              <a:rPr lang="en-US" b="1" dirty="0"/>
              <a:t>Text and Graph Mining Application</a:t>
            </a:r>
          </a:p>
        </p:txBody>
      </p:sp>
      <p:pic>
        <p:nvPicPr>
          <p:cNvPr id="5" name="Picture 4">
            <a:extLst>
              <a:ext uri="{FF2B5EF4-FFF2-40B4-BE49-F238E27FC236}">
                <a16:creationId xmlns:a16="http://schemas.microsoft.com/office/drawing/2014/main" id="{024864DD-8F15-F581-2A02-F99554D3A7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9146" y="1949384"/>
            <a:ext cx="2629128" cy="4019241"/>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87513BE2-6786-78C8-F12F-4D12A8C31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884" y="3055955"/>
            <a:ext cx="2469094" cy="1806097"/>
          </a:xfrm>
          <a:prstGeom prst="rect">
            <a:avLst/>
          </a:prstGeom>
          <a:ln>
            <a:solidFill>
              <a:schemeClr val="tx1"/>
            </a:solidFill>
          </a:ln>
        </p:spPr>
      </p:pic>
      <p:pic>
        <p:nvPicPr>
          <p:cNvPr id="4" name="Picture 3" descr="A screenshot of a computer screen&#10;&#10;Description automatically generated">
            <a:extLst>
              <a:ext uri="{FF2B5EF4-FFF2-40B4-BE49-F238E27FC236}">
                <a16:creationId xmlns:a16="http://schemas.microsoft.com/office/drawing/2014/main" id="{0E64E9F6-15E0-C2C0-2595-B34E29170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589" y="1425136"/>
            <a:ext cx="2644369" cy="5067739"/>
          </a:xfrm>
          <a:prstGeom prst="rect">
            <a:avLst/>
          </a:prstGeom>
          <a:ln>
            <a:solidFill>
              <a:schemeClr val="tx1"/>
            </a:solidFill>
          </a:ln>
        </p:spPr>
      </p:pic>
    </p:spTree>
    <p:extLst>
      <p:ext uri="{BB962C8B-B14F-4D97-AF65-F5344CB8AC3E}">
        <p14:creationId xmlns:p14="http://schemas.microsoft.com/office/powerpoint/2010/main" val="425866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455-3403-37BC-76D8-607067010DF8}"/>
              </a:ext>
            </a:extLst>
          </p:cNvPr>
          <p:cNvSpPr>
            <a:spLocks noGrp="1"/>
          </p:cNvSpPr>
          <p:nvPr>
            <p:ph type="title"/>
          </p:nvPr>
        </p:nvSpPr>
        <p:spPr/>
        <p:txBody>
          <a:bodyPr/>
          <a:lstStyle/>
          <a:p>
            <a:r>
              <a:rPr lang="en-US" b="1" dirty="0"/>
              <a:t>Text and Graph Mining Application</a:t>
            </a:r>
          </a:p>
        </p:txBody>
      </p:sp>
      <p:pic>
        <p:nvPicPr>
          <p:cNvPr id="5" name="Content Placeholder 4" descr="A screenshot of a computer&#10;&#10;Description automatically generated">
            <a:extLst>
              <a:ext uri="{FF2B5EF4-FFF2-40B4-BE49-F238E27FC236}">
                <a16:creationId xmlns:a16="http://schemas.microsoft.com/office/drawing/2014/main" id="{33D9BB8E-0B2B-BB71-9CC8-ABAC04576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101" y="2801040"/>
            <a:ext cx="7597798" cy="2400508"/>
          </a:xfrm>
          <a:ln>
            <a:solidFill>
              <a:schemeClr val="tx1"/>
            </a:solidFill>
          </a:ln>
        </p:spPr>
      </p:pic>
    </p:spTree>
    <p:extLst>
      <p:ext uri="{BB962C8B-B14F-4D97-AF65-F5344CB8AC3E}">
        <p14:creationId xmlns:p14="http://schemas.microsoft.com/office/powerpoint/2010/main" val="21618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4996-E7FC-0136-5164-F629D1F06834}"/>
              </a:ext>
            </a:extLst>
          </p:cNvPr>
          <p:cNvSpPr>
            <a:spLocks noGrp="1"/>
          </p:cNvSpPr>
          <p:nvPr>
            <p:ph type="title"/>
          </p:nvPr>
        </p:nvSpPr>
        <p:spPr/>
        <p:txBody>
          <a:bodyPr/>
          <a:lstStyle/>
          <a:p>
            <a:r>
              <a:rPr lang="en-US" b="1" dirty="0"/>
              <a:t>Text and Graph Mining Application</a:t>
            </a:r>
          </a:p>
        </p:txBody>
      </p:sp>
      <p:pic>
        <p:nvPicPr>
          <p:cNvPr id="5" name="Content Placeholder 4" descr="A screenshot of a computer screen&#10;&#10;Description automatically generated">
            <a:extLst>
              <a:ext uri="{FF2B5EF4-FFF2-40B4-BE49-F238E27FC236}">
                <a16:creationId xmlns:a16="http://schemas.microsoft.com/office/drawing/2014/main" id="{AEB28EE7-CF7D-876C-5AEF-B418BC5FB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239" y="2112325"/>
            <a:ext cx="4409010" cy="3657600"/>
          </a:xfrm>
          <a:ln>
            <a:solidFill>
              <a:schemeClr val="tx1"/>
            </a:solidFill>
          </a:ln>
        </p:spPr>
      </p:pic>
      <p:pic>
        <p:nvPicPr>
          <p:cNvPr id="7" name="Picture 6" descr="A graph with red circles and lines&#10;&#10;Description automatically generated">
            <a:extLst>
              <a:ext uri="{FF2B5EF4-FFF2-40B4-BE49-F238E27FC236}">
                <a16:creationId xmlns:a16="http://schemas.microsoft.com/office/drawing/2014/main" id="{ACDEDCB9-E9DA-E1A5-5550-8ED5E3B48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05" y="2112325"/>
            <a:ext cx="4424695" cy="3657600"/>
          </a:xfrm>
          <a:prstGeom prst="rect">
            <a:avLst/>
          </a:prstGeom>
          <a:ln>
            <a:solidFill>
              <a:schemeClr val="tx1"/>
            </a:solidFill>
          </a:ln>
        </p:spPr>
      </p:pic>
    </p:spTree>
    <p:extLst>
      <p:ext uri="{BB962C8B-B14F-4D97-AF65-F5344CB8AC3E}">
        <p14:creationId xmlns:p14="http://schemas.microsoft.com/office/powerpoint/2010/main" val="340239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4020-8747-2CDF-BF3D-5109A6F3ACCE}"/>
              </a:ext>
            </a:extLst>
          </p:cNvPr>
          <p:cNvSpPr>
            <a:spLocks noGrp="1"/>
          </p:cNvSpPr>
          <p:nvPr>
            <p:ph type="title"/>
          </p:nvPr>
        </p:nvSpPr>
        <p:spPr/>
        <p:txBody>
          <a:bodyPr/>
          <a:lstStyle/>
          <a:p>
            <a:r>
              <a:rPr lang="en-US" b="1" dirty="0"/>
              <a:t>Text and Graph Mining Application</a:t>
            </a:r>
            <a:endParaRPr lang="en-US" dirty="0"/>
          </a:p>
        </p:txBody>
      </p:sp>
      <p:pic>
        <p:nvPicPr>
          <p:cNvPr id="5" name="Content Placeholder 4">
            <a:extLst>
              <a:ext uri="{FF2B5EF4-FFF2-40B4-BE49-F238E27FC236}">
                <a16:creationId xmlns:a16="http://schemas.microsoft.com/office/drawing/2014/main" id="{D16D986A-EA55-0B5C-C34E-35D94CBF47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83863" y="1970387"/>
            <a:ext cx="2659610" cy="4061812"/>
          </a:xfr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3098757C-4D2E-D79A-97A4-B655CD1DA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767" y="3094434"/>
            <a:ext cx="2423370" cy="1813717"/>
          </a:xfrm>
          <a:prstGeom prst="rect">
            <a:avLst/>
          </a:prstGeom>
          <a:ln>
            <a:solidFill>
              <a:schemeClr val="tx1"/>
            </a:solidFill>
          </a:ln>
        </p:spPr>
      </p:pic>
    </p:spTree>
    <p:extLst>
      <p:ext uri="{BB962C8B-B14F-4D97-AF65-F5344CB8AC3E}">
        <p14:creationId xmlns:p14="http://schemas.microsoft.com/office/powerpoint/2010/main" val="191648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7F74-FEB1-D28F-6251-FC2BB06625E7}"/>
              </a:ext>
            </a:extLst>
          </p:cNvPr>
          <p:cNvSpPr>
            <a:spLocks noGrp="1"/>
          </p:cNvSpPr>
          <p:nvPr>
            <p:ph type="title"/>
          </p:nvPr>
        </p:nvSpPr>
        <p:spPr/>
        <p:txBody>
          <a:bodyPr/>
          <a:lstStyle/>
          <a:p>
            <a:r>
              <a:rPr lang="en-US" b="1" dirty="0"/>
              <a:t>Text and Graph Mining Application</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5A64986C-C331-F5FB-ACE9-661DEC438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30049"/>
            <a:ext cx="10515600" cy="1742490"/>
          </a:xfrm>
          <a:ln>
            <a:solidFill>
              <a:schemeClr val="tx1"/>
            </a:solidFill>
          </a:ln>
        </p:spPr>
      </p:pic>
    </p:spTree>
    <p:extLst>
      <p:ext uri="{BB962C8B-B14F-4D97-AF65-F5344CB8AC3E}">
        <p14:creationId xmlns:p14="http://schemas.microsoft.com/office/powerpoint/2010/main" val="30246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BB2-D6B2-3D28-5AA0-1B14269A950D}"/>
              </a:ext>
            </a:extLst>
          </p:cNvPr>
          <p:cNvSpPr>
            <a:spLocks noGrp="1"/>
          </p:cNvSpPr>
          <p:nvPr>
            <p:ph type="title"/>
          </p:nvPr>
        </p:nvSpPr>
        <p:spPr>
          <a:xfrm>
            <a:off x="1003860" y="3092921"/>
            <a:ext cx="5555624" cy="2232199"/>
          </a:xfrm>
        </p:spPr>
        <p:txBody>
          <a:bodyPr vert="horz" lIns="91440" tIns="45720" rIns="91440" bIns="45720" rtlCol="0" anchor="t">
            <a:normAutofit/>
          </a:bodyPr>
          <a:lstStyle/>
          <a:p>
            <a:r>
              <a:rPr lang="en-US" sz="5400" b="1" dirty="0"/>
              <a:t>Thank You!</a:t>
            </a:r>
          </a:p>
        </p:txBody>
      </p:sp>
      <p:pic>
        <p:nvPicPr>
          <p:cNvPr id="154" name="Graphic 153" descr="Handshake">
            <a:extLst>
              <a:ext uri="{FF2B5EF4-FFF2-40B4-BE49-F238E27FC236}">
                <a16:creationId xmlns:a16="http://schemas.microsoft.com/office/drawing/2014/main" id="{203B992C-F5BA-01AC-50EA-A21CDAD3C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32842"/>
            <a:ext cx="4986227" cy="4986227"/>
          </a:xfrm>
          <a:prstGeom prst="rect">
            <a:avLst/>
          </a:prstGeom>
        </p:spPr>
      </p:pic>
    </p:spTree>
    <p:extLst>
      <p:ext uri="{BB962C8B-B14F-4D97-AF65-F5344CB8AC3E}">
        <p14:creationId xmlns:p14="http://schemas.microsoft.com/office/powerpoint/2010/main" val="216451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6ADE-291A-419C-ED0D-A257F26BA392}"/>
              </a:ext>
            </a:extLst>
          </p:cNvPr>
          <p:cNvSpPr>
            <a:spLocks noGrp="1"/>
          </p:cNvSpPr>
          <p:nvPr>
            <p:ph type="title"/>
          </p:nvPr>
        </p:nvSpPr>
        <p:spPr/>
        <p:txBody>
          <a:bodyPr>
            <a:normAutofit/>
          </a:bodyPr>
          <a:lstStyle/>
          <a:p>
            <a:r>
              <a:rPr lang="en-US" b="1" dirty="0"/>
              <a:t>Historical Background of Data Mining</a:t>
            </a:r>
            <a:br>
              <a:rPr lang="en-US" b="1" dirty="0"/>
            </a:br>
            <a:r>
              <a:rPr lang="en-US" b="1" dirty="0"/>
              <a:t>1980s</a:t>
            </a:r>
          </a:p>
        </p:txBody>
      </p:sp>
      <p:graphicFrame>
        <p:nvGraphicFramePr>
          <p:cNvPr id="5" name="Content Placeholder 2">
            <a:extLst>
              <a:ext uri="{FF2B5EF4-FFF2-40B4-BE49-F238E27FC236}">
                <a16:creationId xmlns:a16="http://schemas.microsoft.com/office/drawing/2014/main" id="{FA7BD7F0-1C91-D1F8-58F5-E04E63C861D8}"/>
              </a:ext>
            </a:extLst>
          </p:cNvPr>
          <p:cNvGraphicFramePr>
            <a:graphicFrameLocks noGrp="1"/>
          </p:cNvGraphicFramePr>
          <p:nvPr>
            <p:ph idx="1"/>
            <p:extLst>
              <p:ext uri="{D42A27DB-BD31-4B8C-83A1-F6EECF244321}">
                <p14:modId xmlns:p14="http://schemas.microsoft.com/office/powerpoint/2010/main" val="2113217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89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6ADE-291A-419C-ED0D-A257F26BA392}"/>
              </a:ext>
            </a:extLst>
          </p:cNvPr>
          <p:cNvSpPr>
            <a:spLocks noGrp="1"/>
          </p:cNvSpPr>
          <p:nvPr>
            <p:ph type="title"/>
          </p:nvPr>
        </p:nvSpPr>
        <p:spPr/>
        <p:txBody>
          <a:bodyPr>
            <a:normAutofit/>
          </a:bodyPr>
          <a:lstStyle/>
          <a:p>
            <a:r>
              <a:rPr lang="en-US" b="1" dirty="0"/>
              <a:t>Historical Background of Data Mining</a:t>
            </a:r>
            <a:br>
              <a:rPr lang="en-US" b="1" dirty="0"/>
            </a:br>
            <a:r>
              <a:rPr lang="en-US" b="1" dirty="0"/>
              <a:t>1990s and 2000s</a:t>
            </a:r>
          </a:p>
        </p:txBody>
      </p:sp>
      <p:graphicFrame>
        <p:nvGraphicFramePr>
          <p:cNvPr id="5" name="Content Placeholder 2">
            <a:extLst>
              <a:ext uri="{FF2B5EF4-FFF2-40B4-BE49-F238E27FC236}">
                <a16:creationId xmlns:a16="http://schemas.microsoft.com/office/drawing/2014/main" id="{FA7BD7F0-1C91-D1F8-58F5-E04E63C861D8}"/>
              </a:ext>
            </a:extLst>
          </p:cNvPr>
          <p:cNvGraphicFramePr>
            <a:graphicFrameLocks noGrp="1"/>
          </p:cNvGraphicFramePr>
          <p:nvPr>
            <p:ph idx="1"/>
            <p:extLst>
              <p:ext uri="{D42A27DB-BD31-4B8C-83A1-F6EECF244321}">
                <p14:modId xmlns:p14="http://schemas.microsoft.com/office/powerpoint/2010/main" val="31895152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4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D986-BB88-6798-0BED-53251CAD4FF3}"/>
              </a:ext>
            </a:extLst>
          </p:cNvPr>
          <p:cNvSpPr>
            <a:spLocks noGrp="1"/>
          </p:cNvSpPr>
          <p:nvPr>
            <p:ph type="title"/>
          </p:nvPr>
        </p:nvSpPr>
        <p:spPr/>
        <p:txBody>
          <a:bodyPr/>
          <a:lstStyle/>
          <a:p>
            <a:r>
              <a:rPr lang="en-US" b="1" dirty="0"/>
              <a:t>Historical Background of Data Mining</a:t>
            </a:r>
            <a:br>
              <a:rPr lang="en-US" b="1" dirty="0"/>
            </a:br>
            <a:r>
              <a:rPr lang="en-US" b="1" dirty="0"/>
              <a:t>Early 2010s</a:t>
            </a:r>
          </a:p>
        </p:txBody>
      </p:sp>
      <p:graphicFrame>
        <p:nvGraphicFramePr>
          <p:cNvPr id="5" name="Content Placeholder 2">
            <a:extLst>
              <a:ext uri="{FF2B5EF4-FFF2-40B4-BE49-F238E27FC236}">
                <a16:creationId xmlns:a16="http://schemas.microsoft.com/office/drawing/2014/main" id="{754753BD-925A-55B7-32DD-CF563F9236F7}"/>
              </a:ext>
            </a:extLst>
          </p:cNvPr>
          <p:cNvGraphicFramePr>
            <a:graphicFrameLocks noGrp="1"/>
          </p:cNvGraphicFramePr>
          <p:nvPr>
            <p:ph idx="1"/>
            <p:extLst>
              <p:ext uri="{D42A27DB-BD31-4B8C-83A1-F6EECF244321}">
                <p14:modId xmlns:p14="http://schemas.microsoft.com/office/powerpoint/2010/main" val="282481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91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4249-AC96-A99B-FF00-18B900155BF5}"/>
              </a:ext>
            </a:extLst>
          </p:cNvPr>
          <p:cNvSpPr>
            <a:spLocks noGrp="1"/>
          </p:cNvSpPr>
          <p:nvPr>
            <p:ph type="title"/>
          </p:nvPr>
        </p:nvSpPr>
        <p:spPr/>
        <p:txBody>
          <a:bodyPr/>
          <a:lstStyle/>
          <a:p>
            <a:r>
              <a:rPr lang="en-US" b="1" dirty="0"/>
              <a:t>Historical Background of Data Mining</a:t>
            </a:r>
            <a:br>
              <a:rPr lang="en-US" b="1" dirty="0"/>
            </a:br>
            <a:r>
              <a:rPr lang="en-US" b="1" dirty="0"/>
              <a:t>Mid 2010s</a:t>
            </a:r>
          </a:p>
        </p:txBody>
      </p:sp>
      <p:graphicFrame>
        <p:nvGraphicFramePr>
          <p:cNvPr id="5" name="Content Placeholder 2">
            <a:extLst>
              <a:ext uri="{FF2B5EF4-FFF2-40B4-BE49-F238E27FC236}">
                <a16:creationId xmlns:a16="http://schemas.microsoft.com/office/drawing/2014/main" id="{BED6C92A-AC6C-6C05-FCCD-AFB57FF33884}"/>
              </a:ext>
            </a:extLst>
          </p:cNvPr>
          <p:cNvGraphicFramePr>
            <a:graphicFrameLocks noGrp="1"/>
          </p:cNvGraphicFramePr>
          <p:nvPr>
            <p:ph idx="1"/>
            <p:extLst>
              <p:ext uri="{D42A27DB-BD31-4B8C-83A1-F6EECF244321}">
                <p14:modId xmlns:p14="http://schemas.microsoft.com/office/powerpoint/2010/main" val="581959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77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neVTI">
  <a:themeElements>
    <a:clrScheme name="AnalogousFromLightSeedRightStep">
      <a:dk1>
        <a:srgbClr val="000000"/>
      </a:dk1>
      <a:lt1>
        <a:srgbClr val="FFFFFF"/>
      </a:lt1>
      <a:dk2>
        <a:srgbClr val="243241"/>
      </a:dk2>
      <a:lt2>
        <a:srgbClr val="E8E2E6"/>
      </a:lt2>
      <a:accent1>
        <a:srgbClr val="64B27A"/>
      </a:accent1>
      <a:accent2>
        <a:srgbClr val="59AF95"/>
      </a:accent2>
      <a:accent3>
        <a:srgbClr val="60ADB7"/>
      </a:accent3>
      <a:accent4>
        <a:srgbClr val="6999CF"/>
      </a:accent4>
      <a:accent5>
        <a:srgbClr val="8489D8"/>
      </a:accent5>
      <a:accent6>
        <a:srgbClr val="8F69CF"/>
      </a:accent6>
      <a:hlink>
        <a:srgbClr val="AE699B"/>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2811</TotalTime>
  <Words>9332</Words>
  <Application>Microsoft Office PowerPoint</Application>
  <PresentationFormat>Widescreen</PresentationFormat>
  <Paragraphs>447</Paragraphs>
  <Slides>59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Aptos</vt:lpstr>
      <vt:lpstr>Arial</vt:lpstr>
      <vt:lpstr>Avenir Next LT Pro</vt:lpstr>
      <vt:lpstr>Calibri</vt:lpstr>
      <vt:lpstr>Calibri Light</vt:lpstr>
      <vt:lpstr>Posterama</vt:lpstr>
      <vt:lpstr>Office Theme</vt:lpstr>
      <vt:lpstr>SineVTI</vt:lpstr>
      <vt:lpstr>Analyze and Implement Text and Graph Mining Application</vt:lpstr>
      <vt:lpstr>Data Mining</vt:lpstr>
      <vt:lpstr>Historical Background of Data Mining</vt:lpstr>
      <vt:lpstr>Historical Background of Data Mining Early Beginnings (Pre-1960s)</vt:lpstr>
      <vt:lpstr>Historical Background of Data Mining 1960s and 1970s</vt:lpstr>
      <vt:lpstr>Historical Background of Data Mining 1980s</vt:lpstr>
      <vt:lpstr>Historical Background of Data Mining 1990s and 2000s</vt:lpstr>
      <vt:lpstr>Historical Background of Data Mining Early 2010s</vt:lpstr>
      <vt:lpstr>Historical Background of Data Mining Mid 2010s</vt:lpstr>
      <vt:lpstr>Historical Background of Data Mining Late 2010s and Beyond</vt:lpstr>
      <vt:lpstr>Theoretical Background of Data Mining</vt:lpstr>
      <vt:lpstr>Theoretical Background of Data Mining</vt:lpstr>
      <vt:lpstr>Theoretical Background of Data Mining</vt:lpstr>
      <vt:lpstr>Theoretical Background of Data Mining Challenges and Future Direction</vt:lpstr>
      <vt:lpstr>Data Mining Tools</vt:lpstr>
      <vt:lpstr>Data Mining Tools</vt:lpstr>
      <vt:lpstr>Data Mining Tools</vt:lpstr>
      <vt:lpstr>Data Mining Tools</vt:lpstr>
      <vt:lpstr>Jormaco</vt:lpstr>
      <vt:lpstr>Interview</vt:lpstr>
      <vt:lpstr>Traditional Data Mining Approaches</vt:lpstr>
      <vt:lpstr>Building Blocks of Traditional Approach</vt:lpstr>
      <vt:lpstr>Transitional Phase to Modern Data Mining</vt:lpstr>
      <vt:lpstr>Modern Data Mining Approaches</vt:lpstr>
      <vt:lpstr>Modern Data Mining Approaches</vt:lpstr>
      <vt:lpstr>Building Blocks of Modern Approach</vt:lpstr>
      <vt:lpstr>Data Mining Benefits</vt:lpstr>
      <vt:lpstr>Data Mining Benefits</vt:lpstr>
      <vt:lpstr>LO1 References</vt:lpstr>
      <vt:lpstr>LO1 References</vt:lpstr>
      <vt:lpstr>Text Mining</vt:lpstr>
      <vt:lpstr>Real Word Text Mining Examples</vt:lpstr>
      <vt:lpstr>General Text Mining Concepts</vt:lpstr>
      <vt:lpstr>Algorithms and Examples in Text Mining</vt:lpstr>
      <vt:lpstr>Algorithms and Examples in Text Mining (Embeddings)</vt:lpstr>
      <vt:lpstr>Methods in Text Mining</vt:lpstr>
      <vt:lpstr>Approaches in Text Mining</vt:lpstr>
      <vt:lpstr>Techniques in Text Mining</vt:lpstr>
      <vt:lpstr>Text Preprocessing</vt:lpstr>
      <vt:lpstr>TF-IDF</vt:lpstr>
      <vt:lpstr>TF-IDF</vt:lpstr>
      <vt:lpstr>Example of TF-IDF</vt:lpstr>
      <vt:lpstr>TF-IDF Measures</vt:lpstr>
      <vt:lpstr>LO3 References</vt:lpstr>
      <vt:lpstr>LO3 References</vt:lpstr>
      <vt:lpstr>Graph Mining</vt:lpstr>
      <vt:lpstr>Graph Mining Examples</vt:lpstr>
      <vt:lpstr>How Graph Mining Algorithms Work</vt:lpstr>
      <vt:lpstr>Example: K-Means for Graph Clustering</vt:lpstr>
      <vt:lpstr>Centrality Measures </vt:lpstr>
      <vt:lpstr>Programming Languages and Tools</vt:lpstr>
      <vt:lpstr>LO4 References</vt:lpstr>
      <vt:lpstr>LO4 References</vt:lpstr>
      <vt:lpstr>Text and Graph Mining Application</vt:lpstr>
      <vt:lpstr>Text and Graph Mining Application</vt:lpstr>
      <vt:lpstr>Text and Graph Mining Application</vt:lpstr>
      <vt:lpstr>Text and Graph Mining Application</vt:lpstr>
      <vt:lpstr>Text and Graph Mining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Marwan Al-Farah</dc:creator>
  <cp:lastModifiedBy>Marwan Al-Farah</cp:lastModifiedBy>
  <cp:revision>58</cp:revision>
  <dcterms:created xsi:type="dcterms:W3CDTF">2023-12-08T12:22:45Z</dcterms:created>
  <dcterms:modified xsi:type="dcterms:W3CDTF">2023-12-28T06:46:35Z</dcterms:modified>
</cp:coreProperties>
</file>