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7FF6F-46BF-4A2D-A13F-6BB437220E09}" type="doc">
      <dgm:prSet loTypeId="urn:microsoft.com/office/officeart/2005/8/layout/hProcess3" loCatId="process" qsTypeId="urn:microsoft.com/office/officeart/2005/8/quickstyle/3d5" qsCatId="3D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CD743EAE-7217-4470-87A6-C0F27C573DA9}">
      <dgm:prSet/>
      <dgm:spPr/>
      <dgm:t>
        <a:bodyPr/>
        <a:lstStyle/>
        <a:p>
          <a:r>
            <a:rPr lang="en-US" b="0"/>
            <a:t>N4ITK bias correction </a:t>
          </a:r>
          <a:endParaRPr lang="fr-FR"/>
        </a:p>
      </dgm:t>
    </dgm:pt>
    <dgm:pt modelId="{246B484B-F8A9-4196-B15E-021E921E73D5}" type="parTrans" cxnId="{CCFB3374-8ECD-4D5A-91DF-514311DBA736}">
      <dgm:prSet/>
      <dgm:spPr/>
      <dgm:t>
        <a:bodyPr/>
        <a:lstStyle/>
        <a:p>
          <a:endParaRPr lang="fr-FR"/>
        </a:p>
      </dgm:t>
    </dgm:pt>
    <dgm:pt modelId="{2883DCCD-0F36-46E4-9544-41776DCBB9EE}" type="sibTrans" cxnId="{CCFB3374-8ECD-4D5A-91DF-514311DBA736}">
      <dgm:prSet/>
      <dgm:spPr/>
      <dgm:t>
        <a:bodyPr/>
        <a:lstStyle/>
        <a:p>
          <a:endParaRPr lang="fr-FR"/>
        </a:p>
      </dgm:t>
    </dgm:pt>
    <dgm:pt modelId="{584F6F45-34CA-4E93-A57B-CE8BDAE2022D}">
      <dgm:prSet/>
      <dgm:spPr/>
      <dgm:t>
        <a:bodyPr/>
        <a:lstStyle/>
        <a:p>
          <a:r>
            <a:rPr lang="en-US" b="0" dirty="0" err="1"/>
            <a:t>Normalise</a:t>
          </a:r>
          <a:r>
            <a:rPr lang="en-US" b="0" dirty="0"/>
            <a:t> to zero mean and unit variance</a:t>
          </a:r>
          <a:endParaRPr lang="fr-FR" dirty="0"/>
        </a:p>
      </dgm:t>
    </dgm:pt>
    <dgm:pt modelId="{6854817C-D00E-407C-8BE1-FE8401640CEB}" type="parTrans" cxnId="{C68EED1D-7A66-4FFC-B2FF-E071C6A69360}">
      <dgm:prSet/>
      <dgm:spPr/>
      <dgm:t>
        <a:bodyPr/>
        <a:lstStyle/>
        <a:p>
          <a:endParaRPr lang="fr-FR"/>
        </a:p>
      </dgm:t>
    </dgm:pt>
    <dgm:pt modelId="{C5CA1C10-9152-469D-835B-D5E9D236896F}" type="sibTrans" cxnId="{C68EED1D-7A66-4FFC-B2FF-E071C6A69360}">
      <dgm:prSet/>
      <dgm:spPr/>
      <dgm:t>
        <a:bodyPr/>
        <a:lstStyle/>
        <a:p>
          <a:endParaRPr lang="fr-FR"/>
        </a:p>
      </dgm:t>
    </dgm:pt>
    <dgm:pt modelId="{6DA073B5-44B7-490A-90F2-6DA24F9659C5}">
      <dgm:prSet/>
      <dgm:spPr/>
      <dgm:t>
        <a:bodyPr/>
        <a:lstStyle/>
        <a:p>
          <a:r>
            <a:rPr lang="en-US" b="0" dirty="0"/>
            <a:t>1% of the top and bottom intensities removed </a:t>
          </a:r>
          <a:endParaRPr lang="fr-FR" dirty="0"/>
        </a:p>
      </dgm:t>
    </dgm:pt>
    <dgm:pt modelId="{E409EBAB-5A87-4BAB-A4D6-470DC4641BC0}" type="parTrans" cxnId="{37C4C63A-4459-4E0C-A462-46ACB79C93F2}">
      <dgm:prSet/>
      <dgm:spPr/>
      <dgm:t>
        <a:bodyPr/>
        <a:lstStyle/>
        <a:p>
          <a:endParaRPr lang="fr-FR"/>
        </a:p>
      </dgm:t>
    </dgm:pt>
    <dgm:pt modelId="{2AFF4EC4-82CA-417A-8661-3BDA86E3DB70}" type="sibTrans" cxnId="{37C4C63A-4459-4E0C-A462-46ACB79C93F2}">
      <dgm:prSet/>
      <dgm:spPr/>
      <dgm:t>
        <a:bodyPr/>
        <a:lstStyle/>
        <a:p>
          <a:endParaRPr lang="fr-FR"/>
        </a:p>
      </dgm:t>
    </dgm:pt>
    <dgm:pt modelId="{F1D852F4-BEBF-47D1-A27F-71099956DBCD}">
      <dgm:prSet/>
      <dgm:spPr/>
      <dgm:t>
        <a:bodyPr/>
        <a:lstStyle/>
        <a:p>
          <a:r>
            <a:rPr lang="en-US" b="0" dirty="0" err="1"/>
            <a:t>centre</a:t>
          </a:r>
          <a:r>
            <a:rPr lang="en-US" b="0" dirty="0"/>
            <a:t> crop to 160x160</a:t>
          </a:r>
          <a:endParaRPr lang="fr-FR" dirty="0"/>
        </a:p>
      </dgm:t>
    </dgm:pt>
    <dgm:pt modelId="{059AF957-E9B4-4C4F-8E93-504916D20D15}" type="parTrans" cxnId="{4954CA95-6BE8-486A-9F1D-CD95BA455DBB}">
      <dgm:prSet/>
      <dgm:spPr/>
      <dgm:t>
        <a:bodyPr/>
        <a:lstStyle/>
        <a:p>
          <a:endParaRPr lang="fr-FR"/>
        </a:p>
      </dgm:t>
    </dgm:pt>
    <dgm:pt modelId="{DDEB50D0-D26C-449F-B0AA-F79B6F094F34}" type="sibTrans" cxnId="{4954CA95-6BE8-486A-9F1D-CD95BA455DBB}">
      <dgm:prSet/>
      <dgm:spPr/>
      <dgm:t>
        <a:bodyPr/>
        <a:lstStyle/>
        <a:p>
          <a:endParaRPr lang="fr-FR"/>
        </a:p>
      </dgm:t>
    </dgm:pt>
    <dgm:pt modelId="{F2956F91-9D23-4541-AF61-1A6AD564ADA2}">
      <dgm:prSet/>
      <dgm:spPr/>
      <dgm:t>
        <a:bodyPr/>
        <a:lstStyle/>
        <a:p>
          <a:r>
            <a:rPr lang="en-US" b="0" dirty="0"/>
            <a:t>remove slices that have no </a:t>
          </a:r>
          <a:r>
            <a:rPr lang="en-US" b="0" dirty="0" err="1"/>
            <a:t>tumour</a:t>
          </a:r>
          <a:r>
            <a:rPr lang="en-US" b="0" dirty="0"/>
            <a:t> </a:t>
          </a:r>
          <a:endParaRPr lang="fr-FR" dirty="0"/>
        </a:p>
      </dgm:t>
    </dgm:pt>
    <dgm:pt modelId="{B5278D79-4D92-4D07-A434-0305CCF4DB9F}" type="parTrans" cxnId="{7D63B49E-7306-4A21-A7E5-678F928EA561}">
      <dgm:prSet/>
      <dgm:spPr/>
      <dgm:t>
        <a:bodyPr/>
        <a:lstStyle/>
        <a:p>
          <a:endParaRPr lang="fr-FR"/>
        </a:p>
      </dgm:t>
    </dgm:pt>
    <dgm:pt modelId="{5E25683F-F074-42DB-9290-5060EAB08D09}" type="sibTrans" cxnId="{7D63B49E-7306-4A21-A7E5-678F928EA561}">
      <dgm:prSet/>
      <dgm:spPr/>
      <dgm:t>
        <a:bodyPr/>
        <a:lstStyle/>
        <a:p>
          <a:endParaRPr lang="fr-FR"/>
        </a:p>
      </dgm:t>
    </dgm:pt>
    <dgm:pt modelId="{8A98366B-F938-4232-A8F3-2D203ED0D5C5}" type="pres">
      <dgm:prSet presAssocID="{4B67FF6F-46BF-4A2D-A13F-6BB437220E09}" presName="Name0" presStyleCnt="0">
        <dgm:presLayoutVars>
          <dgm:dir/>
          <dgm:animLvl val="lvl"/>
          <dgm:resizeHandles val="exact"/>
        </dgm:presLayoutVars>
      </dgm:prSet>
      <dgm:spPr/>
    </dgm:pt>
    <dgm:pt modelId="{AD26A7AC-C2A5-4C24-96B7-9830B1AFA01C}" type="pres">
      <dgm:prSet presAssocID="{4B67FF6F-46BF-4A2D-A13F-6BB437220E09}" presName="dummy" presStyleCnt="0"/>
      <dgm:spPr/>
    </dgm:pt>
    <dgm:pt modelId="{B842BF7D-2068-4A3C-9437-239FCFB5A88D}" type="pres">
      <dgm:prSet presAssocID="{4B67FF6F-46BF-4A2D-A13F-6BB437220E09}" presName="linH" presStyleCnt="0"/>
      <dgm:spPr/>
    </dgm:pt>
    <dgm:pt modelId="{76303F68-0ECE-4597-ABD4-A61E49468A99}" type="pres">
      <dgm:prSet presAssocID="{4B67FF6F-46BF-4A2D-A13F-6BB437220E09}" presName="padding1" presStyleCnt="0"/>
      <dgm:spPr/>
    </dgm:pt>
    <dgm:pt modelId="{DD721E42-ED18-4137-BA13-EDEA906972A1}" type="pres">
      <dgm:prSet presAssocID="{CD743EAE-7217-4470-87A6-C0F27C573DA9}" presName="linV" presStyleCnt="0"/>
      <dgm:spPr/>
    </dgm:pt>
    <dgm:pt modelId="{804C5627-2B41-4C17-BC90-277EA5EB12F6}" type="pres">
      <dgm:prSet presAssocID="{CD743EAE-7217-4470-87A6-C0F27C573DA9}" presName="spVertical1" presStyleCnt="0"/>
      <dgm:spPr/>
    </dgm:pt>
    <dgm:pt modelId="{803B9067-10E5-41E9-BBFC-5DC698E7BF25}" type="pres">
      <dgm:prSet presAssocID="{CD743EAE-7217-4470-87A6-C0F27C573DA9}" presName="par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551FACA-B0D0-493E-B242-C17BD97A2D85}" type="pres">
      <dgm:prSet presAssocID="{CD743EAE-7217-4470-87A6-C0F27C573DA9}" presName="spVertical2" presStyleCnt="0"/>
      <dgm:spPr/>
    </dgm:pt>
    <dgm:pt modelId="{7F84FDF3-F279-458A-9013-A9A3D6E19FF5}" type="pres">
      <dgm:prSet presAssocID="{CD743EAE-7217-4470-87A6-C0F27C573DA9}" presName="spVertical3" presStyleCnt="0"/>
      <dgm:spPr/>
    </dgm:pt>
    <dgm:pt modelId="{88B58131-DDAB-4077-8A12-50A7EBF380DF}" type="pres">
      <dgm:prSet presAssocID="{2883DCCD-0F36-46E4-9544-41776DCBB9EE}" presName="space" presStyleCnt="0"/>
      <dgm:spPr/>
    </dgm:pt>
    <dgm:pt modelId="{1D3290A0-D4BC-49AE-B332-6E146155C8CF}" type="pres">
      <dgm:prSet presAssocID="{584F6F45-34CA-4E93-A57B-CE8BDAE2022D}" presName="linV" presStyleCnt="0"/>
      <dgm:spPr/>
    </dgm:pt>
    <dgm:pt modelId="{CFDA4F56-183A-4C29-B200-69DDDF931FB3}" type="pres">
      <dgm:prSet presAssocID="{584F6F45-34CA-4E93-A57B-CE8BDAE2022D}" presName="spVertical1" presStyleCnt="0"/>
      <dgm:spPr/>
    </dgm:pt>
    <dgm:pt modelId="{F54E0FFB-2761-484C-AAEA-12CA709EDEB0}" type="pres">
      <dgm:prSet presAssocID="{584F6F45-34CA-4E93-A57B-CE8BDAE2022D}" presName="par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A2EFC5D-C6A8-4AFE-833C-18DC51022750}" type="pres">
      <dgm:prSet presAssocID="{584F6F45-34CA-4E93-A57B-CE8BDAE2022D}" presName="spVertical2" presStyleCnt="0"/>
      <dgm:spPr/>
    </dgm:pt>
    <dgm:pt modelId="{9FDE4473-AD1D-4B01-A11D-4C16C78FEA6D}" type="pres">
      <dgm:prSet presAssocID="{584F6F45-34CA-4E93-A57B-CE8BDAE2022D}" presName="spVertical3" presStyleCnt="0"/>
      <dgm:spPr/>
    </dgm:pt>
    <dgm:pt modelId="{EF8920BC-A680-4A4D-B184-931D61F2348B}" type="pres">
      <dgm:prSet presAssocID="{C5CA1C10-9152-469D-835B-D5E9D236896F}" presName="space" presStyleCnt="0"/>
      <dgm:spPr/>
    </dgm:pt>
    <dgm:pt modelId="{D6017370-877C-4AA9-A1FB-ACA9AD9E2461}" type="pres">
      <dgm:prSet presAssocID="{6DA073B5-44B7-490A-90F2-6DA24F9659C5}" presName="linV" presStyleCnt="0"/>
      <dgm:spPr/>
    </dgm:pt>
    <dgm:pt modelId="{5564B89A-A629-4F77-A3BD-33DFE39B9755}" type="pres">
      <dgm:prSet presAssocID="{6DA073B5-44B7-490A-90F2-6DA24F9659C5}" presName="spVertical1" presStyleCnt="0"/>
      <dgm:spPr/>
    </dgm:pt>
    <dgm:pt modelId="{FCA43A4B-AB04-4D5E-AB57-0BA1D69D0638}" type="pres">
      <dgm:prSet presAssocID="{6DA073B5-44B7-490A-90F2-6DA24F9659C5}" presName="par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3427138-847C-4DB3-984F-3556EA5702A9}" type="pres">
      <dgm:prSet presAssocID="{6DA073B5-44B7-490A-90F2-6DA24F9659C5}" presName="spVertical2" presStyleCnt="0"/>
      <dgm:spPr/>
    </dgm:pt>
    <dgm:pt modelId="{E967A2DC-1925-42F4-97A5-E0C7F9C8AF90}" type="pres">
      <dgm:prSet presAssocID="{6DA073B5-44B7-490A-90F2-6DA24F9659C5}" presName="spVertical3" presStyleCnt="0"/>
      <dgm:spPr/>
    </dgm:pt>
    <dgm:pt modelId="{E8C4E548-7438-4AFC-9377-728696AA33BD}" type="pres">
      <dgm:prSet presAssocID="{2AFF4EC4-82CA-417A-8661-3BDA86E3DB70}" presName="space" presStyleCnt="0"/>
      <dgm:spPr/>
    </dgm:pt>
    <dgm:pt modelId="{1357F377-925A-49FF-A8E6-5E75C0219D78}" type="pres">
      <dgm:prSet presAssocID="{F1D852F4-BEBF-47D1-A27F-71099956DBCD}" presName="linV" presStyleCnt="0"/>
      <dgm:spPr/>
    </dgm:pt>
    <dgm:pt modelId="{5ACD4F48-2762-4AEB-A3BA-E2121B0C3E2D}" type="pres">
      <dgm:prSet presAssocID="{F1D852F4-BEBF-47D1-A27F-71099956DBCD}" presName="spVertical1" presStyleCnt="0"/>
      <dgm:spPr/>
    </dgm:pt>
    <dgm:pt modelId="{4A4EC075-9FBD-41F1-B5D0-83B9AF9987B2}" type="pres">
      <dgm:prSet presAssocID="{F1D852F4-BEBF-47D1-A27F-71099956DBCD}" presName="par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74C3A26-E825-484C-826E-E4D5AA826A8D}" type="pres">
      <dgm:prSet presAssocID="{F1D852F4-BEBF-47D1-A27F-71099956DBCD}" presName="spVertical2" presStyleCnt="0"/>
      <dgm:spPr/>
    </dgm:pt>
    <dgm:pt modelId="{B5C85C3F-CF49-40BC-89F0-C1A776A23F61}" type="pres">
      <dgm:prSet presAssocID="{F1D852F4-BEBF-47D1-A27F-71099956DBCD}" presName="spVertical3" presStyleCnt="0"/>
      <dgm:spPr/>
    </dgm:pt>
    <dgm:pt modelId="{B466BA96-D546-431B-8F8F-905D8376A227}" type="pres">
      <dgm:prSet presAssocID="{DDEB50D0-D26C-449F-B0AA-F79B6F094F34}" presName="space" presStyleCnt="0"/>
      <dgm:spPr/>
    </dgm:pt>
    <dgm:pt modelId="{FAE81EB9-02D7-4569-AD4A-FD46A36B49A1}" type="pres">
      <dgm:prSet presAssocID="{F2956F91-9D23-4541-AF61-1A6AD564ADA2}" presName="linV" presStyleCnt="0"/>
      <dgm:spPr/>
    </dgm:pt>
    <dgm:pt modelId="{396BA9BE-7300-4F6B-9528-53CECBB536E5}" type="pres">
      <dgm:prSet presAssocID="{F2956F91-9D23-4541-AF61-1A6AD564ADA2}" presName="spVertical1" presStyleCnt="0"/>
      <dgm:spPr/>
    </dgm:pt>
    <dgm:pt modelId="{147F3524-FC43-4F0B-975E-3D6D1626F6DC}" type="pres">
      <dgm:prSet presAssocID="{F2956F91-9D23-4541-AF61-1A6AD564ADA2}" presName="par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B02F1F0-768F-4BC9-9CED-70D36DA1A74D}" type="pres">
      <dgm:prSet presAssocID="{F2956F91-9D23-4541-AF61-1A6AD564ADA2}" presName="spVertical2" presStyleCnt="0"/>
      <dgm:spPr/>
    </dgm:pt>
    <dgm:pt modelId="{774FE01E-7577-4ECC-AE1A-DAF7DF9888B1}" type="pres">
      <dgm:prSet presAssocID="{F2956F91-9D23-4541-AF61-1A6AD564ADA2}" presName="spVertical3" presStyleCnt="0"/>
      <dgm:spPr/>
    </dgm:pt>
    <dgm:pt modelId="{9856F1B9-9176-46F4-8920-BA3AC3ACE6F1}" type="pres">
      <dgm:prSet presAssocID="{4B67FF6F-46BF-4A2D-A13F-6BB437220E09}" presName="padding2" presStyleCnt="0"/>
      <dgm:spPr/>
    </dgm:pt>
    <dgm:pt modelId="{11C853A0-698D-4CAD-BE48-09E9B3A48B57}" type="pres">
      <dgm:prSet presAssocID="{4B67FF6F-46BF-4A2D-A13F-6BB437220E09}" presName="negArrow" presStyleCnt="0"/>
      <dgm:spPr/>
    </dgm:pt>
    <dgm:pt modelId="{7F699C97-F827-4B97-8203-3DD7ECAE16C0}" type="pres">
      <dgm:prSet presAssocID="{4B67FF6F-46BF-4A2D-A13F-6BB437220E09}" presName="backgroundArrow" presStyleLbl="node1" presStyleIdx="0" presStyleCnt="1" custLinFactNeighborX="4085" custLinFactNeighborY="79"/>
      <dgm:spPr/>
    </dgm:pt>
  </dgm:ptLst>
  <dgm:cxnLst>
    <dgm:cxn modelId="{C68EED1D-7A66-4FFC-B2FF-E071C6A69360}" srcId="{4B67FF6F-46BF-4A2D-A13F-6BB437220E09}" destId="{584F6F45-34CA-4E93-A57B-CE8BDAE2022D}" srcOrd="1" destOrd="0" parTransId="{6854817C-D00E-407C-8BE1-FE8401640CEB}" sibTransId="{C5CA1C10-9152-469D-835B-D5E9D236896F}"/>
    <dgm:cxn modelId="{81473A39-B8FF-4DB8-AB40-7986EEFC6EEA}" type="presOf" srcId="{F2956F91-9D23-4541-AF61-1A6AD564ADA2}" destId="{147F3524-FC43-4F0B-975E-3D6D1626F6DC}" srcOrd="0" destOrd="0" presId="urn:microsoft.com/office/officeart/2005/8/layout/hProcess3"/>
    <dgm:cxn modelId="{37C4C63A-4459-4E0C-A462-46ACB79C93F2}" srcId="{4B67FF6F-46BF-4A2D-A13F-6BB437220E09}" destId="{6DA073B5-44B7-490A-90F2-6DA24F9659C5}" srcOrd="2" destOrd="0" parTransId="{E409EBAB-5A87-4BAB-A4D6-470DC4641BC0}" sibTransId="{2AFF4EC4-82CA-417A-8661-3BDA86E3DB70}"/>
    <dgm:cxn modelId="{B598585E-E134-404E-82FC-A7D03BBEF704}" type="presOf" srcId="{584F6F45-34CA-4E93-A57B-CE8BDAE2022D}" destId="{F54E0FFB-2761-484C-AAEA-12CA709EDEB0}" srcOrd="0" destOrd="0" presId="urn:microsoft.com/office/officeart/2005/8/layout/hProcess3"/>
    <dgm:cxn modelId="{CB507F48-981A-4F6D-A249-C2E6FAFB309A}" type="presOf" srcId="{F1D852F4-BEBF-47D1-A27F-71099956DBCD}" destId="{4A4EC075-9FBD-41F1-B5D0-83B9AF9987B2}" srcOrd="0" destOrd="0" presId="urn:microsoft.com/office/officeart/2005/8/layout/hProcess3"/>
    <dgm:cxn modelId="{CCFB3374-8ECD-4D5A-91DF-514311DBA736}" srcId="{4B67FF6F-46BF-4A2D-A13F-6BB437220E09}" destId="{CD743EAE-7217-4470-87A6-C0F27C573DA9}" srcOrd="0" destOrd="0" parTransId="{246B484B-F8A9-4196-B15E-021E921E73D5}" sibTransId="{2883DCCD-0F36-46E4-9544-41776DCBB9EE}"/>
    <dgm:cxn modelId="{4954CA95-6BE8-486A-9F1D-CD95BA455DBB}" srcId="{4B67FF6F-46BF-4A2D-A13F-6BB437220E09}" destId="{F1D852F4-BEBF-47D1-A27F-71099956DBCD}" srcOrd="3" destOrd="0" parTransId="{059AF957-E9B4-4C4F-8E93-504916D20D15}" sibTransId="{DDEB50D0-D26C-449F-B0AA-F79B6F094F34}"/>
    <dgm:cxn modelId="{7D63B49E-7306-4A21-A7E5-678F928EA561}" srcId="{4B67FF6F-46BF-4A2D-A13F-6BB437220E09}" destId="{F2956F91-9D23-4541-AF61-1A6AD564ADA2}" srcOrd="4" destOrd="0" parTransId="{B5278D79-4D92-4D07-A434-0305CCF4DB9F}" sibTransId="{5E25683F-F074-42DB-9290-5060EAB08D09}"/>
    <dgm:cxn modelId="{AFFEEBE4-3828-47E7-8478-B9A0581388E5}" type="presOf" srcId="{CD743EAE-7217-4470-87A6-C0F27C573DA9}" destId="{803B9067-10E5-41E9-BBFC-5DC698E7BF25}" srcOrd="0" destOrd="0" presId="urn:microsoft.com/office/officeart/2005/8/layout/hProcess3"/>
    <dgm:cxn modelId="{72FDECE5-BDD9-4412-8E0D-9B5A96F8A033}" type="presOf" srcId="{6DA073B5-44B7-490A-90F2-6DA24F9659C5}" destId="{FCA43A4B-AB04-4D5E-AB57-0BA1D69D0638}" srcOrd="0" destOrd="0" presId="urn:microsoft.com/office/officeart/2005/8/layout/hProcess3"/>
    <dgm:cxn modelId="{28E4E4F7-5D46-4026-BA97-C89C7188CC04}" type="presOf" srcId="{4B67FF6F-46BF-4A2D-A13F-6BB437220E09}" destId="{8A98366B-F938-4232-A8F3-2D203ED0D5C5}" srcOrd="0" destOrd="0" presId="urn:microsoft.com/office/officeart/2005/8/layout/hProcess3"/>
    <dgm:cxn modelId="{424C38EB-FBAA-4963-B6C4-C7C8515E3BC9}" type="presParOf" srcId="{8A98366B-F938-4232-A8F3-2D203ED0D5C5}" destId="{AD26A7AC-C2A5-4C24-96B7-9830B1AFA01C}" srcOrd="0" destOrd="0" presId="urn:microsoft.com/office/officeart/2005/8/layout/hProcess3"/>
    <dgm:cxn modelId="{7BF7633E-8779-44E6-9E78-4B38647A14C6}" type="presParOf" srcId="{8A98366B-F938-4232-A8F3-2D203ED0D5C5}" destId="{B842BF7D-2068-4A3C-9437-239FCFB5A88D}" srcOrd="1" destOrd="0" presId="urn:microsoft.com/office/officeart/2005/8/layout/hProcess3"/>
    <dgm:cxn modelId="{EBD37839-303D-4D8E-9A8B-49313AFF3BF8}" type="presParOf" srcId="{B842BF7D-2068-4A3C-9437-239FCFB5A88D}" destId="{76303F68-0ECE-4597-ABD4-A61E49468A99}" srcOrd="0" destOrd="0" presId="urn:microsoft.com/office/officeart/2005/8/layout/hProcess3"/>
    <dgm:cxn modelId="{BBE3B761-DF60-4848-A04A-C0652EFE57F5}" type="presParOf" srcId="{B842BF7D-2068-4A3C-9437-239FCFB5A88D}" destId="{DD721E42-ED18-4137-BA13-EDEA906972A1}" srcOrd="1" destOrd="0" presId="urn:microsoft.com/office/officeart/2005/8/layout/hProcess3"/>
    <dgm:cxn modelId="{0869C999-17B5-4675-A124-8AA8669FA407}" type="presParOf" srcId="{DD721E42-ED18-4137-BA13-EDEA906972A1}" destId="{804C5627-2B41-4C17-BC90-277EA5EB12F6}" srcOrd="0" destOrd="0" presId="urn:microsoft.com/office/officeart/2005/8/layout/hProcess3"/>
    <dgm:cxn modelId="{649D1315-0F7A-4C75-AEC3-0CFD31BA954F}" type="presParOf" srcId="{DD721E42-ED18-4137-BA13-EDEA906972A1}" destId="{803B9067-10E5-41E9-BBFC-5DC698E7BF25}" srcOrd="1" destOrd="0" presId="urn:microsoft.com/office/officeart/2005/8/layout/hProcess3"/>
    <dgm:cxn modelId="{D5422102-5601-44B1-BEB5-BF8B53E98D49}" type="presParOf" srcId="{DD721E42-ED18-4137-BA13-EDEA906972A1}" destId="{A551FACA-B0D0-493E-B242-C17BD97A2D85}" srcOrd="2" destOrd="0" presId="urn:microsoft.com/office/officeart/2005/8/layout/hProcess3"/>
    <dgm:cxn modelId="{BCBAE305-264D-48B6-AD76-4CB2E8925C84}" type="presParOf" srcId="{DD721E42-ED18-4137-BA13-EDEA906972A1}" destId="{7F84FDF3-F279-458A-9013-A9A3D6E19FF5}" srcOrd="3" destOrd="0" presId="urn:microsoft.com/office/officeart/2005/8/layout/hProcess3"/>
    <dgm:cxn modelId="{EDE1D36F-E001-4184-B725-CDD8053F60F4}" type="presParOf" srcId="{B842BF7D-2068-4A3C-9437-239FCFB5A88D}" destId="{88B58131-DDAB-4077-8A12-50A7EBF380DF}" srcOrd="2" destOrd="0" presId="urn:microsoft.com/office/officeart/2005/8/layout/hProcess3"/>
    <dgm:cxn modelId="{B8F6F253-B4CB-4473-A35C-0DB593E9305B}" type="presParOf" srcId="{B842BF7D-2068-4A3C-9437-239FCFB5A88D}" destId="{1D3290A0-D4BC-49AE-B332-6E146155C8CF}" srcOrd="3" destOrd="0" presId="urn:microsoft.com/office/officeart/2005/8/layout/hProcess3"/>
    <dgm:cxn modelId="{54428B7E-2819-4B3A-97B9-0A6B06099722}" type="presParOf" srcId="{1D3290A0-D4BC-49AE-B332-6E146155C8CF}" destId="{CFDA4F56-183A-4C29-B200-69DDDF931FB3}" srcOrd="0" destOrd="0" presId="urn:microsoft.com/office/officeart/2005/8/layout/hProcess3"/>
    <dgm:cxn modelId="{9DEB73D5-D737-4675-8ADD-E9F30D693FB3}" type="presParOf" srcId="{1D3290A0-D4BC-49AE-B332-6E146155C8CF}" destId="{F54E0FFB-2761-484C-AAEA-12CA709EDEB0}" srcOrd="1" destOrd="0" presId="urn:microsoft.com/office/officeart/2005/8/layout/hProcess3"/>
    <dgm:cxn modelId="{91127600-FE86-4BFB-9E0C-07613ABA7B63}" type="presParOf" srcId="{1D3290A0-D4BC-49AE-B332-6E146155C8CF}" destId="{BA2EFC5D-C6A8-4AFE-833C-18DC51022750}" srcOrd="2" destOrd="0" presId="urn:microsoft.com/office/officeart/2005/8/layout/hProcess3"/>
    <dgm:cxn modelId="{3172A792-D0F6-499F-933F-DAE95A296206}" type="presParOf" srcId="{1D3290A0-D4BC-49AE-B332-6E146155C8CF}" destId="{9FDE4473-AD1D-4B01-A11D-4C16C78FEA6D}" srcOrd="3" destOrd="0" presId="urn:microsoft.com/office/officeart/2005/8/layout/hProcess3"/>
    <dgm:cxn modelId="{C63CE063-8810-4C04-B471-61F6047A93B6}" type="presParOf" srcId="{B842BF7D-2068-4A3C-9437-239FCFB5A88D}" destId="{EF8920BC-A680-4A4D-B184-931D61F2348B}" srcOrd="4" destOrd="0" presId="urn:microsoft.com/office/officeart/2005/8/layout/hProcess3"/>
    <dgm:cxn modelId="{8CB024E1-FFC3-4985-BDC7-77EF7D7EBBBF}" type="presParOf" srcId="{B842BF7D-2068-4A3C-9437-239FCFB5A88D}" destId="{D6017370-877C-4AA9-A1FB-ACA9AD9E2461}" srcOrd="5" destOrd="0" presId="urn:microsoft.com/office/officeart/2005/8/layout/hProcess3"/>
    <dgm:cxn modelId="{D78339AF-352C-4478-9A08-6213E4A77B22}" type="presParOf" srcId="{D6017370-877C-4AA9-A1FB-ACA9AD9E2461}" destId="{5564B89A-A629-4F77-A3BD-33DFE39B9755}" srcOrd="0" destOrd="0" presId="urn:microsoft.com/office/officeart/2005/8/layout/hProcess3"/>
    <dgm:cxn modelId="{049CEA88-1672-469F-9581-692553535901}" type="presParOf" srcId="{D6017370-877C-4AA9-A1FB-ACA9AD9E2461}" destId="{FCA43A4B-AB04-4D5E-AB57-0BA1D69D0638}" srcOrd="1" destOrd="0" presId="urn:microsoft.com/office/officeart/2005/8/layout/hProcess3"/>
    <dgm:cxn modelId="{E6FC105E-2789-4618-B271-D27E3DE622E8}" type="presParOf" srcId="{D6017370-877C-4AA9-A1FB-ACA9AD9E2461}" destId="{33427138-847C-4DB3-984F-3556EA5702A9}" srcOrd="2" destOrd="0" presId="urn:microsoft.com/office/officeart/2005/8/layout/hProcess3"/>
    <dgm:cxn modelId="{AB6197B4-85FF-47E3-82B0-FEB7F77F985A}" type="presParOf" srcId="{D6017370-877C-4AA9-A1FB-ACA9AD9E2461}" destId="{E967A2DC-1925-42F4-97A5-E0C7F9C8AF90}" srcOrd="3" destOrd="0" presId="urn:microsoft.com/office/officeart/2005/8/layout/hProcess3"/>
    <dgm:cxn modelId="{5AD912D7-3138-4924-B68B-1E4073CF04A0}" type="presParOf" srcId="{B842BF7D-2068-4A3C-9437-239FCFB5A88D}" destId="{E8C4E548-7438-4AFC-9377-728696AA33BD}" srcOrd="6" destOrd="0" presId="urn:microsoft.com/office/officeart/2005/8/layout/hProcess3"/>
    <dgm:cxn modelId="{722FE14F-8AFE-4C3F-A0A9-2C57D8F1D963}" type="presParOf" srcId="{B842BF7D-2068-4A3C-9437-239FCFB5A88D}" destId="{1357F377-925A-49FF-A8E6-5E75C0219D78}" srcOrd="7" destOrd="0" presId="urn:microsoft.com/office/officeart/2005/8/layout/hProcess3"/>
    <dgm:cxn modelId="{CBE28655-A65F-40A4-A499-40491C232EA6}" type="presParOf" srcId="{1357F377-925A-49FF-A8E6-5E75C0219D78}" destId="{5ACD4F48-2762-4AEB-A3BA-E2121B0C3E2D}" srcOrd="0" destOrd="0" presId="urn:microsoft.com/office/officeart/2005/8/layout/hProcess3"/>
    <dgm:cxn modelId="{3AB4C305-55C8-4E2C-8234-14C71FECCACE}" type="presParOf" srcId="{1357F377-925A-49FF-A8E6-5E75C0219D78}" destId="{4A4EC075-9FBD-41F1-B5D0-83B9AF9987B2}" srcOrd="1" destOrd="0" presId="urn:microsoft.com/office/officeart/2005/8/layout/hProcess3"/>
    <dgm:cxn modelId="{D7676552-B40A-4C02-9D1C-C427AA9D527B}" type="presParOf" srcId="{1357F377-925A-49FF-A8E6-5E75C0219D78}" destId="{B74C3A26-E825-484C-826E-E4D5AA826A8D}" srcOrd="2" destOrd="0" presId="urn:microsoft.com/office/officeart/2005/8/layout/hProcess3"/>
    <dgm:cxn modelId="{D24D519C-6D2B-4450-84FD-FA586B9427ED}" type="presParOf" srcId="{1357F377-925A-49FF-A8E6-5E75C0219D78}" destId="{B5C85C3F-CF49-40BC-89F0-C1A776A23F61}" srcOrd="3" destOrd="0" presId="urn:microsoft.com/office/officeart/2005/8/layout/hProcess3"/>
    <dgm:cxn modelId="{A70FD962-6491-4800-8584-CF8FDF9E8997}" type="presParOf" srcId="{B842BF7D-2068-4A3C-9437-239FCFB5A88D}" destId="{B466BA96-D546-431B-8F8F-905D8376A227}" srcOrd="8" destOrd="0" presId="urn:microsoft.com/office/officeart/2005/8/layout/hProcess3"/>
    <dgm:cxn modelId="{F566B92A-F7DE-468A-BA3D-58BE4B56332F}" type="presParOf" srcId="{B842BF7D-2068-4A3C-9437-239FCFB5A88D}" destId="{FAE81EB9-02D7-4569-AD4A-FD46A36B49A1}" srcOrd="9" destOrd="0" presId="urn:microsoft.com/office/officeart/2005/8/layout/hProcess3"/>
    <dgm:cxn modelId="{F4C7C9DA-854B-466A-960C-982C3C09B9E5}" type="presParOf" srcId="{FAE81EB9-02D7-4569-AD4A-FD46A36B49A1}" destId="{396BA9BE-7300-4F6B-9528-53CECBB536E5}" srcOrd="0" destOrd="0" presId="urn:microsoft.com/office/officeart/2005/8/layout/hProcess3"/>
    <dgm:cxn modelId="{CDC5815C-C04B-4EE5-9BBB-400C6006E37B}" type="presParOf" srcId="{FAE81EB9-02D7-4569-AD4A-FD46A36B49A1}" destId="{147F3524-FC43-4F0B-975E-3D6D1626F6DC}" srcOrd="1" destOrd="0" presId="urn:microsoft.com/office/officeart/2005/8/layout/hProcess3"/>
    <dgm:cxn modelId="{4A240EAF-E142-4D89-8435-70DC836FE985}" type="presParOf" srcId="{FAE81EB9-02D7-4569-AD4A-FD46A36B49A1}" destId="{AB02F1F0-768F-4BC9-9CED-70D36DA1A74D}" srcOrd="2" destOrd="0" presId="urn:microsoft.com/office/officeart/2005/8/layout/hProcess3"/>
    <dgm:cxn modelId="{DE42FA5E-9116-4172-8659-8069DE531D54}" type="presParOf" srcId="{FAE81EB9-02D7-4569-AD4A-FD46A36B49A1}" destId="{774FE01E-7577-4ECC-AE1A-DAF7DF9888B1}" srcOrd="3" destOrd="0" presId="urn:microsoft.com/office/officeart/2005/8/layout/hProcess3"/>
    <dgm:cxn modelId="{C67222BE-BB9B-4B5A-A46A-A25CC7DADD3E}" type="presParOf" srcId="{B842BF7D-2068-4A3C-9437-239FCFB5A88D}" destId="{9856F1B9-9176-46F4-8920-BA3AC3ACE6F1}" srcOrd="10" destOrd="0" presId="urn:microsoft.com/office/officeart/2005/8/layout/hProcess3"/>
    <dgm:cxn modelId="{B422F553-1610-4A7D-99D9-FCE655936697}" type="presParOf" srcId="{B842BF7D-2068-4A3C-9437-239FCFB5A88D}" destId="{11C853A0-698D-4CAD-BE48-09E9B3A48B57}" srcOrd="11" destOrd="0" presId="urn:microsoft.com/office/officeart/2005/8/layout/hProcess3"/>
    <dgm:cxn modelId="{517A762E-D774-425B-9683-72C3D1840330}" type="presParOf" srcId="{B842BF7D-2068-4A3C-9437-239FCFB5A88D}" destId="{7F699C97-F827-4B97-8203-3DD7ECAE16C0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99C97-F827-4B97-8203-3DD7ECAE16C0}">
      <dsp:nvSpPr>
        <dsp:cNvPr id="0" name=""/>
        <dsp:cNvSpPr/>
      </dsp:nvSpPr>
      <dsp:spPr>
        <a:xfrm>
          <a:off x="0" y="28235"/>
          <a:ext cx="9821636" cy="3810653"/>
        </a:xfrm>
        <a:prstGeom prst="righ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F3524-FC43-4F0B-975E-3D6D1626F6DC}">
      <dsp:nvSpPr>
        <dsp:cNvPr id="0" name=""/>
        <dsp:cNvSpPr/>
      </dsp:nvSpPr>
      <dsp:spPr>
        <a:xfrm>
          <a:off x="7465601" y="977888"/>
          <a:ext cx="1390759" cy="190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remove slices that have no </a:t>
          </a:r>
          <a:r>
            <a:rPr lang="en-US" sz="2100" b="0" kern="1200" dirty="0" err="1"/>
            <a:t>tumour</a:t>
          </a:r>
          <a:r>
            <a:rPr lang="en-US" sz="2100" b="0" kern="1200" dirty="0"/>
            <a:t> </a:t>
          </a:r>
          <a:endParaRPr lang="fr-FR" sz="2100" kern="1200" dirty="0"/>
        </a:p>
      </dsp:txBody>
      <dsp:txXfrm>
        <a:off x="7465601" y="977888"/>
        <a:ext cx="1390759" cy="1905326"/>
      </dsp:txXfrm>
    </dsp:sp>
    <dsp:sp modelId="{4A4EC075-9FBD-41F1-B5D0-83B9AF9987B2}">
      <dsp:nvSpPr>
        <dsp:cNvPr id="0" name=""/>
        <dsp:cNvSpPr/>
      </dsp:nvSpPr>
      <dsp:spPr>
        <a:xfrm>
          <a:off x="5796690" y="977888"/>
          <a:ext cx="1390759" cy="190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 err="1"/>
            <a:t>centre</a:t>
          </a:r>
          <a:r>
            <a:rPr lang="en-US" sz="2100" b="0" kern="1200" dirty="0"/>
            <a:t> crop to 160x160</a:t>
          </a:r>
          <a:endParaRPr lang="fr-FR" sz="2100" kern="1200" dirty="0"/>
        </a:p>
      </dsp:txBody>
      <dsp:txXfrm>
        <a:off x="5796690" y="977888"/>
        <a:ext cx="1390759" cy="1905326"/>
      </dsp:txXfrm>
    </dsp:sp>
    <dsp:sp modelId="{FCA43A4B-AB04-4D5E-AB57-0BA1D69D0638}">
      <dsp:nvSpPr>
        <dsp:cNvPr id="0" name=""/>
        <dsp:cNvSpPr/>
      </dsp:nvSpPr>
      <dsp:spPr>
        <a:xfrm>
          <a:off x="4127779" y="977888"/>
          <a:ext cx="1390759" cy="190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1% of the top and bottom intensities removed </a:t>
          </a:r>
          <a:endParaRPr lang="fr-FR" sz="2100" kern="1200" dirty="0"/>
        </a:p>
      </dsp:txBody>
      <dsp:txXfrm>
        <a:off x="4127779" y="977888"/>
        <a:ext cx="1390759" cy="1905326"/>
      </dsp:txXfrm>
    </dsp:sp>
    <dsp:sp modelId="{F54E0FFB-2761-484C-AAEA-12CA709EDEB0}">
      <dsp:nvSpPr>
        <dsp:cNvPr id="0" name=""/>
        <dsp:cNvSpPr/>
      </dsp:nvSpPr>
      <dsp:spPr>
        <a:xfrm>
          <a:off x="2458868" y="977888"/>
          <a:ext cx="1390759" cy="190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 err="1"/>
            <a:t>Normalise</a:t>
          </a:r>
          <a:r>
            <a:rPr lang="en-US" sz="2100" b="0" kern="1200" dirty="0"/>
            <a:t> to zero mean and unit variance</a:t>
          </a:r>
          <a:endParaRPr lang="fr-FR" sz="2100" kern="1200" dirty="0"/>
        </a:p>
      </dsp:txBody>
      <dsp:txXfrm>
        <a:off x="2458868" y="977888"/>
        <a:ext cx="1390759" cy="1905326"/>
      </dsp:txXfrm>
    </dsp:sp>
    <dsp:sp modelId="{803B9067-10E5-41E9-BBFC-5DC698E7BF25}">
      <dsp:nvSpPr>
        <dsp:cNvPr id="0" name=""/>
        <dsp:cNvSpPr/>
      </dsp:nvSpPr>
      <dsp:spPr>
        <a:xfrm>
          <a:off x="789958" y="977888"/>
          <a:ext cx="1390759" cy="190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N4ITK bias correction </a:t>
          </a:r>
          <a:endParaRPr lang="fr-FR" sz="2100" kern="1200"/>
        </a:p>
      </dsp:txBody>
      <dsp:txXfrm>
        <a:off x="789958" y="977888"/>
        <a:ext cx="1390759" cy="1905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E22F-DEF2-4662-876B-3C4444E96713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998D-9618-4A24-864D-764813EFD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610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2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3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46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9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3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9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5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11/05/2022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0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7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11/05/2022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443058-CB10-4B6F-B4A1-E5F7AB4C930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2E94A-7670-5504-E4B4-064A95DB9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D’avancement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1D6054-9576-0F88-AB6A-57CC97AE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F7284-03DD-CC34-877E-5265A91B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IA pour une imagerie médicale enrichie et non-invasive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CACA0-8595-2263-995D-5E04DC9A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60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3E7F9-389A-70C5-DB9B-F9D77A47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 de données (IMG Flair)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3D231F0-1AEE-B827-11EB-3F410716E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12" y="1813258"/>
            <a:ext cx="3462439" cy="4489039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DCD65-0CD8-ABD7-4515-4293ACA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9124F-7494-95DB-64E0-1DA7026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E41D03-D2C8-BB7A-C2DC-E7DA8F04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40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5F4AB-FA4E-5C5A-AE9A-286CEA8B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 de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6C1E1A-6BCA-4759-AE53-86CD8A77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AE34D-7DC0-691C-A479-1B01056B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41DBD-49D9-ED22-6D41-EB2E650C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EB1343-E6CD-9E5F-CBA9-E805EC37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3" y="2494636"/>
            <a:ext cx="11045492" cy="24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4D068-2E3C-D633-AC4D-448B2B5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 de données (label)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BA9CA80-FA53-6937-E0F5-6AEF37F33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079" y="1846263"/>
            <a:ext cx="2922168" cy="402272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8A2AE-1C89-982A-9996-0472F5CD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81061-BE7B-D230-4DED-45751B52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A7C5B-E669-480F-B460-86CADC6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5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C20C3-857E-C7E4-F6FB-5295FD2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 de données (</a:t>
            </a:r>
            <a:r>
              <a:rPr lang="fr-FR" dirty="0" err="1"/>
              <a:t>Lesion</a:t>
            </a:r>
            <a:r>
              <a:rPr lang="fr-FR" dirty="0"/>
              <a:t>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B934DBB-2254-735A-7ECA-A255AF095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403" y="1846263"/>
            <a:ext cx="4943520" cy="402272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16C9A-1334-3728-86D0-4EF78E98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C0D70-D10A-C9C7-37F2-C26C813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470A-7DBE-D175-5DAF-0CA84952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74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63D4C-EF8C-BCDC-1726-D855D0CB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 données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601853F9-60D4-D482-8E43-CFC621F3B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028237"/>
              </p:ext>
            </p:extLst>
          </p:nvPr>
        </p:nvGraphicFramePr>
        <p:xfrm>
          <a:off x="1097280" y="1848725"/>
          <a:ext cx="9821636" cy="386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B687C-B381-74ED-78EC-2DA2F001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56852-D1B2-C384-B8FC-4FA4DA9D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BFB5E-6264-B4AE-F5A0-5A6B92C9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6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26BA4BD-FCD8-EB7E-71EC-152EB580A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8" y="1737360"/>
            <a:ext cx="2397851" cy="253256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AFBF76F-E85B-75C7-9DB7-4E493A42D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695" y="3177266"/>
            <a:ext cx="2518294" cy="25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02507-2E17-B413-0468-133FE8FE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et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A90988-E67D-E347-BD4E-99FBADBF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Version de </a:t>
            </a:r>
            <a:r>
              <a:rPr lang="fr-FR" dirty="0" err="1"/>
              <a:t>numpy</a:t>
            </a:r>
            <a:r>
              <a:rPr lang="fr-FR" dirty="0"/>
              <a:t> n’est pas compatible avec pandas sur la machine à distance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 Refais l’optimisation</a:t>
            </a:r>
          </a:p>
          <a:p>
            <a:r>
              <a:rPr lang="fr-FR" dirty="0"/>
              <a:t>- Data exploration pour augmenter les données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6E2CC6-24F0-DCFB-3441-5CAB25BE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11/05/2022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C77AA-8651-1286-1EE7-FCE669A2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Intelligence artificielle pour une imagerie médicale enrichie et non-invasive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3B92F-3D4E-5C05-FB97-CB582DD7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3058-CB10-4B6F-B4A1-E5F7AB4C930A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FE15F6-38A6-EA5A-7EBB-35A5DDDA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55" y="2328051"/>
            <a:ext cx="8097380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973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159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RAPPORT D’avancement</vt:lpstr>
      <vt:lpstr>Exploration  de données (IMG Flair)</vt:lpstr>
      <vt:lpstr>Exploration  de données</vt:lpstr>
      <vt:lpstr>Exploration  de données (label)</vt:lpstr>
      <vt:lpstr>Exploration  de données (Lesion)</vt:lpstr>
      <vt:lpstr>Optimisation de données</vt:lpstr>
      <vt:lpstr>Challenges et Problèmes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D’avancement</dc:title>
  <dc:creator>Marwan AL OMARI</dc:creator>
  <cp:lastModifiedBy>Marwan AL OMARI</cp:lastModifiedBy>
  <cp:revision>4</cp:revision>
  <dcterms:created xsi:type="dcterms:W3CDTF">2022-05-11T09:24:57Z</dcterms:created>
  <dcterms:modified xsi:type="dcterms:W3CDTF">2022-05-11T09:57:07Z</dcterms:modified>
</cp:coreProperties>
</file>