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6" r:id="rId9"/>
    <p:sldId id="263" r:id="rId10"/>
  </p:sldIdLst>
  <p:sldSz cx="12192000" cy="6858000"/>
  <p:notesSz cx="6858000" cy="9144000"/>
  <p:embeddedFontLst>
    <p:embeddedFont>
      <p:font typeface="Calibri" panose="020F0502020204030204" pitchFamily="34" charset="0"/>
      <p:regular r:id="rId12"/>
      <p:bold r:id="rId13"/>
      <p:italic r:id="rId14"/>
      <p:boldItalic r:id="rId15"/>
    </p:embeddedFont>
    <p:embeddedFont>
      <p:font typeface="Roboto"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hT5TjmW9V9JaSN3GDhLnZERqQE2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322" y="-43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1200" b="0" i="0" u="none" strike="noStrike" cap="none">
                <a:solidFill>
                  <a:schemeClr val="dk1"/>
                </a:solidFill>
                <a:latin typeface="Calibri"/>
                <a:ea typeface="Calibri"/>
                <a:cs typeface="Calibri"/>
                <a:sym typeface="Calibri"/>
              </a:rPr>
              <a:t>‹N°›</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a:spLocks noGrp="1" noRot="1" noChangeAspect="1"/>
          </p:cNvSpPr>
          <p:nvPr>
            <p:ph type="sldImg" idx="2"/>
          </p:nvPr>
        </p:nvSpPr>
        <p:spPr>
          <a:xfrm>
            <a:off x="422275" y="1241425"/>
            <a:ext cx="5953125"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sz="1200"/>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4:notes"/>
          <p:cNvSpPr>
            <a:spLocks noGrp="1" noRot="1" noChangeAspect="1"/>
          </p:cNvSpPr>
          <p:nvPr>
            <p:ph type="sldImg" idx="2"/>
          </p:nvPr>
        </p:nvSpPr>
        <p:spPr>
          <a:xfrm>
            <a:off x="422275" y="1241425"/>
            <a:ext cx="5953125"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9" name="Google Shape;129;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914400" lvl="2" indent="0" algn="l" rtl="0">
              <a:spcBef>
                <a:spcPts val="0"/>
              </a:spcBef>
              <a:spcAft>
                <a:spcPts val="0"/>
              </a:spcAft>
              <a:buClr>
                <a:schemeClr val="dk1"/>
              </a:buClr>
              <a:buSzPts val="1100"/>
              <a:buFont typeface="Courier New"/>
              <a:buNone/>
            </a:pPr>
            <a:endParaRPr sz="1100">
              <a:latin typeface="Calibri"/>
              <a:ea typeface="Calibri"/>
              <a:cs typeface="Calibri"/>
              <a:sym typeface="Calibri"/>
            </a:endParaRPr>
          </a:p>
          <a:p>
            <a:pPr marL="914400" lvl="2" indent="0" algn="l" rtl="0">
              <a:spcBef>
                <a:spcPts val="0"/>
              </a:spcBef>
              <a:spcAft>
                <a:spcPts val="0"/>
              </a:spcAft>
              <a:buClr>
                <a:schemeClr val="dk1"/>
              </a:buClr>
              <a:buSzPts val="800"/>
              <a:buFont typeface="Courier New"/>
              <a:buNone/>
            </a:pPr>
            <a:endParaRPr sz="800"/>
          </a:p>
          <a:p>
            <a:pPr marL="285750" lvl="0" indent="0" algn="l" rtl="0">
              <a:spcBef>
                <a:spcPts val="0"/>
              </a:spcBef>
              <a:spcAft>
                <a:spcPts val="0"/>
              </a:spcAft>
              <a:buClr>
                <a:schemeClr val="dk1"/>
              </a:buClr>
              <a:buSzPts val="1200"/>
              <a:buFont typeface="Courier New"/>
              <a:buNone/>
            </a:pPr>
            <a:endParaRPr/>
          </a:p>
          <a:p>
            <a:pPr marL="0" lvl="0" indent="0" algn="l" rtl="0">
              <a:spcBef>
                <a:spcPts val="0"/>
              </a:spcBef>
              <a:spcAft>
                <a:spcPts val="0"/>
              </a:spcAft>
              <a:buNone/>
            </a:pPr>
            <a:endParaRPr sz="1050">
              <a:latin typeface="Arial"/>
              <a:ea typeface="Arial"/>
              <a:cs typeface="Arial"/>
              <a:sym typeface="Arial"/>
            </a:endParaRPr>
          </a:p>
          <a:p>
            <a:pPr marL="0" lvl="0" indent="0" algn="l" rtl="0">
              <a:spcBef>
                <a:spcPts val="0"/>
              </a:spcBef>
              <a:spcAft>
                <a:spcPts val="0"/>
              </a:spcAft>
              <a:buNone/>
            </a:pPr>
            <a:endParaRPr/>
          </a:p>
        </p:txBody>
      </p:sp>
      <p:sp>
        <p:nvSpPr>
          <p:cNvPr id="130" name="Google Shape;130;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sz="1200"/>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349d807f70_0_4:notes"/>
          <p:cNvSpPr>
            <a:spLocks noGrp="1" noRot="1" noChangeAspect="1"/>
          </p:cNvSpPr>
          <p:nvPr>
            <p:ph type="sldImg" idx="2"/>
          </p:nvPr>
        </p:nvSpPr>
        <p:spPr>
          <a:xfrm>
            <a:off x="422275" y="1241425"/>
            <a:ext cx="5953125"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8" name="Google Shape;138;g3349d807f70_0_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914400" lvl="2" indent="0" algn="l" rtl="0">
              <a:spcBef>
                <a:spcPts val="0"/>
              </a:spcBef>
              <a:spcAft>
                <a:spcPts val="0"/>
              </a:spcAft>
              <a:buClr>
                <a:schemeClr val="dk1"/>
              </a:buClr>
              <a:buSzPts val="1100"/>
              <a:buFont typeface="Courier New"/>
              <a:buNone/>
            </a:pPr>
            <a:endParaRPr sz="1100">
              <a:latin typeface="Calibri"/>
              <a:ea typeface="Calibri"/>
              <a:cs typeface="Calibri"/>
              <a:sym typeface="Calibri"/>
            </a:endParaRPr>
          </a:p>
          <a:p>
            <a:pPr marL="914400" lvl="2" indent="0" algn="l" rtl="0">
              <a:spcBef>
                <a:spcPts val="0"/>
              </a:spcBef>
              <a:spcAft>
                <a:spcPts val="0"/>
              </a:spcAft>
              <a:buClr>
                <a:schemeClr val="dk1"/>
              </a:buClr>
              <a:buSzPts val="800"/>
              <a:buFont typeface="Courier New"/>
              <a:buNone/>
            </a:pPr>
            <a:endParaRPr sz="800"/>
          </a:p>
          <a:p>
            <a:pPr marL="285750" lvl="0" indent="0" algn="l" rtl="0">
              <a:spcBef>
                <a:spcPts val="0"/>
              </a:spcBef>
              <a:spcAft>
                <a:spcPts val="0"/>
              </a:spcAft>
              <a:buClr>
                <a:schemeClr val="dk1"/>
              </a:buClr>
              <a:buSzPts val="1200"/>
              <a:buFont typeface="Courier New"/>
              <a:buNone/>
            </a:pPr>
            <a:endParaRPr/>
          </a:p>
          <a:p>
            <a:pPr marL="0" lvl="0" indent="0" algn="l" rtl="0">
              <a:spcBef>
                <a:spcPts val="0"/>
              </a:spcBef>
              <a:spcAft>
                <a:spcPts val="0"/>
              </a:spcAft>
              <a:buNone/>
            </a:pPr>
            <a:endParaRPr sz="1050">
              <a:latin typeface="Arial"/>
              <a:ea typeface="Arial"/>
              <a:cs typeface="Arial"/>
              <a:sym typeface="Arial"/>
            </a:endParaRPr>
          </a:p>
          <a:p>
            <a:pPr marL="0" lvl="0" indent="0" algn="l" rtl="0">
              <a:spcBef>
                <a:spcPts val="0"/>
              </a:spcBef>
              <a:spcAft>
                <a:spcPts val="0"/>
              </a:spcAft>
              <a:buNone/>
            </a:pPr>
            <a:endParaRPr/>
          </a:p>
        </p:txBody>
      </p:sp>
      <p:sp>
        <p:nvSpPr>
          <p:cNvPr id="139" name="Google Shape;139;g3349d807f70_0_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sz="1200"/>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349d807f70_0_18:notes"/>
          <p:cNvSpPr>
            <a:spLocks noGrp="1" noRot="1" noChangeAspect="1"/>
          </p:cNvSpPr>
          <p:nvPr>
            <p:ph type="sldImg" idx="2"/>
          </p:nvPr>
        </p:nvSpPr>
        <p:spPr>
          <a:xfrm>
            <a:off x="422275" y="1241425"/>
            <a:ext cx="5953125"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7" name="Google Shape;147;g3349d807f70_0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914400" lvl="2" indent="0" algn="l" rtl="0">
              <a:spcBef>
                <a:spcPts val="0"/>
              </a:spcBef>
              <a:spcAft>
                <a:spcPts val="0"/>
              </a:spcAft>
              <a:buClr>
                <a:schemeClr val="dk1"/>
              </a:buClr>
              <a:buSzPts val="1100"/>
              <a:buFont typeface="Courier New"/>
              <a:buNone/>
            </a:pPr>
            <a:endParaRPr sz="1100">
              <a:latin typeface="Calibri"/>
              <a:ea typeface="Calibri"/>
              <a:cs typeface="Calibri"/>
              <a:sym typeface="Calibri"/>
            </a:endParaRPr>
          </a:p>
          <a:p>
            <a:pPr marL="914400" lvl="2" indent="0" algn="l" rtl="0">
              <a:spcBef>
                <a:spcPts val="0"/>
              </a:spcBef>
              <a:spcAft>
                <a:spcPts val="0"/>
              </a:spcAft>
              <a:buClr>
                <a:schemeClr val="dk1"/>
              </a:buClr>
              <a:buSzPts val="800"/>
              <a:buFont typeface="Courier New"/>
              <a:buNone/>
            </a:pPr>
            <a:endParaRPr sz="800"/>
          </a:p>
          <a:p>
            <a:pPr marL="285750" lvl="0" indent="0" algn="l" rtl="0">
              <a:spcBef>
                <a:spcPts val="0"/>
              </a:spcBef>
              <a:spcAft>
                <a:spcPts val="0"/>
              </a:spcAft>
              <a:buClr>
                <a:schemeClr val="dk1"/>
              </a:buClr>
              <a:buSzPts val="1200"/>
              <a:buFont typeface="Courier New"/>
              <a:buNone/>
            </a:pPr>
            <a:endParaRPr/>
          </a:p>
          <a:p>
            <a:pPr marL="0" lvl="0" indent="0" algn="l" rtl="0">
              <a:spcBef>
                <a:spcPts val="0"/>
              </a:spcBef>
              <a:spcAft>
                <a:spcPts val="0"/>
              </a:spcAft>
              <a:buNone/>
            </a:pPr>
            <a:endParaRPr sz="1050">
              <a:latin typeface="Arial"/>
              <a:ea typeface="Arial"/>
              <a:cs typeface="Arial"/>
              <a:sym typeface="Arial"/>
            </a:endParaRPr>
          </a:p>
          <a:p>
            <a:pPr marL="0" lvl="0" indent="0" algn="l" rtl="0">
              <a:spcBef>
                <a:spcPts val="0"/>
              </a:spcBef>
              <a:spcAft>
                <a:spcPts val="0"/>
              </a:spcAft>
              <a:buNone/>
            </a:pPr>
            <a:endParaRPr/>
          </a:p>
        </p:txBody>
      </p:sp>
      <p:sp>
        <p:nvSpPr>
          <p:cNvPr id="148" name="Google Shape;148;g3349d807f70_0_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sz="1200"/>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349d807f70_0_31:notes"/>
          <p:cNvSpPr>
            <a:spLocks noGrp="1" noRot="1" noChangeAspect="1"/>
          </p:cNvSpPr>
          <p:nvPr>
            <p:ph type="sldImg" idx="2"/>
          </p:nvPr>
        </p:nvSpPr>
        <p:spPr>
          <a:xfrm>
            <a:off x="422275" y="1241425"/>
            <a:ext cx="5953125"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6" name="Google Shape;156;g3349d807f70_0_3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914400" lvl="2" indent="0" algn="l" rtl="0">
              <a:spcBef>
                <a:spcPts val="0"/>
              </a:spcBef>
              <a:spcAft>
                <a:spcPts val="0"/>
              </a:spcAft>
              <a:buClr>
                <a:schemeClr val="dk1"/>
              </a:buClr>
              <a:buSzPts val="1100"/>
              <a:buFont typeface="Courier New"/>
              <a:buNone/>
            </a:pPr>
            <a:endParaRPr sz="1100">
              <a:latin typeface="Calibri"/>
              <a:ea typeface="Calibri"/>
              <a:cs typeface="Calibri"/>
              <a:sym typeface="Calibri"/>
            </a:endParaRPr>
          </a:p>
          <a:p>
            <a:pPr marL="914400" lvl="2" indent="0" algn="l" rtl="0">
              <a:spcBef>
                <a:spcPts val="0"/>
              </a:spcBef>
              <a:spcAft>
                <a:spcPts val="0"/>
              </a:spcAft>
              <a:buClr>
                <a:schemeClr val="dk1"/>
              </a:buClr>
              <a:buSzPts val="800"/>
              <a:buFont typeface="Courier New"/>
              <a:buNone/>
            </a:pPr>
            <a:endParaRPr sz="800"/>
          </a:p>
          <a:p>
            <a:pPr marL="285750" lvl="0" indent="0" algn="l" rtl="0">
              <a:spcBef>
                <a:spcPts val="0"/>
              </a:spcBef>
              <a:spcAft>
                <a:spcPts val="0"/>
              </a:spcAft>
              <a:buClr>
                <a:schemeClr val="dk1"/>
              </a:buClr>
              <a:buSzPts val="1200"/>
              <a:buFont typeface="Courier New"/>
              <a:buNone/>
            </a:pPr>
            <a:endParaRPr/>
          </a:p>
          <a:p>
            <a:pPr marL="0" lvl="0" indent="0" algn="l" rtl="0">
              <a:spcBef>
                <a:spcPts val="0"/>
              </a:spcBef>
              <a:spcAft>
                <a:spcPts val="0"/>
              </a:spcAft>
              <a:buNone/>
            </a:pPr>
            <a:endParaRPr sz="1050">
              <a:latin typeface="Arial"/>
              <a:ea typeface="Arial"/>
              <a:cs typeface="Arial"/>
              <a:sym typeface="Arial"/>
            </a:endParaRPr>
          </a:p>
          <a:p>
            <a:pPr marL="0" lvl="0" indent="0" algn="l" rtl="0">
              <a:spcBef>
                <a:spcPts val="0"/>
              </a:spcBef>
              <a:spcAft>
                <a:spcPts val="0"/>
              </a:spcAft>
              <a:buNone/>
            </a:pPr>
            <a:endParaRPr/>
          </a:p>
        </p:txBody>
      </p:sp>
      <p:sp>
        <p:nvSpPr>
          <p:cNvPr id="157" name="Google Shape;157;g3349d807f70_0_3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sz="1200"/>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349d807f70_0_31:notes"/>
          <p:cNvSpPr>
            <a:spLocks noGrp="1" noRot="1" noChangeAspect="1"/>
          </p:cNvSpPr>
          <p:nvPr>
            <p:ph type="sldImg" idx="2"/>
          </p:nvPr>
        </p:nvSpPr>
        <p:spPr>
          <a:xfrm>
            <a:off x="422275" y="1241425"/>
            <a:ext cx="5953125"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6" name="Google Shape;156;g3349d807f70_0_3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914400" lvl="2" indent="0" algn="l" rtl="0">
              <a:spcBef>
                <a:spcPts val="0"/>
              </a:spcBef>
              <a:spcAft>
                <a:spcPts val="0"/>
              </a:spcAft>
              <a:buClr>
                <a:schemeClr val="dk1"/>
              </a:buClr>
              <a:buSzPts val="1100"/>
              <a:buFont typeface="Courier New"/>
              <a:buNone/>
            </a:pPr>
            <a:endParaRPr sz="1100">
              <a:latin typeface="Calibri"/>
              <a:ea typeface="Calibri"/>
              <a:cs typeface="Calibri"/>
              <a:sym typeface="Calibri"/>
            </a:endParaRPr>
          </a:p>
          <a:p>
            <a:pPr marL="914400" lvl="2" indent="0" algn="l" rtl="0">
              <a:spcBef>
                <a:spcPts val="0"/>
              </a:spcBef>
              <a:spcAft>
                <a:spcPts val="0"/>
              </a:spcAft>
              <a:buClr>
                <a:schemeClr val="dk1"/>
              </a:buClr>
              <a:buSzPts val="800"/>
              <a:buFont typeface="Courier New"/>
              <a:buNone/>
            </a:pPr>
            <a:endParaRPr sz="800"/>
          </a:p>
          <a:p>
            <a:pPr marL="285750" lvl="0" indent="0" algn="l" rtl="0">
              <a:spcBef>
                <a:spcPts val="0"/>
              </a:spcBef>
              <a:spcAft>
                <a:spcPts val="0"/>
              </a:spcAft>
              <a:buClr>
                <a:schemeClr val="dk1"/>
              </a:buClr>
              <a:buSzPts val="1200"/>
              <a:buFont typeface="Courier New"/>
              <a:buNone/>
            </a:pPr>
            <a:endParaRPr/>
          </a:p>
          <a:p>
            <a:pPr marL="0" lvl="0" indent="0" algn="l" rtl="0">
              <a:spcBef>
                <a:spcPts val="0"/>
              </a:spcBef>
              <a:spcAft>
                <a:spcPts val="0"/>
              </a:spcAft>
              <a:buNone/>
            </a:pPr>
            <a:endParaRPr sz="1050">
              <a:latin typeface="Arial"/>
              <a:ea typeface="Arial"/>
              <a:cs typeface="Arial"/>
              <a:sym typeface="Arial"/>
            </a:endParaRPr>
          </a:p>
          <a:p>
            <a:pPr marL="0" lvl="0" indent="0" algn="l" rtl="0">
              <a:spcBef>
                <a:spcPts val="0"/>
              </a:spcBef>
              <a:spcAft>
                <a:spcPts val="0"/>
              </a:spcAft>
              <a:buNone/>
            </a:pPr>
            <a:endParaRPr/>
          </a:p>
        </p:txBody>
      </p:sp>
      <p:sp>
        <p:nvSpPr>
          <p:cNvPr id="157" name="Google Shape;157;g3349d807f70_0_3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sz="1200"/>
              <a:t>8</a:t>
            </a:fld>
            <a:endParaRPr/>
          </a:p>
        </p:txBody>
      </p:sp>
    </p:spTree>
    <p:extLst>
      <p:ext uri="{BB962C8B-B14F-4D97-AF65-F5344CB8AC3E}">
        <p14:creationId xmlns:p14="http://schemas.microsoft.com/office/powerpoint/2010/main" val="42771860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349d807f70_0_44:notes"/>
          <p:cNvSpPr>
            <a:spLocks noGrp="1" noRot="1" noChangeAspect="1"/>
          </p:cNvSpPr>
          <p:nvPr>
            <p:ph type="sldImg" idx="2"/>
          </p:nvPr>
        </p:nvSpPr>
        <p:spPr>
          <a:xfrm>
            <a:off x="422275" y="1241425"/>
            <a:ext cx="5953125"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5" name="Google Shape;165;g3349d807f70_0_4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914400" lvl="2" indent="0" algn="l" rtl="0">
              <a:spcBef>
                <a:spcPts val="0"/>
              </a:spcBef>
              <a:spcAft>
                <a:spcPts val="0"/>
              </a:spcAft>
              <a:buClr>
                <a:schemeClr val="dk1"/>
              </a:buClr>
              <a:buSzPts val="1100"/>
              <a:buFont typeface="Courier New"/>
              <a:buNone/>
            </a:pPr>
            <a:endParaRPr sz="1100">
              <a:latin typeface="Calibri"/>
              <a:ea typeface="Calibri"/>
              <a:cs typeface="Calibri"/>
              <a:sym typeface="Calibri"/>
            </a:endParaRPr>
          </a:p>
          <a:p>
            <a:pPr marL="914400" lvl="2" indent="0" algn="l" rtl="0">
              <a:spcBef>
                <a:spcPts val="0"/>
              </a:spcBef>
              <a:spcAft>
                <a:spcPts val="0"/>
              </a:spcAft>
              <a:buClr>
                <a:schemeClr val="dk1"/>
              </a:buClr>
              <a:buSzPts val="800"/>
              <a:buFont typeface="Courier New"/>
              <a:buNone/>
            </a:pPr>
            <a:endParaRPr sz="800"/>
          </a:p>
          <a:p>
            <a:pPr marL="285750" lvl="0" indent="0" algn="l" rtl="0">
              <a:spcBef>
                <a:spcPts val="0"/>
              </a:spcBef>
              <a:spcAft>
                <a:spcPts val="0"/>
              </a:spcAft>
              <a:buClr>
                <a:schemeClr val="dk1"/>
              </a:buClr>
              <a:buSzPts val="1200"/>
              <a:buFont typeface="Courier New"/>
              <a:buNone/>
            </a:pPr>
            <a:endParaRPr/>
          </a:p>
          <a:p>
            <a:pPr marL="0" lvl="0" indent="0" algn="l" rtl="0">
              <a:spcBef>
                <a:spcPts val="0"/>
              </a:spcBef>
              <a:spcAft>
                <a:spcPts val="0"/>
              </a:spcAft>
              <a:buNone/>
            </a:pPr>
            <a:endParaRPr sz="1050">
              <a:latin typeface="Arial"/>
              <a:ea typeface="Arial"/>
              <a:cs typeface="Arial"/>
              <a:sym typeface="Arial"/>
            </a:endParaRPr>
          </a:p>
          <a:p>
            <a:pPr marL="0" lvl="0" indent="0" algn="l" rtl="0">
              <a:spcBef>
                <a:spcPts val="0"/>
              </a:spcBef>
              <a:spcAft>
                <a:spcPts val="0"/>
              </a:spcAft>
              <a:buNone/>
            </a:pPr>
            <a:endParaRPr/>
          </a:p>
        </p:txBody>
      </p:sp>
      <p:sp>
        <p:nvSpPr>
          <p:cNvPr id="166" name="Google Shape;166;g3349d807f70_0_4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sz="1200"/>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Couverture">
  <p:cSld name="Couverture">
    <p:spTree>
      <p:nvGrpSpPr>
        <p:cNvPr id="1" name="Shape 15"/>
        <p:cNvGrpSpPr/>
        <p:nvPr/>
      </p:nvGrpSpPr>
      <p:grpSpPr>
        <a:xfrm>
          <a:off x="0" y="0"/>
          <a:ext cx="0" cy="0"/>
          <a:chOff x="0" y="0"/>
          <a:chExt cx="0" cy="0"/>
        </a:xfrm>
      </p:grpSpPr>
      <p:sp>
        <p:nvSpPr>
          <p:cNvPr id="16" name="Google Shape;16;p6"/>
          <p:cNvSpPr>
            <a:spLocks noGrp="1"/>
          </p:cNvSpPr>
          <p:nvPr>
            <p:ph type="pic" idx="2"/>
          </p:nvPr>
        </p:nvSpPr>
        <p:spPr>
          <a:xfrm>
            <a:off x="335365" y="332658"/>
            <a:ext cx="11521275" cy="3101105"/>
          </a:xfrm>
          <a:prstGeom prst="rect">
            <a:avLst/>
          </a:prstGeom>
          <a:solidFill>
            <a:srgbClr val="F2F2F2"/>
          </a:solidFill>
          <a:ln>
            <a:noFill/>
          </a:ln>
        </p:spPr>
      </p:sp>
      <p:sp>
        <p:nvSpPr>
          <p:cNvPr id="17" name="Google Shape;17;p6"/>
          <p:cNvSpPr/>
          <p:nvPr/>
        </p:nvSpPr>
        <p:spPr>
          <a:xfrm>
            <a:off x="8660995" y="3429000"/>
            <a:ext cx="3195645" cy="3209086"/>
          </a:xfrm>
          <a:prstGeom prst="rect">
            <a:avLst/>
          </a:prstGeom>
          <a:solidFill>
            <a:srgbClr val="5C88DA"/>
          </a:solidFill>
          <a:ln>
            <a:noFill/>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Roboto"/>
              <a:ea typeface="Roboto"/>
              <a:cs typeface="Roboto"/>
              <a:sym typeface="Roboto"/>
            </a:endParaRPr>
          </a:p>
        </p:txBody>
      </p:sp>
      <p:sp>
        <p:nvSpPr>
          <p:cNvPr id="18" name="Google Shape;18;p6"/>
          <p:cNvSpPr txBox="1">
            <a:spLocks noGrp="1"/>
          </p:cNvSpPr>
          <p:nvPr>
            <p:ph type="subTitle" idx="1"/>
          </p:nvPr>
        </p:nvSpPr>
        <p:spPr>
          <a:xfrm>
            <a:off x="8949607" y="3843342"/>
            <a:ext cx="2889421" cy="1655758"/>
          </a:xfrm>
          <a:prstGeom prst="rect">
            <a:avLst/>
          </a:prstGeom>
          <a:noFill/>
          <a:ln>
            <a:noFill/>
          </a:ln>
        </p:spPr>
        <p:txBody>
          <a:bodyPr spcFirstLastPara="1" wrap="square" lIns="91425" tIns="45700" rIns="91425" bIns="45700" anchor="b" anchorCtr="0">
            <a:normAutofit/>
          </a:bodyPr>
          <a:lstStyle>
            <a:lvl1pPr lvl="0" algn="l">
              <a:lnSpc>
                <a:spcPct val="80000"/>
              </a:lnSpc>
              <a:spcBef>
                <a:spcPts val="1000"/>
              </a:spcBef>
              <a:spcAft>
                <a:spcPts val="0"/>
              </a:spcAft>
              <a:buClr>
                <a:srgbClr val="FFFFFF"/>
              </a:buClr>
              <a:buSzPts val="2800"/>
              <a:buNone/>
              <a:defRPr sz="2800" cap="none">
                <a:solidFill>
                  <a:srgbClr val="FFFFFF"/>
                </a:solidFill>
                <a:latin typeface="Roboto"/>
                <a:ea typeface="Roboto"/>
                <a:cs typeface="Roboto"/>
                <a:sym typeface="Roboto"/>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19" name="Google Shape;19;p6"/>
          <p:cNvSpPr txBox="1">
            <a:spLocks noGrp="1"/>
          </p:cNvSpPr>
          <p:nvPr>
            <p:ph type="dt" idx="10"/>
          </p:nvPr>
        </p:nvSpPr>
        <p:spPr>
          <a:xfrm>
            <a:off x="8876583" y="5688016"/>
            <a:ext cx="2743200" cy="365129"/>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0" name="Google Shape;20;p6"/>
          <p:cNvCxnSpPr/>
          <p:nvPr/>
        </p:nvCxnSpPr>
        <p:spPr>
          <a:xfrm>
            <a:off x="8899599" y="5580610"/>
            <a:ext cx="276222" cy="0"/>
          </a:xfrm>
          <a:prstGeom prst="straightConnector1">
            <a:avLst/>
          </a:prstGeom>
          <a:noFill/>
          <a:ln w="12700" cap="flat" cmpd="sng">
            <a:solidFill>
              <a:srgbClr val="FFFFFF"/>
            </a:solidFill>
            <a:prstDash val="solid"/>
            <a:miter lim="8000"/>
            <a:headEnd type="none" w="sm" len="sm"/>
            <a:tailEnd type="none" w="sm" len="sm"/>
          </a:ln>
        </p:spPr>
      </p:cxnSp>
      <p:sp>
        <p:nvSpPr>
          <p:cNvPr id="21" name="Google Shape;21;p6"/>
          <p:cNvSpPr txBox="1">
            <a:spLocks noGrp="1"/>
          </p:cNvSpPr>
          <p:nvPr>
            <p:ph type="title"/>
          </p:nvPr>
        </p:nvSpPr>
        <p:spPr>
          <a:xfrm>
            <a:off x="409578" y="3773189"/>
            <a:ext cx="7846667" cy="176957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800"/>
              <a:buFont typeface="Calibri"/>
              <a:buNone/>
              <a:defRPr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22" name="Google Shape;22;p6"/>
          <p:cNvGrpSpPr/>
          <p:nvPr/>
        </p:nvGrpSpPr>
        <p:grpSpPr>
          <a:xfrm>
            <a:off x="12103894" y="332658"/>
            <a:ext cx="88102" cy="1402506"/>
            <a:chOff x="12103894" y="332658"/>
            <a:chExt cx="88102" cy="1402506"/>
          </a:xfrm>
        </p:grpSpPr>
        <p:sp>
          <p:nvSpPr>
            <p:cNvPr id="23" name="Google Shape;23;p6"/>
            <p:cNvSpPr/>
            <p:nvPr/>
          </p:nvSpPr>
          <p:spPr>
            <a:xfrm>
              <a:off x="12103894" y="332658"/>
              <a:ext cx="88102" cy="350626"/>
            </a:xfrm>
            <a:prstGeom prst="rect">
              <a:avLst/>
            </a:prstGeom>
            <a:solidFill>
              <a:srgbClr val="27A4AA"/>
            </a:solidFill>
            <a:ln>
              <a:noFill/>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Roboto"/>
                <a:ea typeface="Roboto"/>
                <a:cs typeface="Roboto"/>
                <a:sym typeface="Roboto"/>
              </a:endParaRPr>
            </a:p>
          </p:txBody>
        </p:sp>
        <p:sp>
          <p:nvSpPr>
            <p:cNvPr id="24" name="Google Shape;24;p6"/>
            <p:cNvSpPr/>
            <p:nvPr/>
          </p:nvSpPr>
          <p:spPr>
            <a:xfrm>
              <a:off x="12103894" y="683285"/>
              <a:ext cx="88102" cy="350626"/>
            </a:xfrm>
            <a:prstGeom prst="rect">
              <a:avLst/>
            </a:prstGeom>
            <a:solidFill>
              <a:srgbClr val="4469B8"/>
            </a:solidFill>
            <a:ln>
              <a:noFill/>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Roboto"/>
                <a:ea typeface="Roboto"/>
                <a:cs typeface="Roboto"/>
                <a:sym typeface="Roboto"/>
              </a:endParaRPr>
            </a:p>
          </p:txBody>
        </p:sp>
        <p:sp>
          <p:nvSpPr>
            <p:cNvPr id="25" name="Google Shape;25;p6"/>
            <p:cNvSpPr/>
            <p:nvPr/>
          </p:nvSpPr>
          <p:spPr>
            <a:xfrm>
              <a:off x="12103894" y="1033912"/>
              <a:ext cx="88102" cy="350626"/>
            </a:xfrm>
            <a:prstGeom prst="rect">
              <a:avLst/>
            </a:prstGeom>
            <a:solidFill>
              <a:srgbClr val="F58134"/>
            </a:solidFill>
            <a:ln>
              <a:noFill/>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Roboto"/>
                <a:ea typeface="Roboto"/>
                <a:cs typeface="Roboto"/>
                <a:sym typeface="Roboto"/>
              </a:endParaRPr>
            </a:p>
          </p:txBody>
        </p:sp>
        <p:sp>
          <p:nvSpPr>
            <p:cNvPr id="26" name="Google Shape;26;p6"/>
            <p:cNvSpPr/>
            <p:nvPr/>
          </p:nvSpPr>
          <p:spPr>
            <a:xfrm>
              <a:off x="12103894" y="1384538"/>
              <a:ext cx="88102" cy="350626"/>
            </a:xfrm>
            <a:prstGeom prst="rect">
              <a:avLst/>
            </a:prstGeom>
            <a:solidFill>
              <a:srgbClr val="A7CD39"/>
            </a:solidFill>
            <a:ln>
              <a:noFill/>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Roboto"/>
                <a:ea typeface="Roboto"/>
                <a:cs typeface="Roboto"/>
                <a:sym typeface="Roboto"/>
              </a:endParaRPr>
            </a:p>
          </p:txBody>
        </p:sp>
      </p:grpSp>
      <p:pic>
        <p:nvPicPr>
          <p:cNvPr id="27" name="Google Shape;27;p6"/>
          <p:cNvPicPr preferRelativeResize="0"/>
          <p:nvPr/>
        </p:nvPicPr>
        <p:blipFill rotWithShape="1">
          <a:blip r:embed="rId2">
            <a:alphaModFix/>
          </a:blip>
          <a:srcRect/>
          <a:stretch/>
        </p:blipFill>
        <p:spPr>
          <a:xfrm>
            <a:off x="203975" y="6128848"/>
            <a:ext cx="1539547" cy="509238"/>
          </a:xfrm>
          <a:prstGeom prst="rect">
            <a:avLst/>
          </a:prstGeom>
          <a:noFill/>
          <a:ln>
            <a:noFill/>
          </a:ln>
        </p:spPr>
      </p:pic>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6" name="Google Shape;76;p1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6"/>
          <p:cNvSpPr>
            <a:spLocks noGrp="1"/>
          </p:cNvSpPr>
          <p:nvPr>
            <p:ph type="pic" idx="2"/>
          </p:nvPr>
        </p:nvSpPr>
        <p:spPr>
          <a:xfrm>
            <a:off x="5183188" y="987425"/>
            <a:ext cx="6172200" cy="4873625"/>
          </a:xfrm>
          <a:prstGeom prst="rect">
            <a:avLst/>
          </a:prstGeom>
          <a:noFill/>
          <a:ln>
            <a:noFill/>
          </a:ln>
        </p:spPr>
      </p:sp>
      <p:sp>
        <p:nvSpPr>
          <p:cNvPr id="83" name="Google Shape;83;p1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1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6" name="Google Shape;96;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u 1 colonne ">
  <p:cSld name="Contenu 1 colonne ">
    <p:spTree>
      <p:nvGrpSpPr>
        <p:cNvPr id="1" name="Shape 28"/>
        <p:cNvGrpSpPr/>
        <p:nvPr/>
      </p:nvGrpSpPr>
      <p:grpSpPr>
        <a:xfrm>
          <a:off x="0" y="0"/>
          <a:ext cx="0" cy="0"/>
          <a:chOff x="0" y="0"/>
          <a:chExt cx="0" cy="0"/>
        </a:xfrm>
      </p:grpSpPr>
      <p:sp>
        <p:nvSpPr>
          <p:cNvPr id="29" name="Google Shape;29;p7"/>
          <p:cNvSpPr txBox="1">
            <a:spLocks noGrp="1"/>
          </p:cNvSpPr>
          <p:nvPr>
            <p:ph type="ftr" idx="11"/>
          </p:nvPr>
        </p:nvSpPr>
        <p:spPr>
          <a:xfrm>
            <a:off x="7799319" y="6485665"/>
            <a:ext cx="4057714" cy="365129"/>
          </a:xfrm>
          <a:prstGeom prst="rect">
            <a:avLst/>
          </a:prstGeom>
          <a:noFill/>
          <a:ln>
            <a:noFill/>
          </a:ln>
        </p:spPr>
        <p:txBody>
          <a:bodyPr spcFirstLastPara="1" wrap="square" lIns="91425" tIns="45700" rIns="91425" bIns="45700" anchor="ctr" anchorCtr="0">
            <a:noAutofit/>
          </a:bodyPr>
          <a:lstStyle>
            <a:lvl1pPr marR="0" lvl="0" algn="r">
              <a:lnSpc>
                <a:spcPct val="100000"/>
              </a:lnSpc>
              <a:spcBef>
                <a:spcPts val="0"/>
              </a:spcBef>
              <a:spcAft>
                <a:spcPts val="0"/>
              </a:spcAft>
              <a:buClr>
                <a:srgbClr val="231F20"/>
              </a:buClr>
              <a:buSzPts val="700"/>
              <a:buFont typeface="Roboto"/>
              <a:buNone/>
              <a:defRPr sz="700" b="0" i="0" u="none" strike="noStrike" cap="none">
                <a:solidFill>
                  <a:srgbClr val="231F20"/>
                </a:solidFill>
                <a:latin typeface="Roboto"/>
                <a:ea typeface="Roboto"/>
                <a:cs typeface="Roboto"/>
                <a:sym typeface="Robo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0"/>
        <p:cNvGrpSpPr/>
        <p:nvPr/>
      </p:nvGrpSpPr>
      <p:grpSpPr>
        <a:xfrm>
          <a:off x="0" y="0"/>
          <a:ext cx="0" cy="0"/>
          <a:chOff x="0" y="0"/>
          <a:chExt cx="0" cy="0"/>
        </a:xfrm>
      </p:grpSpPr>
      <p:sp>
        <p:nvSpPr>
          <p:cNvPr id="31" name="Google Shape;31;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3" name="Google Shape;33;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6"/>
        <p:cNvGrpSpPr/>
        <p:nvPr/>
      </p:nvGrpSpPr>
      <p:grpSpPr>
        <a:xfrm>
          <a:off x="0" y="0"/>
          <a:ext cx="0" cy="0"/>
          <a:chOff x="0" y="0"/>
          <a:chExt cx="0" cy="0"/>
        </a:xfrm>
      </p:grpSpPr>
      <p:sp>
        <p:nvSpPr>
          <p:cNvPr id="37" name="Google Shape;37;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2"/>
        <p:cNvGrpSpPr/>
        <p:nvPr/>
      </p:nvGrpSpPr>
      <p:grpSpPr>
        <a:xfrm>
          <a:off x="0" y="0"/>
          <a:ext cx="0" cy="0"/>
          <a:chOff x="0" y="0"/>
          <a:chExt cx="0" cy="0"/>
        </a:xfrm>
      </p:grpSpPr>
      <p:sp>
        <p:nvSpPr>
          <p:cNvPr id="43" name="Google Shape;43;p1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1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5" name="Google Shape;4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8"/>
        <p:cNvGrpSpPr/>
        <p:nvPr/>
      </p:nvGrpSpPr>
      <p:grpSpPr>
        <a:xfrm>
          <a:off x="0" y="0"/>
          <a:ext cx="0" cy="0"/>
          <a:chOff x="0" y="0"/>
          <a:chExt cx="0" cy="0"/>
        </a:xfrm>
      </p:grpSpPr>
      <p:sp>
        <p:nvSpPr>
          <p:cNvPr id="49" name="Google Shape;4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1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4"/>
        <p:cNvGrpSpPr/>
        <p:nvPr/>
      </p:nvGrpSpPr>
      <p:grpSpPr>
        <a:xfrm>
          <a:off x="0" y="0"/>
          <a:ext cx="0" cy="0"/>
          <a:chOff x="0" y="0"/>
          <a:chExt cx="0" cy="0"/>
        </a:xfrm>
      </p:grpSpPr>
      <p:sp>
        <p:nvSpPr>
          <p:cNvPr id="65" name="Google Shape;65;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9"/>
        <p:cNvGrpSpPr/>
        <p:nvPr/>
      </p:nvGrpSpPr>
      <p:grpSpPr>
        <a:xfrm>
          <a:off x="0" y="0"/>
          <a:ext cx="0" cy="0"/>
          <a:chOff x="0" y="0"/>
          <a:chExt cx="0" cy="0"/>
        </a:xfrm>
      </p:grpSpPr>
      <p:sp>
        <p:nvSpPr>
          <p:cNvPr id="70" name="Google Shape;70;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ajax.googleapis.com/ajax/libs/angularjs/1.8.2/angular.min.j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angularjs.org/"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www.w3schools.com/angula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
          <p:cNvSpPr txBox="1"/>
          <p:nvPr/>
        </p:nvSpPr>
        <p:spPr>
          <a:xfrm>
            <a:off x="0" y="0"/>
            <a:ext cx="11852370" cy="3448595"/>
          </a:xfrm>
          <a:prstGeom prst="rect">
            <a:avLst/>
          </a:prstGeom>
          <a:solidFill>
            <a:srgbClr val="D2005E"/>
          </a:solid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FFFFFF"/>
              </a:buClr>
              <a:buSzPts val="4800"/>
              <a:buFont typeface="Roboto"/>
              <a:buNone/>
            </a:pPr>
            <a:r>
              <a:rPr lang="fr-FR" sz="4800" b="0" i="0" u="none" strike="noStrike" cap="none">
                <a:solidFill>
                  <a:srgbClr val="FFFFFF"/>
                </a:solidFill>
                <a:latin typeface="Roboto"/>
                <a:ea typeface="Roboto"/>
                <a:cs typeface="Roboto"/>
                <a:sym typeface="Roboto"/>
              </a:rPr>
              <a:t>       </a:t>
            </a:r>
            <a:endParaRPr/>
          </a:p>
          <a:p>
            <a:pPr marL="0" marR="0" lvl="0" indent="0" algn="ctr" rtl="0">
              <a:lnSpc>
                <a:spcPct val="90000"/>
              </a:lnSpc>
              <a:spcBef>
                <a:spcPts val="0"/>
              </a:spcBef>
              <a:spcAft>
                <a:spcPts val="0"/>
              </a:spcAft>
              <a:buClr>
                <a:srgbClr val="FFFFFF"/>
              </a:buClr>
              <a:buSzPts val="4800"/>
              <a:buFont typeface="Roboto"/>
              <a:buNone/>
            </a:pPr>
            <a:r>
              <a:rPr lang="fr-FR" sz="4800" b="0" i="0" u="none" strike="noStrike" cap="none">
                <a:solidFill>
                  <a:srgbClr val="FFFFFF"/>
                </a:solidFill>
                <a:latin typeface="Roboto"/>
                <a:ea typeface="Roboto"/>
                <a:cs typeface="Roboto"/>
                <a:sym typeface="Roboto"/>
              </a:rPr>
              <a:t>ANGULARJS</a:t>
            </a:r>
            <a:endParaRPr sz="4800" b="0" i="0" u="none" strike="noStrike" cap="none">
              <a:solidFill>
                <a:srgbClr val="FFFFFF"/>
              </a:solidFill>
              <a:latin typeface="Roboto"/>
              <a:ea typeface="Roboto"/>
              <a:cs typeface="Roboto"/>
              <a:sym typeface="Roboto"/>
            </a:endParaRPr>
          </a:p>
        </p:txBody>
      </p:sp>
      <p:sp>
        <p:nvSpPr>
          <p:cNvPr id="104" name="Google Shape;104;p1"/>
          <p:cNvSpPr txBox="1">
            <a:spLocks noGrp="1"/>
          </p:cNvSpPr>
          <p:nvPr>
            <p:ph type="title"/>
          </p:nvPr>
        </p:nvSpPr>
        <p:spPr>
          <a:xfrm>
            <a:off x="409578" y="3773189"/>
            <a:ext cx="7773844" cy="227662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fr-FR" sz="2000">
                <a:highlight>
                  <a:srgbClr val="FFFFFF"/>
                </a:highlight>
              </a:rPr>
              <a:t>Team Z</a:t>
            </a:r>
            <a:br>
              <a:rPr lang="fr-FR" sz="2000">
                <a:highlight>
                  <a:srgbClr val="FFFF00"/>
                </a:highlight>
              </a:rPr>
            </a:br>
            <a:endParaRPr sz="2000">
              <a:highlight>
                <a:srgbClr val="FFFF00"/>
              </a:highlight>
            </a:endParaRPr>
          </a:p>
          <a:p>
            <a:pPr marL="0" lvl="0" indent="0" algn="l" rtl="0">
              <a:lnSpc>
                <a:spcPct val="90000"/>
              </a:lnSpc>
              <a:spcBef>
                <a:spcPts val="0"/>
              </a:spcBef>
              <a:spcAft>
                <a:spcPts val="0"/>
              </a:spcAft>
              <a:buClr>
                <a:schemeClr val="dk1"/>
              </a:buClr>
              <a:buSzPct val="100000"/>
              <a:buFont typeface="Calibri"/>
              <a:buNone/>
            </a:pPr>
            <a:r>
              <a:rPr lang="fr-FR" sz="2000">
                <a:highlight>
                  <a:srgbClr val="FFFFFF"/>
                </a:highlight>
              </a:rPr>
              <a:t>Douae EL ADLOUNI</a:t>
            </a:r>
            <a:endParaRPr sz="2000">
              <a:highlight>
                <a:srgbClr val="FFFFFF"/>
              </a:highlight>
            </a:endParaRPr>
          </a:p>
          <a:p>
            <a:pPr marL="0" lvl="0" indent="0" algn="l" rtl="0">
              <a:lnSpc>
                <a:spcPct val="90000"/>
              </a:lnSpc>
              <a:spcBef>
                <a:spcPts val="0"/>
              </a:spcBef>
              <a:spcAft>
                <a:spcPts val="0"/>
              </a:spcAft>
              <a:buClr>
                <a:schemeClr val="dk1"/>
              </a:buClr>
              <a:buSzPct val="100000"/>
              <a:buFont typeface="Calibri"/>
              <a:buNone/>
            </a:pPr>
            <a:r>
              <a:rPr lang="fr-FR" sz="2000">
                <a:highlight>
                  <a:srgbClr val="FFFFFF"/>
                </a:highlight>
              </a:rPr>
              <a:t>Marwan FERREIRA DA SILVA</a:t>
            </a:r>
            <a:endParaRPr sz="2000">
              <a:highlight>
                <a:srgbClr val="FFFFFF"/>
              </a:highlight>
            </a:endParaRPr>
          </a:p>
          <a:p>
            <a:pPr marL="0" lvl="0" indent="0" algn="l" rtl="0">
              <a:lnSpc>
                <a:spcPct val="90000"/>
              </a:lnSpc>
              <a:spcBef>
                <a:spcPts val="0"/>
              </a:spcBef>
              <a:spcAft>
                <a:spcPts val="0"/>
              </a:spcAft>
              <a:buClr>
                <a:schemeClr val="dk1"/>
              </a:buClr>
              <a:buSzPct val="100000"/>
              <a:buFont typeface="Calibri"/>
              <a:buNone/>
            </a:pPr>
            <a:r>
              <a:rPr lang="fr-FR" sz="2000">
                <a:highlight>
                  <a:srgbClr val="FFFFFF"/>
                </a:highlight>
              </a:rPr>
              <a:t>Basma JEBBOUR</a:t>
            </a:r>
            <a:endParaRPr sz="2000">
              <a:highlight>
                <a:srgbClr val="FFFFFF"/>
              </a:highlight>
            </a:endParaRPr>
          </a:p>
          <a:p>
            <a:pPr marL="0" lvl="0" indent="0" algn="l" rtl="0">
              <a:lnSpc>
                <a:spcPct val="90000"/>
              </a:lnSpc>
              <a:spcBef>
                <a:spcPts val="0"/>
              </a:spcBef>
              <a:spcAft>
                <a:spcPts val="0"/>
              </a:spcAft>
              <a:buClr>
                <a:schemeClr val="dk1"/>
              </a:buClr>
              <a:buSzPct val="100000"/>
              <a:buFont typeface="Calibri"/>
              <a:buNone/>
            </a:pPr>
            <a:r>
              <a:rPr lang="fr-FR" sz="2000">
                <a:highlight>
                  <a:srgbClr val="FFFFFF"/>
                </a:highlight>
              </a:rPr>
              <a:t>Nassim MARZAGUI</a:t>
            </a:r>
            <a:br>
              <a:rPr lang="fr-FR" sz="2000">
                <a:highlight>
                  <a:srgbClr val="FFFFFF"/>
                </a:highlight>
              </a:rPr>
            </a:br>
            <a:r>
              <a:rPr lang="fr-FR" sz="2000">
                <a:highlight>
                  <a:srgbClr val="FFFFFF"/>
                </a:highlight>
              </a:rPr>
              <a:t>Hénoc MBAMBA</a:t>
            </a:r>
            <a:endParaRPr sz="2000">
              <a:highlight>
                <a:srgbClr val="FFFFFF"/>
              </a:highlight>
            </a:endParaRPr>
          </a:p>
          <a:p>
            <a:pPr marL="0" lvl="0" indent="0" algn="l" rtl="0">
              <a:lnSpc>
                <a:spcPct val="90000"/>
              </a:lnSpc>
              <a:spcBef>
                <a:spcPts val="0"/>
              </a:spcBef>
              <a:spcAft>
                <a:spcPts val="0"/>
              </a:spcAft>
              <a:buClr>
                <a:schemeClr val="dk1"/>
              </a:buClr>
              <a:buSzPct val="100000"/>
              <a:buFont typeface="Calibri"/>
              <a:buNone/>
            </a:pPr>
            <a:br>
              <a:rPr lang="fr-FR" sz="2000"/>
            </a:br>
            <a:br>
              <a:rPr lang="fr-FR" sz="2000"/>
            </a:br>
            <a:r>
              <a:rPr lang="fr-FR" sz="2000"/>
              <a:t>CY-TECH ING1 GM4</a:t>
            </a:r>
            <a:br>
              <a:rPr lang="fr-FR" sz="2000"/>
            </a:br>
            <a:br>
              <a:rPr lang="fr-FR" sz="2000"/>
            </a:br>
            <a:r>
              <a:rPr lang="fr-FR" sz="2000"/>
              <a:t>2024-2025</a:t>
            </a:r>
            <a:endParaRPr/>
          </a:p>
        </p:txBody>
      </p:sp>
      <p:sp>
        <p:nvSpPr>
          <p:cNvPr id="105" name="Google Shape;105;p1"/>
          <p:cNvSpPr txBox="1"/>
          <p:nvPr/>
        </p:nvSpPr>
        <p:spPr>
          <a:xfrm>
            <a:off x="8756074" y="5711260"/>
            <a:ext cx="2952460" cy="33855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231F20"/>
              </a:buClr>
              <a:buSzPts val="1600"/>
              <a:buFont typeface="Roboto"/>
              <a:buNone/>
            </a:pPr>
            <a:r>
              <a:rPr lang="fr-FR" sz="1600" b="0" i="0" u="none" strike="noStrike" cap="none">
                <a:solidFill>
                  <a:srgbClr val="231F20"/>
                </a:solidFill>
                <a:latin typeface="Roboto"/>
                <a:ea typeface="Roboto"/>
                <a:cs typeface="Roboto"/>
                <a:sym typeface="Roboto"/>
              </a:rPr>
              <a:t>Creative Commons BY-NC-SA</a:t>
            </a:r>
            <a:endParaRPr/>
          </a:p>
        </p:txBody>
      </p:sp>
      <p:grpSp>
        <p:nvGrpSpPr>
          <p:cNvPr id="106" name="Google Shape;106;p1"/>
          <p:cNvGrpSpPr/>
          <p:nvPr/>
        </p:nvGrpSpPr>
        <p:grpSpPr>
          <a:xfrm>
            <a:off x="9819833" y="6049816"/>
            <a:ext cx="1823405" cy="568236"/>
            <a:chOff x="9819833" y="6049816"/>
            <a:chExt cx="1823405" cy="568236"/>
          </a:xfrm>
        </p:grpSpPr>
        <p:pic>
          <p:nvPicPr>
            <p:cNvPr id="107" name="Google Shape;107;p1"/>
            <p:cNvPicPr preferRelativeResize="0"/>
            <p:nvPr/>
          </p:nvPicPr>
          <p:blipFill rotWithShape="1">
            <a:blip r:embed="rId3">
              <a:alphaModFix/>
            </a:blip>
            <a:srcRect/>
            <a:stretch/>
          </p:blipFill>
          <p:spPr>
            <a:xfrm>
              <a:off x="9819833" y="6069412"/>
              <a:ext cx="548640" cy="548640"/>
            </a:xfrm>
            <a:prstGeom prst="rect">
              <a:avLst/>
            </a:prstGeom>
            <a:noFill/>
            <a:ln>
              <a:noFill/>
            </a:ln>
          </p:spPr>
        </p:pic>
        <p:pic>
          <p:nvPicPr>
            <p:cNvPr id="108" name="Google Shape;108;p1"/>
            <p:cNvPicPr preferRelativeResize="0"/>
            <p:nvPr/>
          </p:nvPicPr>
          <p:blipFill rotWithShape="1">
            <a:blip r:embed="rId4">
              <a:alphaModFix/>
            </a:blip>
            <a:srcRect/>
            <a:stretch/>
          </p:blipFill>
          <p:spPr>
            <a:xfrm>
              <a:off x="10462427" y="6056345"/>
              <a:ext cx="548640" cy="548640"/>
            </a:xfrm>
            <a:prstGeom prst="rect">
              <a:avLst/>
            </a:prstGeom>
            <a:noFill/>
            <a:ln>
              <a:noFill/>
            </a:ln>
          </p:spPr>
        </p:pic>
        <p:pic>
          <p:nvPicPr>
            <p:cNvPr id="109" name="Google Shape;109;p1"/>
            <p:cNvPicPr preferRelativeResize="0"/>
            <p:nvPr/>
          </p:nvPicPr>
          <p:blipFill rotWithShape="1">
            <a:blip r:embed="rId5">
              <a:alphaModFix/>
            </a:blip>
            <a:srcRect/>
            <a:stretch/>
          </p:blipFill>
          <p:spPr>
            <a:xfrm>
              <a:off x="11094598" y="6049816"/>
              <a:ext cx="548640" cy="548640"/>
            </a:xfrm>
            <a:prstGeom prst="rect">
              <a:avLst/>
            </a:prstGeom>
            <a:noFill/>
            <a:ln>
              <a:noFill/>
            </a:ln>
          </p:spPr>
        </p:pic>
      </p:gr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
          <p:cNvSpPr txBox="1">
            <a:spLocks noGrp="1"/>
          </p:cNvSpPr>
          <p:nvPr>
            <p:ph type="body" idx="4294967295"/>
          </p:nvPr>
        </p:nvSpPr>
        <p:spPr>
          <a:xfrm>
            <a:off x="658230" y="1954511"/>
            <a:ext cx="10591659" cy="3953161"/>
          </a:xfrm>
          <a:prstGeom prst="rect">
            <a:avLst/>
          </a:prstGeom>
          <a:noFill/>
          <a:ln>
            <a:noFill/>
          </a:ln>
        </p:spPr>
        <p:txBody>
          <a:bodyPr spcFirstLastPara="1" wrap="square" lIns="91425" tIns="45700" rIns="91425" bIns="45700" anchor="t" anchorCtr="0">
            <a:normAutofit/>
          </a:bodyPr>
          <a:lstStyle/>
          <a:p>
            <a:pPr marL="140973" lvl="0" indent="0" algn="l" rtl="0">
              <a:lnSpc>
                <a:spcPct val="90000"/>
              </a:lnSpc>
              <a:spcBef>
                <a:spcPts val="0"/>
              </a:spcBef>
              <a:spcAft>
                <a:spcPts val="0"/>
              </a:spcAft>
              <a:buClr>
                <a:schemeClr val="dk1"/>
              </a:buClr>
              <a:buSzPts val="2800"/>
              <a:buNone/>
            </a:pPr>
            <a:r>
              <a:rPr lang="fr-FR" sz="2800">
                <a:latin typeface="Roboto"/>
                <a:ea typeface="Roboto"/>
                <a:cs typeface="Roboto"/>
                <a:sym typeface="Roboto"/>
              </a:rPr>
              <a:t>1- </a:t>
            </a:r>
            <a:r>
              <a:rPr lang="fr-FR" sz="2800" i="1">
                <a:latin typeface="Roboto"/>
                <a:ea typeface="Roboto"/>
                <a:cs typeface="Roboto"/>
                <a:sym typeface="Roboto"/>
              </a:rPr>
              <a:t>Framework </a:t>
            </a:r>
            <a:r>
              <a:rPr lang="fr-FR" sz="2800">
                <a:latin typeface="Roboto"/>
                <a:ea typeface="Roboto"/>
                <a:cs typeface="Roboto"/>
                <a:sym typeface="Roboto"/>
              </a:rPr>
              <a:t>: Définition &amp; Caractéristiques</a:t>
            </a:r>
            <a:endParaRPr/>
          </a:p>
          <a:p>
            <a:pPr marL="140973" lvl="0" indent="0" algn="l" rtl="0">
              <a:lnSpc>
                <a:spcPct val="90000"/>
              </a:lnSpc>
              <a:spcBef>
                <a:spcPts val="1000"/>
              </a:spcBef>
              <a:spcAft>
                <a:spcPts val="0"/>
              </a:spcAft>
              <a:buClr>
                <a:schemeClr val="dk1"/>
              </a:buClr>
              <a:buSzPts val="2800"/>
              <a:buNone/>
            </a:pPr>
            <a:r>
              <a:rPr lang="fr-FR" sz="2800">
                <a:latin typeface="Roboto"/>
                <a:ea typeface="Roboto"/>
                <a:cs typeface="Roboto"/>
                <a:sym typeface="Roboto"/>
              </a:rPr>
              <a:t>2- </a:t>
            </a:r>
            <a:r>
              <a:rPr lang="fr-FR" sz="2800" i="1">
                <a:latin typeface="Roboto"/>
                <a:ea typeface="Roboto"/>
                <a:cs typeface="Roboto"/>
                <a:sym typeface="Roboto"/>
              </a:rPr>
              <a:t>Framework Angularjs : Type, Objectifs &amp; Fonctionnement</a:t>
            </a:r>
            <a:endParaRPr sz="2800">
              <a:latin typeface="Roboto"/>
              <a:ea typeface="Roboto"/>
              <a:cs typeface="Roboto"/>
              <a:sym typeface="Roboto"/>
            </a:endParaRPr>
          </a:p>
          <a:p>
            <a:pPr marL="140973" lvl="0" indent="0" algn="l" rtl="0">
              <a:lnSpc>
                <a:spcPct val="90000"/>
              </a:lnSpc>
              <a:spcBef>
                <a:spcPts val="1000"/>
              </a:spcBef>
              <a:spcAft>
                <a:spcPts val="0"/>
              </a:spcAft>
              <a:buClr>
                <a:schemeClr val="dk1"/>
              </a:buClr>
              <a:buSzPts val="2800"/>
              <a:buNone/>
            </a:pPr>
            <a:r>
              <a:rPr lang="fr-FR" sz="2800">
                <a:latin typeface="Roboto"/>
                <a:ea typeface="Roboto"/>
                <a:cs typeface="Roboto"/>
                <a:sym typeface="Roboto"/>
              </a:rPr>
              <a:t>3- Exemple </a:t>
            </a:r>
            <a:endParaRPr/>
          </a:p>
          <a:p>
            <a:pPr marL="140973" lvl="0" indent="0" algn="l" rtl="0">
              <a:lnSpc>
                <a:spcPct val="90000"/>
              </a:lnSpc>
              <a:spcBef>
                <a:spcPts val="1000"/>
              </a:spcBef>
              <a:spcAft>
                <a:spcPts val="0"/>
              </a:spcAft>
              <a:buClr>
                <a:schemeClr val="dk1"/>
              </a:buClr>
              <a:buSzPts val="2800"/>
              <a:buNone/>
            </a:pPr>
            <a:r>
              <a:rPr lang="fr-FR" sz="2800">
                <a:latin typeface="Roboto"/>
                <a:ea typeface="Roboto"/>
                <a:cs typeface="Roboto"/>
                <a:sym typeface="Roboto"/>
              </a:rPr>
              <a:t>4- Références</a:t>
            </a:r>
            <a:endParaRPr/>
          </a:p>
        </p:txBody>
      </p:sp>
      <p:sp>
        <p:nvSpPr>
          <p:cNvPr id="115" name="Google Shape;115;p2"/>
          <p:cNvSpPr txBox="1">
            <a:spLocks noGrp="1"/>
          </p:cNvSpPr>
          <p:nvPr>
            <p:ph type="title" idx="4294967295"/>
          </p:nvPr>
        </p:nvSpPr>
        <p:spPr>
          <a:xfrm>
            <a:off x="334963" y="473284"/>
            <a:ext cx="11522080" cy="903235"/>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4400"/>
              <a:buFont typeface="Calibri"/>
              <a:buNone/>
            </a:pPr>
            <a:r>
              <a:rPr lang="fr-FR" sz="4400" b="0" i="0" u="none" strike="noStrike" cap="none">
                <a:solidFill>
                  <a:schemeClr val="dk1"/>
                </a:solidFill>
                <a:latin typeface="Calibri"/>
                <a:ea typeface="Calibri"/>
                <a:cs typeface="Calibri"/>
                <a:sym typeface="Calibri"/>
              </a:rPr>
              <a:t>Sommaire</a:t>
            </a:r>
            <a:endParaRPr/>
          </a:p>
        </p:txBody>
      </p:sp>
      <p:sp>
        <p:nvSpPr>
          <p:cNvPr id="116" name="Google Shape;116;p2"/>
          <p:cNvSpPr txBox="1">
            <a:spLocks noGrp="1"/>
          </p:cNvSpPr>
          <p:nvPr>
            <p:ph type="sldNum" idx="4294967295"/>
          </p:nvPr>
        </p:nvSpPr>
        <p:spPr>
          <a:xfrm>
            <a:off x="4724403" y="6283674"/>
            <a:ext cx="2743200" cy="330198"/>
          </a:xfrm>
          <a:prstGeom prst="rect">
            <a:avLst/>
          </a:prstGeom>
          <a:noFill/>
          <a:ln>
            <a:noFill/>
          </a:ln>
        </p:spPr>
        <p:txBody>
          <a:bodyPr spcFirstLastPara="1" wrap="square" lIns="91425" tIns="45700" rIns="91425" bIns="45700" anchor="ctr" anchorCtr="1">
            <a:noAutofit/>
          </a:bodyPr>
          <a:lstStyle/>
          <a:p>
            <a:pPr marL="0" marR="0" lvl="0" indent="0" algn="ctr" rtl="0">
              <a:spcBef>
                <a:spcPts val="0"/>
              </a:spcBef>
              <a:spcAft>
                <a:spcPts val="0"/>
              </a:spcAft>
              <a:buNone/>
            </a:pPr>
            <a:fld id="{00000000-1234-1234-1234-123412341234}" type="slidenum">
              <a:rPr lang="fr-FR" sz="1800" b="0" i="0" u="none" strike="noStrike" cap="none">
                <a:solidFill>
                  <a:schemeClr val="dk1"/>
                </a:solidFill>
                <a:latin typeface="Calibri"/>
                <a:ea typeface="Calibri"/>
                <a:cs typeface="Calibri"/>
                <a:sym typeface="Calibri"/>
              </a:rPr>
              <a:t>2</a:t>
            </a:fld>
            <a:endParaRPr sz="800" b="0" i="0" u="none" strike="noStrike" cap="none">
              <a:solidFill>
                <a:srgbClr val="231F20"/>
              </a:solidFill>
              <a:latin typeface="Roboto"/>
              <a:ea typeface="Roboto"/>
              <a:cs typeface="Roboto"/>
              <a:sym typeface="Roboto"/>
            </a:endParaRPr>
          </a:p>
        </p:txBody>
      </p:sp>
      <p:sp>
        <p:nvSpPr>
          <p:cNvPr id="117" name="Google Shape;117;p2"/>
          <p:cNvSpPr txBox="1">
            <a:spLocks noGrp="1"/>
          </p:cNvSpPr>
          <p:nvPr>
            <p:ph type="ftr" idx="11"/>
          </p:nvPr>
        </p:nvSpPr>
        <p:spPr>
          <a:xfrm>
            <a:off x="7799319" y="6485665"/>
            <a:ext cx="4057714" cy="365129"/>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231F20"/>
              </a:buClr>
              <a:buSzPts val="700"/>
              <a:buFont typeface="Roboto"/>
              <a:buNone/>
            </a:pPr>
            <a:r>
              <a:rPr lang="fr-FR"/>
              <a:t>CREATIVE COMMONS BY-NC-SA</a:t>
            </a:r>
            <a:endParaRP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body" idx="4294967295"/>
          </p:nvPr>
        </p:nvSpPr>
        <p:spPr>
          <a:xfrm>
            <a:off x="334963" y="1700981"/>
            <a:ext cx="11080289" cy="4659027"/>
          </a:xfrm>
          <a:prstGeom prst="rect">
            <a:avLst/>
          </a:prstGeom>
          <a:noFill/>
          <a:ln>
            <a:noFill/>
          </a:ln>
        </p:spPr>
        <p:txBody>
          <a:bodyPr spcFirstLastPara="1" wrap="square" lIns="91425" tIns="45700" rIns="91425" bIns="45700" anchor="t" anchorCtr="0">
            <a:normAutofit/>
          </a:bodyPr>
          <a:lstStyle/>
          <a:p>
            <a:pPr marL="285750" lvl="1" indent="0" algn="l" rtl="0">
              <a:lnSpc>
                <a:spcPct val="90000"/>
              </a:lnSpc>
              <a:spcBef>
                <a:spcPts val="0"/>
              </a:spcBef>
              <a:spcAft>
                <a:spcPts val="0"/>
              </a:spcAft>
              <a:buClr>
                <a:srgbClr val="5887E0"/>
              </a:buClr>
              <a:buSzPts val="2400"/>
              <a:buNone/>
            </a:pPr>
            <a:r>
              <a:rPr lang="fr-FR" sz="2400" b="1">
                <a:solidFill>
                  <a:srgbClr val="5887E0"/>
                </a:solidFill>
                <a:latin typeface="Calibri"/>
                <a:ea typeface="Calibri"/>
                <a:cs typeface="Calibri"/>
                <a:sym typeface="Calibri"/>
              </a:rPr>
              <a:t>Définition :</a:t>
            </a:r>
            <a:endParaRPr sz="2400" b="1">
              <a:solidFill>
                <a:srgbClr val="5887E0"/>
              </a:solidFill>
            </a:endParaRPr>
          </a:p>
          <a:p>
            <a:pPr marL="1143000" lvl="2" indent="-228600" algn="just" rtl="0">
              <a:lnSpc>
                <a:spcPct val="90000"/>
              </a:lnSpc>
              <a:spcBef>
                <a:spcPts val="500"/>
              </a:spcBef>
              <a:spcAft>
                <a:spcPts val="0"/>
              </a:spcAft>
              <a:buClr>
                <a:schemeClr val="dk1"/>
              </a:buClr>
              <a:buSzPts val="2200"/>
              <a:buFont typeface="Courier New"/>
              <a:buChar char="o"/>
            </a:pPr>
            <a:r>
              <a:rPr lang="fr-FR" sz="2200"/>
              <a:t>Un framework est une structure logicielle préétablie qui fournit un ensemble d'outils, de bibliothèques et de conventions de codage pour faciliter et accélérer le développement d'applications.</a:t>
            </a:r>
            <a:r>
              <a:rPr lang="fr-FR" sz="2200">
                <a:solidFill>
                  <a:schemeClr val="dk1"/>
                </a:solidFill>
                <a:highlight>
                  <a:srgbClr val="FFFF00"/>
                </a:highlight>
                <a:latin typeface="Calibri"/>
                <a:ea typeface="Calibri"/>
                <a:cs typeface="Calibri"/>
                <a:sym typeface="Calibri"/>
              </a:rPr>
              <a:t> </a:t>
            </a:r>
            <a:endParaRPr/>
          </a:p>
          <a:p>
            <a:pPr marL="1143000" lvl="2" indent="-228600" algn="just" rtl="0">
              <a:lnSpc>
                <a:spcPct val="90000"/>
              </a:lnSpc>
              <a:spcBef>
                <a:spcPts val="500"/>
              </a:spcBef>
              <a:spcAft>
                <a:spcPts val="0"/>
              </a:spcAft>
              <a:buClr>
                <a:schemeClr val="dk1"/>
              </a:buClr>
              <a:buSzPts val="2200"/>
              <a:buFont typeface="Courier New"/>
              <a:buChar char="o"/>
            </a:pPr>
            <a:r>
              <a:rPr lang="fr-FR" sz="2200">
                <a:solidFill>
                  <a:schemeClr val="dk1"/>
                </a:solidFill>
                <a:latin typeface="Calibri"/>
                <a:ea typeface="Calibri"/>
                <a:cs typeface="Calibri"/>
                <a:sym typeface="Calibri"/>
              </a:rPr>
              <a:t>Chaque frameworks impose un certain format de redaction</a:t>
            </a:r>
            <a:endParaRPr/>
          </a:p>
          <a:p>
            <a:pPr marL="1143000" lvl="2" indent="-228600" algn="just" rtl="0">
              <a:lnSpc>
                <a:spcPct val="90000"/>
              </a:lnSpc>
              <a:spcBef>
                <a:spcPts val="500"/>
              </a:spcBef>
              <a:spcAft>
                <a:spcPts val="0"/>
              </a:spcAft>
              <a:buClr>
                <a:schemeClr val="dk1"/>
              </a:buClr>
              <a:buSzPts val="2200"/>
              <a:buFont typeface="Courier New"/>
              <a:buChar char="o"/>
            </a:pPr>
            <a:r>
              <a:rPr lang="fr-FR" sz="2200">
                <a:solidFill>
                  <a:schemeClr val="dk1"/>
                </a:solidFill>
                <a:latin typeface="Calibri"/>
                <a:ea typeface="Calibri"/>
                <a:cs typeface="Calibri"/>
                <a:sym typeface="Calibri"/>
              </a:rPr>
              <a:t>Il existe des frameworks web, d’applications web, de machine learning et de data science</a:t>
            </a:r>
            <a:endParaRPr/>
          </a:p>
          <a:p>
            <a:pPr marL="2057400" lvl="4" indent="-228600" algn="just" rtl="0">
              <a:lnSpc>
                <a:spcPct val="90000"/>
              </a:lnSpc>
              <a:spcBef>
                <a:spcPts val="500"/>
              </a:spcBef>
              <a:spcAft>
                <a:spcPts val="0"/>
              </a:spcAft>
              <a:buClr>
                <a:schemeClr val="dk1"/>
              </a:buClr>
              <a:buSzPts val="2200"/>
              <a:buFont typeface="Courier New"/>
              <a:buChar char="o"/>
            </a:pPr>
            <a:r>
              <a:rPr lang="fr-FR" sz="2200">
                <a:latin typeface="Calibri"/>
                <a:ea typeface="Calibri"/>
                <a:cs typeface="Calibri"/>
                <a:sym typeface="Calibri"/>
              </a:rPr>
              <a:t>angular.js et vue.js sont toutes 2 des frames web.</a:t>
            </a:r>
            <a:endParaRPr/>
          </a:p>
          <a:p>
            <a:pPr marL="2057400" lvl="4" indent="-88900" algn="just" rtl="0">
              <a:lnSpc>
                <a:spcPct val="90000"/>
              </a:lnSpc>
              <a:spcBef>
                <a:spcPts val="500"/>
              </a:spcBef>
              <a:spcAft>
                <a:spcPts val="0"/>
              </a:spcAft>
              <a:buClr>
                <a:schemeClr val="dk1"/>
              </a:buClr>
              <a:buSzPts val="2200"/>
              <a:buFont typeface="Courier New"/>
              <a:buNone/>
            </a:pPr>
            <a:endParaRPr sz="2200">
              <a:latin typeface="Calibri"/>
              <a:ea typeface="Calibri"/>
              <a:cs typeface="Calibri"/>
              <a:sym typeface="Calibri"/>
            </a:endParaRPr>
          </a:p>
          <a:p>
            <a:pPr marL="2057400" lvl="4" indent="-88900" algn="just" rtl="0">
              <a:lnSpc>
                <a:spcPct val="90000"/>
              </a:lnSpc>
              <a:spcBef>
                <a:spcPts val="500"/>
              </a:spcBef>
              <a:spcAft>
                <a:spcPts val="0"/>
              </a:spcAft>
              <a:buClr>
                <a:schemeClr val="dk1"/>
              </a:buClr>
              <a:buSzPts val="2200"/>
              <a:buFont typeface="Courier New"/>
              <a:buNone/>
            </a:pPr>
            <a:endParaRPr sz="2200">
              <a:latin typeface="Calibri"/>
              <a:ea typeface="Calibri"/>
              <a:cs typeface="Calibri"/>
              <a:sym typeface="Calibri"/>
            </a:endParaRPr>
          </a:p>
          <a:p>
            <a:pPr marL="2057400" lvl="4" indent="-88900" algn="just" rtl="0">
              <a:lnSpc>
                <a:spcPct val="90000"/>
              </a:lnSpc>
              <a:spcBef>
                <a:spcPts val="500"/>
              </a:spcBef>
              <a:spcAft>
                <a:spcPts val="0"/>
              </a:spcAft>
              <a:buClr>
                <a:schemeClr val="dk1"/>
              </a:buClr>
              <a:buSzPts val="2200"/>
              <a:buFont typeface="Courier New"/>
              <a:buNone/>
            </a:pPr>
            <a:endParaRPr sz="2200">
              <a:latin typeface="Calibri"/>
              <a:ea typeface="Calibri"/>
              <a:cs typeface="Calibri"/>
              <a:sym typeface="Calibri"/>
            </a:endParaRPr>
          </a:p>
          <a:p>
            <a:pPr marL="1828800" lvl="4" indent="0" algn="just" rtl="0">
              <a:lnSpc>
                <a:spcPct val="90000"/>
              </a:lnSpc>
              <a:spcBef>
                <a:spcPts val="500"/>
              </a:spcBef>
              <a:spcAft>
                <a:spcPts val="0"/>
              </a:spcAft>
              <a:buClr>
                <a:schemeClr val="dk1"/>
              </a:buClr>
              <a:buSzPts val="2200"/>
              <a:buNone/>
            </a:pPr>
            <a:endParaRPr sz="2200">
              <a:latin typeface="Calibri"/>
              <a:ea typeface="Calibri"/>
              <a:cs typeface="Calibri"/>
              <a:sym typeface="Calibri"/>
            </a:endParaRPr>
          </a:p>
          <a:p>
            <a:pPr marL="1828800" lvl="4" indent="0" algn="just" rtl="0">
              <a:lnSpc>
                <a:spcPct val="90000"/>
              </a:lnSpc>
              <a:spcBef>
                <a:spcPts val="500"/>
              </a:spcBef>
              <a:spcAft>
                <a:spcPts val="0"/>
              </a:spcAft>
              <a:buClr>
                <a:schemeClr val="dk1"/>
              </a:buClr>
              <a:buSzPts val="2200"/>
              <a:buNone/>
            </a:pPr>
            <a:r>
              <a:rPr lang="fr-FR" sz="2200">
                <a:latin typeface="Calibri"/>
                <a:ea typeface="Calibri"/>
                <a:cs typeface="Calibri"/>
                <a:sym typeface="Calibri"/>
              </a:rPr>
              <a:t>Sources : fed-group.ca, wikipedia, angular.js.fr, aws amazon.</a:t>
            </a:r>
            <a:endParaRPr/>
          </a:p>
        </p:txBody>
      </p:sp>
      <p:sp>
        <p:nvSpPr>
          <p:cNvPr id="124" name="Google Shape;124;p3"/>
          <p:cNvSpPr txBox="1">
            <a:spLocks noGrp="1"/>
          </p:cNvSpPr>
          <p:nvPr>
            <p:ph type="sldNum" idx="4294967295"/>
          </p:nvPr>
        </p:nvSpPr>
        <p:spPr>
          <a:xfrm>
            <a:off x="4724400" y="6320566"/>
            <a:ext cx="2743200" cy="330198"/>
          </a:xfrm>
          <a:prstGeom prst="rect">
            <a:avLst/>
          </a:prstGeom>
          <a:noFill/>
          <a:ln>
            <a:noFill/>
          </a:ln>
        </p:spPr>
        <p:txBody>
          <a:bodyPr spcFirstLastPara="1" wrap="square" lIns="91425" tIns="45700" rIns="91425" bIns="45700" anchor="ctr" anchorCtr="1">
            <a:noAutofit/>
          </a:bodyPr>
          <a:lstStyle/>
          <a:p>
            <a:pPr marL="0" marR="0" lvl="0" indent="0" algn="ctr" rtl="0">
              <a:spcBef>
                <a:spcPts val="0"/>
              </a:spcBef>
              <a:spcAft>
                <a:spcPts val="0"/>
              </a:spcAft>
              <a:buNone/>
            </a:pPr>
            <a:fld id="{00000000-1234-1234-1234-123412341234}" type="slidenum">
              <a:rPr lang="fr-FR" sz="1800" b="0" i="0" u="none" strike="noStrike" cap="none">
                <a:solidFill>
                  <a:schemeClr val="dk1"/>
                </a:solidFill>
                <a:latin typeface="Calibri"/>
                <a:ea typeface="Calibri"/>
                <a:cs typeface="Calibri"/>
                <a:sym typeface="Calibri"/>
              </a:rPr>
              <a:t>3</a:t>
            </a:fld>
            <a:endParaRPr sz="800" b="0" i="0" u="none" strike="noStrike" cap="none">
              <a:solidFill>
                <a:srgbClr val="231F20"/>
              </a:solidFill>
              <a:latin typeface="Roboto"/>
              <a:ea typeface="Roboto"/>
              <a:cs typeface="Roboto"/>
              <a:sym typeface="Roboto"/>
            </a:endParaRPr>
          </a:p>
        </p:txBody>
      </p:sp>
      <p:sp>
        <p:nvSpPr>
          <p:cNvPr id="125" name="Google Shape;125;p3"/>
          <p:cNvSpPr txBox="1">
            <a:spLocks noGrp="1"/>
          </p:cNvSpPr>
          <p:nvPr>
            <p:ph type="title" idx="4294967295"/>
          </p:nvPr>
        </p:nvSpPr>
        <p:spPr>
          <a:xfrm>
            <a:off x="334963" y="473284"/>
            <a:ext cx="11522080" cy="903235"/>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4400"/>
              <a:buFont typeface="Calibri"/>
              <a:buNone/>
            </a:pPr>
            <a:r>
              <a:rPr lang="fr-FR" sz="4400" b="0" i="0" u="none" strike="noStrike" cap="none">
                <a:solidFill>
                  <a:schemeClr val="dk1"/>
                </a:solidFill>
                <a:latin typeface="Calibri"/>
                <a:ea typeface="Calibri"/>
                <a:cs typeface="Calibri"/>
                <a:sym typeface="Calibri"/>
              </a:rPr>
              <a:t>1- </a:t>
            </a:r>
            <a:r>
              <a:rPr lang="fr-FR" sz="4400" b="0" i="1" u="none" strike="noStrike" cap="none">
                <a:solidFill>
                  <a:schemeClr val="dk1"/>
                </a:solidFill>
                <a:latin typeface="Calibri"/>
                <a:ea typeface="Calibri"/>
                <a:cs typeface="Calibri"/>
                <a:sym typeface="Calibri"/>
              </a:rPr>
              <a:t>Framework</a:t>
            </a:r>
            <a:r>
              <a:rPr lang="fr-FR" sz="4400" b="0" i="0" u="none" strike="noStrike" cap="none">
                <a:solidFill>
                  <a:schemeClr val="dk1"/>
                </a:solidFill>
                <a:latin typeface="Calibri"/>
                <a:ea typeface="Calibri"/>
                <a:cs typeface="Calibri"/>
                <a:sym typeface="Calibri"/>
              </a:rPr>
              <a:t> : Définition &amp; Caractéristiques</a:t>
            </a:r>
            <a:endParaRPr/>
          </a:p>
        </p:txBody>
      </p:sp>
      <p:sp>
        <p:nvSpPr>
          <p:cNvPr id="126" name="Google Shape;126;p3"/>
          <p:cNvSpPr txBox="1">
            <a:spLocks noGrp="1"/>
          </p:cNvSpPr>
          <p:nvPr>
            <p:ph type="ftr" idx="11"/>
          </p:nvPr>
        </p:nvSpPr>
        <p:spPr>
          <a:xfrm>
            <a:off x="7799329" y="6492871"/>
            <a:ext cx="4057714" cy="365129"/>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231F20"/>
              </a:buClr>
              <a:buSzPts val="700"/>
              <a:buFont typeface="Roboto"/>
              <a:buNone/>
            </a:pPr>
            <a:r>
              <a:rPr lang="fr-FR"/>
              <a:t>CREATIVE COMMONS BY-NC-SA</a:t>
            </a:r>
            <a:endParaRP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4"/>
          <p:cNvSpPr txBox="1">
            <a:spLocks noGrp="1"/>
          </p:cNvSpPr>
          <p:nvPr>
            <p:ph type="body" idx="4294967295"/>
          </p:nvPr>
        </p:nvSpPr>
        <p:spPr>
          <a:xfrm>
            <a:off x="516526" y="1681969"/>
            <a:ext cx="11158947" cy="449824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5887E0"/>
              </a:buClr>
              <a:buSzPts val="2400"/>
              <a:buNone/>
            </a:pPr>
            <a:r>
              <a:rPr lang="fr-FR" sz="2400" b="1">
                <a:solidFill>
                  <a:srgbClr val="5887E0"/>
                </a:solidFill>
                <a:latin typeface="Calibri"/>
                <a:ea typeface="Calibri"/>
                <a:cs typeface="Calibri"/>
                <a:sym typeface="Calibri"/>
              </a:rPr>
              <a:t>Caractéristiques principales :</a:t>
            </a:r>
            <a:endParaRPr/>
          </a:p>
          <a:p>
            <a:pPr marL="685800" lvl="1" indent="-169547" algn="l" rtl="0">
              <a:lnSpc>
                <a:spcPct val="90000"/>
              </a:lnSpc>
              <a:spcBef>
                <a:spcPts val="500"/>
              </a:spcBef>
              <a:spcAft>
                <a:spcPts val="0"/>
              </a:spcAft>
              <a:buClr>
                <a:schemeClr val="dk1"/>
              </a:buClr>
              <a:buSzPts val="2200"/>
              <a:buFont typeface="Courier New"/>
              <a:buChar char="o"/>
            </a:pPr>
            <a:r>
              <a:rPr lang="fr-FR" sz="2200">
                <a:latin typeface="Calibri"/>
                <a:ea typeface="Calibri"/>
                <a:cs typeface="Calibri"/>
                <a:sym typeface="Calibri"/>
              </a:rPr>
              <a:t> </a:t>
            </a:r>
            <a:r>
              <a:rPr lang="fr-FR" sz="2000"/>
              <a:t>Un framework</a:t>
            </a:r>
            <a:r>
              <a:rPr lang="fr-FR" sz="2000" b="1"/>
              <a:t> </a:t>
            </a:r>
            <a:r>
              <a:rPr lang="fr-FR" sz="2000"/>
              <a:t>web est une infrastructure logicielle conçue pour faciliter et standardiser le développement d'applications web, y compris les services web, les ressources web et les API web selon wikipedia.</a:t>
            </a:r>
            <a:endParaRPr/>
          </a:p>
          <a:p>
            <a:pPr marL="685800" lvl="1" indent="-169547" algn="l" rtl="0">
              <a:lnSpc>
                <a:spcPct val="90000"/>
              </a:lnSpc>
              <a:spcBef>
                <a:spcPts val="500"/>
              </a:spcBef>
              <a:spcAft>
                <a:spcPts val="0"/>
              </a:spcAft>
              <a:buClr>
                <a:schemeClr val="dk1"/>
              </a:buClr>
              <a:buSzPts val="2000"/>
              <a:buFont typeface="Courier New"/>
              <a:buChar char="o"/>
            </a:pPr>
            <a:r>
              <a:rPr lang="fr-FR" sz="2000">
                <a:latin typeface="Calibri"/>
                <a:ea typeface="Calibri"/>
                <a:cs typeface="Calibri"/>
                <a:sym typeface="Calibri"/>
              </a:rPr>
              <a:t> Il permet notamment : - Automatisation de taches courantes, -Standarisation du développement.</a:t>
            </a:r>
            <a:endParaRPr sz="800">
              <a:solidFill>
                <a:schemeClr val="dk1"/>
              </a:solidFill>
              <a:latin typeface="Calibri"/>
              <a:ea typeface="Calibri"/>
              <a:cs typeface="Calibri"/>
              <a:sym typeface="Calibri"/>
            </a:endParaRPr>
          </a:p>
          <a:p>
            <a:pPr marL="685800" lvl="1" indent="-29847" algn="l" rtl="0">
              <a:lnSpc>
                <a:spcPct val="90000"/>
              </a:lnSpc>
              <a:spcBef>
                <a:spcPts val="500"/>
              </a:spcBef>
              <a:spcAft>
                <a:spcPts val="0"/>
              </a:spcAft>
              <a:buClr>
                <a:schemeClr val="dk1"/>
              </a:buClr>
              <a:buSzPts val="2200"/>
              <a:buFont typeface="Courier New"/>
              <a:buNone/>
            </a:pPr>
            <a:endParaRPr sz="2200">
              <a:solidFill>
                <a:schemeClr val="dk1"/>
              </a:solidFill>
              <a:latin typeface="Calibri"/>
              <a:ea typeface="Calibri"/>
              <a:cs typeface="Calibri"/>
              <a:sym typeface="Calibri"/>
            </a:endParaRPr>
          </a:p>
        </p:txBody>
      </p:sp>
      <p:sp>
        <p:nvSpPr>
          <p:cNvPr id="133" name="Google Shape;133;p4"/>
          <p:cNvSpPr txBox="1">
            <a:spLocks noGrp="1"/>
          </p:cNvSpPr>
          <p:nvPr>
            <p:ph type="sldNum" idx="4294967295"/>
          </p:nvPr>
        </p:nvSpPr>
        <p:spPr>
          <a:xfrm>
            <a:off x="4724403" y="6283674"/>
            <a:ext cx="2743200" cy="330198"/>
          </a:xfrm>
          <a:prstGeom prst="rect">
            <a:avLst/>
          </a:prstGeom>
          <a:noFill/>
          <a:ln>
            <a:noFill/>
          </a:ln>
        </p:spPr>
        <p:txBody>
          <a:bodyPr spcFirstLastPara="1" wrap="square" lIns="91425" tIns="45700" rIns="91425" bIns="45700" anchor="ctr" anchorCtr="1">
            <a:noAutofit/>
          </a:bodyPr>
          <a:lstStyle/>
          <a:p>
            <a:pPr marL="0" marR="0" lvl="0" indent="0" algn="ctr" rtl="0">
              <a:spcBef>
                <a:spcPts val="0"/>
              </a:spcBef>
              <a:spcAft>
                <a:spcPts val="0"/>
              </a:spcAft>
              <a:buNone/>
            </a:pPr>
            <a:fld id="{00000000-1234-1234-1234-123412341234}" type="slidenum">
              <a:rPr lang="fr-FR" sz="1800" b="0" i="0" u="none" strike="noStrike" cap="none">
                <a:solidFill>
                  <a:schemeClr val="dk1"/>
                </a:solidFill>
                <a:latin typeface="Calibri"/>
                <a:ea typeface="Calibri"/>
                <a:cs typeface="Calibri"/>
                <a:sym typeface="Calibri"/>
              </a:rPr>
              <a:t>4</a:t>
            </a:fld>
            <a:endParaRPr sz="800" b="0" i="0" u="none" strike="noStrike" cap="none">
              <a:solidFill>
                <a:srgbClr val="231F20"/>
              </a:solidFill>
              <a:latin typeface="Roboto"/>
              <a:ea typeface="Roboto"/>
              <a:cs typeface="Roboto"/>
              <a:sym typeface="Roboto"/>
            </a:endParaRPr>
          </a:p>
        </p:txBody>
      </p:sp>
      <p:sp>
        <p:nvSpPr>
          <p:cNvPr id="134" name="Google Shape;134;p4"/>
          <p:cNvSpPr txBox="1">
            <a:spLocks noGrp="1"/>
          </p:cNvSpPr>
          <p:nvPr>
            <p:ph type="title" idx="4294967295"/>
          </p:nvPr>
        </p:nvSpPr>
        <p:spPr>
          <a:xfrm>
            <a:off x="334963" y="473284"/>
            <a:ext cx="11522080" cy="903235"/>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4400"/>
              <a:buFont typeface="Calibri"/>
              <a:buNone/>
            </a:pPr>
            <a:r>
              <a:rPr lang="fr-FR" sz="4400" b="0" i="0" u="none" strike="noStrike" cap="none">
                <a:solidFill>
                  <a:schemeClr val="dk1"/>
                </a:solidFill>
                <a:latin typeface="Calibri"/>
                <a:ea typeface="Calibri"/>
                <a:cs typeface="Calibri"/>
                <a:sym typeface="Calibri"/>
              </a:rPr>
              <a:t>1- </a:t>
            </a:r>
            <a:r>
              <a:rPr lang="fr-FR" sz="4400" b="0" i="1" u="none" strike="noStrike" cap="none">
                <a:solidFill>
                  <a:schemeClr val="dk1"/>
                </a:solidFill>
                <a:latin typeface="Calibri"/>
                <a:ea typeface="Calibri"/>
                <a:cs typeface="Calibri"/>
                <a:sym typeface="Calibri"/>
              </a:rPr>
              <a:t>Framework </a:t>
            </a:r>
            <a:r>
              <a:rPr lang="fr-FR" sz="4400" b="0" i="0" u="none" strike="noStrike" cap="none">
                <a:solidFill>
                  <a:schemeClr val="dk1"/>
                </a:solidFill>
                <a:latin typeface="Calibri"/>
                <a:ea typeface="Calibri"/>
                <a:cs typeface="Calibri"/>
                <a:sym typeface="Calibri"/>
              </a:rPr>
              <a:t>: Définition &amp; Caractéristiques</a:t>
            </a:r>
            <a:endParaRPr/>
          </a:p>
        </p:txBody>
      </p:sp>
      <p:sp>
        <p:nvSpPr>
          <p:cNvPr id="135" name="Google Shape;135;p4"/>
          <p:cNvSpPr txBox="1">
            <a:spLocks noGrp="1"/>
          </p:cNvSpPr>
          <p:nvPr>
            <p:ph type="ftr" idx="11"/>
          </p:nvPr>
        </p:nvSpPr>
        <p:spPr>
          <a:xfrm>
            <a:off x="7799319" y="6485665"/>
            <a:ext cx="4057714" cy="365129"/>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231F20"/>
              </a:buClr>
              <a:buSzPts val="700"/>
              <a:buFont typeface="Roboto"/>
              <a:buNone/>
            </a:pPr>
            <a:r>
              <a:rPr lang="fr-FR"/>
              <a:t>CREATIVE COMMONS BY-NC-SA</a:t>
            </a:r>
            <a:endParaRP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3349d807f70_0_4"/>
          <p:cNvSpPr txBox="1">
            <a:spLocks noGrp="1"/>
          </p:cNvSpPr>
          <p:nvPr>
            <p:ph type="body" idx="4294967295"/>
          </p:nvPr>
        </p:nvSpPr>
        <p:spPr>
          <a:xfrm>
            <a:off x="516526" y="1681969"/>
            <a:ext cx="11158800" cy="44982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fr-FR" sz="2000">
                <a:latin typeface="Arial"/>
                <a:ea typeface="Arial"/>
                <a:cs typeface="Arial"/>
                <a:sym typeface="Arial"/>
              </a:rPr>
              <a:t>-AngularJS est un framework JavaScript de type front-end utilisé pour créer des applications web dynamiques. Il suit une architecture MVC (Modèle-Vue-Contrôleur) pour structurer le code de manière modulaire. Grâce à sa liaison de données bidirectionnelle (two-way data binding), il synchronise automatiquement le modèle et la vue. Il repose sur des directives pour étendre les fonctionnalités du HTML et simplifier le développement.</a:t>
            </a: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a:p>
            <a:pPr marL="0" lvl="0" indent="0" algn="l" rtl="0">
              <a:spcBef>
                <a:spcPts val="0"/>
              </a:spcBef>
              <a:spcAft>
                <a:spcPts val="0"/>
              </a:spcAft>
              <a:buNone/>
            </a:pPr>
            <a:r>
              <a:rPr lang="fr-FR" sz="2000">
                <a:latin typeface="Arial"/>
                <a:ea typeface="Arial"/>
                <a:cs typeface="Arial"/>
                <a:sym typeface="Arial"/>
              </a:rPr>
              <a:t>-AngularJS intègre un système d’injection de dépendances, facilitant la gestion et la réutilisation des composants.</a:t>
            </a:r>
            <a:endParaRPr sz="1700">
              <a:solidFill>
                <a:schemeClr val="dk1"/>
              </a:solidFill>
              <a:latin typeface="Calibri"/>
              <a:ea typeface="Calibri"/>
              <a:cs typeface="Calibri"/>
              <a:sym typeface="Calibri"/>
            </a:endParaRPr>
          </a:p>
          <a:p>
            <a:pPr marL="685800" lvl="1" indent="-29847" algn="l" rtl="0">
              <a:lnSpc>
                <a:spcPct val="90000"/>
              </a:lnSpc>
              <a:spcBef>
                <a:spcPts val="500"/>
              </a:spcBef>
              <a:spcAft>
                <a:spcPts val="0"/>
              </a:spcAft>
              <a:buClr>
                <a:schemeClr val="dk1"/>
              </a:buClr>
              <a:buSzPts val="2200"/>
              <a:buFont typeface="Courier New"/>
              <a:buNone/>
            </a:pPr>
            <a:endParaRPr sz="2200">
              <a:solidFill>
                <a:schemeClr val="dk1"/>
              </a:solidFill>
              <a:latin typeface="Calibri"/>
              <a:ea typeface="Calibri"/>
              <a:cs typeface="Calibri"/>
              <a:sym typeface="Calibri"/>
            </a:endParaRPr>
          </a:p>
        </p:txBody>
      </p:sp>
      <p:sp>
        <p:nvSpPr>
          <p:cNvPr id="142" name="Google Shape;142;g3349d807f70_0_4"/>
          <p:cNvSpPr txBox="1">
            <a:spLocks noGrp="1"/>
          </p:cNvSpPr>
          <p:nvPr>
            <p:ph type="sldNum" idx="4294967295"/>
          </p:nvPr>
        </p:nvSpPr>
        <p:spPr>
          <a:xfrm>
            <a:off x="4724403" y="6283674"/>
            <a:ext cx="2743200" cy="330300"/>
          </a:xfrm>
          <a:prstGeom prst="rect">
            <a:avLst/>
          </a:prstGeom>
          <a:noFill/>
          <a:ln>
            <a:noFill/>
          </a:ln>
        </p:spPr>
        <p:txBody>
          <a:bodyPr spcFirstLastPara="1" wrap="square" lIns="91425" tIns="45700" rIns="91425" bIns="45700" anchor="ctr" anchorCtr="1">
            <a:noAutofit/>
          </a:bodyPr>
          <a:lstStyle/>
          <a:p>
            <a:pPr marL="0" marR="0" lvl="0" indent="0" algn="ctr" rtl="0">
              <a:spcBef>
                <a:spcPts val="0"/>
              </a:spcBef>
              <a:spcAft>
                <a:spcPts val="0"/>
              </a:spcAft>
              <a:buNone/>
            </a:pPr>
            <a:fld id="{00000000-1234-1234-1234-123412341234}" type="slidenum">
              <a:rPr lang="fr-FR" sz="1800" b="0" i="0" u="none" strike="noStrike" cap="none">
                <a:solidFill>
                  <a:schemeClr val="dk1"/>
                </a:solidFill>
                <a:latin typeface="Calibri"/>
                <a:ea typeface="Calibri"/>
                <a:cs typeface="Calibri"/>
                <a:sym typeface="Calibri"/>
              </a:rPr>
              <a:t>5</a:t>
            </a:fld>
            <a:endParaRPr sz="800" b="0" i="0" u="none" strike="noStrike" cap="none">
              <a:solidFill>
                <a:srgbClr val="231F20"/>
              </a:solidFill>
              <a:latin typeface="Roboto"/>
              <a:ea typeface="Roboto"/>
              <a:cs typeface="Roboto"/>
              <a:sym typeface="Roboto"/>
            </a:endParaRPr>
          </a:p>
        </p:txBody>
      </p:sp>
      <p:sp>
        <p:nvSpPr>
          <p:cNvPr id="143" name="Google Shape;143;g3349d807f70_0_4"/>
          <p:cNvSpPr txBox="1">
            <a:spLocks noGrp="1"/>
          </p:cNvSpPr>
          <p:nvPr>
            <p:ph type="title" idx="4294967295"/>
          </p:nvPr>
        </p:nvSpPr>
        <p:spPr>
          <a:xfrm>
            <a:off x="257038" y="473184"/>
            <a:ext cx="11522100" cy="9033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231F20"/>
              </a:buClr>
              <a:buSzPts val="3200"/>
              <a:buFont typeface="Calibri"/>
              <a:buNone/>
            </a:pPr>
            <a:r>
              <a:rPr lang="fr-FR" sz="3900">
                <a:solidFill>
                  <a:srgbClr val="231F20"/>
                </a:solidFill>
              </a:rPr>
              <a:t>2- </a:t>
            </a:r>
            <a:r>
              <a:rPr lang="fr-FR" sz="3900" i="1">
                <a:solidFill>
                  <a:srgbClr val="231F20"/>
                </a:solidFill>
              </a:rPr>
              <a:t>Framework Angularjs: Type</a:t>
            </a:r>
            <a:endParaRPr sz="5100"/>
          </a:p>
        </p:txBody>
      </p:sp>
      <p:sp>
        <p:nvSpPr>
          <p:cNvPr id="144" name="Google Shape;144;g3349d807f70_0_4"/>
          <p:cNvSpPr txBox="1">
            <a:spLocks noGrp="1"/>
          </p:cNvSpPr>
          <p:nvPr>
            <p:ph type="ftr" idx="11"/>
          </p:nvPr>
        </p:nvSpPr>
        <p:spPr>
          <a:xfrm>
            <a:off x="7799319" y="6485665"/>
            <a:ext cx="4057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231F20"/>
              </a:buClr>
              <a:buSzPts val="700"/>
              <a:buFont typeface="Roboto"/>
              <a:buNone/>
            </a:pPr>
            <a:r>
              <a:rPr lang="fr-FR"/>
              <a:t>CREATIVE COMMONS BY-NC-SA</a:t>
            </a:r>
            <a:endParaRPr/>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g3349d807f70_0_18"/>
          <p:cNvSpPr txBox="1">
            <a:spLocks noGrp="1"/>
          </p:cNvSpPr>
          <p:nvPr>
            <p:ph type="body" idx="4294967295"/>
          </p:nvPr>
        </p:nvSpPr>
        <p:spPr>
          <a:xfrm>
            <a:off x="516526" y="1681969"/>
            <a:ext cx="11158800" cy="44982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fr-FR" sz="2000" dirty="0">
                <a:latin typeface="Arial"/>
                <a:ea typeface="Arial"/>
                <a:cs typeface="Arial"/>
                <a:sym typeface="Arial"/>
              </a:rPr>
              <a:t>L’objectif d’AngularJS est de rendre le développement web plus rapide et plus efficace en réduisant la manipulation directe du DOM. Il permet de créer des applications dynamiques sans avoir à recharger la page grâce à son système de rendu en temps réel. Il favorise une meilleure organisation du code en séparant la logique métier de l’affichage. Il facilite le travail des développeurs en automatisant certaines tâches comme la gestion des formulaires et des événements. Enfin, il offre une extensibilité grâce aux directives personnalisées, permettant d’adapter le </a:t>
            </a:r>
            <a:r>
              <a:rPr lang="fr-FR" sz="2000" dirty="0" err="1">
                <a:latin typeface="Arial"/>
                <a:ea typeface="Arial"/>
                <a:cs typeface="Arial"/>
                <a:sym typeface="Arial"/>
              </a:rPr>
              <a:t>framework</a:t>
            </a:r>
            <a:r>
              <a:rPr lang="fr-FR" sz="2000" dirty="0">
                <a:latin typeface="Arial"/>
                <a:ea typeface="Arial"/>
                <a:cs typeface="Arial"/>
                <a:sym typeface="Arial"/>
              </a:rPr>
              <a:t> aux besoins spécifiques des projets.</a:t>
            </a:r>
            <a:endParaRPr sz="1700" dirty="0">
              <a:solidFill>
                <a:schemeClr val="dk1"/>
              </a:solidFill>
              <a:latin typeface="Calibri"/>
              <a:ea typeface="Calibri"/>
              <a:cs typeface="Calibri"/>
              <a:sym typeface="Calibri"/>
            </a:endParaRPr>
          </a:p>
          <a:p>
            <a:pPr marL="685800" lvl="1" indent="-29847" algn="l" rtl="0">
              <a:lnSpc>
                <a:spcPct val="90000"/>
              </a:lnSpc>
              <a:spcBef>
                <a:spcPts val="500"/>
              </a:spcBef>
              <a:spcAft>
                <a:spcPts val="0"/>
              </a:spcAft>
              <a:buClr>
                <a:schemeClr val="dk1"/>
              </a:buClr>
              <a:buSzPts val="2200"/>
              <a:buFont typeface="Courier New"/>
              <a:buNone/>
            </a:pPr>
            <a:endParaRPr sz="2200" dirty="0">
              <a:solidFill>
                <a:schemeClr val="dk1"/>
              </a:solidFill>
              <a:latin typeface="Calibri"/>
              <a:ea typeface="Calibri"/>
              <a:cs typeface="Calibri"/>
              <a:sym typeface="Calibri"/>
            </a:endParaRPr>
          </a:p>
        </p:txBody>
      </p:sp>
      <p:sp>
        <p:nvSpPr>
          <p:cNvPr id="151" name="Google Shape;151;g3349d807f70_0_18"/>
          <p:cNvSpPr txBox="1">
            <a:spLocks noGrp="1"/>
          </p:cNvSpPr>
          <p:nvPr>
            <p:ph type="sldNum" idx="4294967295"/>
          </p:nvPr>
        </p:nvSpPr>
        <p:spPr>
          <a:xfrm>
            <a:off x="4724403" y="6283674"/>
            <a:ext cx="2743200" cy="330300"/>
          </a:xfrm>
          <a:prstGeom prst="rect">
            <a:avLst/>
          </a:prstGeom>
          <a:noFill/>
          <a:ln>
            <a:noFill/>
          </a:ln>
        </p:spPr>
        <p:txBody>
          <a:bodyPr spcFirstLastPara="1" wrap="square" lIns="91425" tIns="45700" rIns="91425" bIns="45700" anchor="ctr" anchorCtr="1">
            <a:noAutofit/>
          </a:bodyPr>
          <a:lstStyle/>
          <a:p>
            <a:pPr marL="0" marR="0" lvl="0" indent="0" algn="ctr" rtl="0">
              <a:spcBef>
                <a:spcPts val="0"/>
              </a:spcBef>
              <a:spcAft>
                <a:spcPts val="0"/>
              </a:spcAft>
              <a:buNone/>
            </a:pPr>
            <a:fld id="{00000000-1234-1234-1234-123412341234}" type="slidenum">
              <a:rPr lang="fr-FR" sz="1800" b="0" i="0" u="none" strike="noStrike" cap="none">
                <a:solidFill>
                  <a:schemeClr val="dk1"/>
                </a:solidFill>
                <a:latin typeface="Calibri"/>
                <a:ea typeface="Calibri"/>
                <a:cs typeface="Calibri"/>
                <a:sym typeface="Calibri"/>
              </a:rPr>
              <a:t>6</a:t>
            </a:fld>
            <a:endParaRPr sz="800" b="0" i="0" u="none" strike="noStrike" cap="none">
              <a:solidFill>
                <a:srgbClr val="231F20"/>
              </a:solidFill>
              <a:latin typeface="Roboto"/>
              <a:ea typeface="Roboto"/>
              <a:cs typeface="Roboto"/>
              <a:sym typeface="Roboto"/>
            </a:endParaRPr>
          </a:p>
        </p:txBody>
      </p:sp>
      <p:sp>
        <p:nvSpPr>
          <p:cNvPr id="152" name="Google Shape;152;g3349d807f70_0_18"/>
          <p:cNvSpPr txBox="1">
            <a:spLocks noGrp="1"/>
          </p:cNvSpPr>
          <p:nvPr>
            <p:ph type="title" idx="4294967295"/>
          </p:nvPr>
        </p:nvSpPr>
        <p:spPr>
          <a:xfrm>
            <a:off x="257038" y="473184"/>
            <a:ext cx="11522100" cy="9033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231F20"/>
              </a:buClr>
              <a:buSzPts val="3200"/>
              <a:buFont typeface="Calibri"/>
              <a:buNone/>
            </a:pPr>
            <a:r>
              <a:rPr lang="fr-FR" sz="3900">
                <a:solidFill>
                  <a:srgbClr val="231F20"/>
                </a:solidFill>
              </a:rPr>
              <a:t>2- </a:t>
            </a:r>
            <a:r>
              <a:rPr lang="fr-FR" sz="3900" i="1">
                <a:solidFill>
                  <a:srgbClr val="231F20"/>
                </a:solidFill>
              </a:rPr>
              <a:t>Framework Angularjs: Objectif</a:t>
            </a:r>
            <a:endParaRPr sz="5100"/>
          </a:p>
        </p:txBody>
      </p:sp>
      <p:sp>
        <p:nvSpPr>
          <p:cNvPr id="153" name="Google Shape;153;g3349d807f70_0_18"/>
          <p:cNvSpPr txBox="1">
            <a:spLocks noGrp="1"/>
          </p:cNvSpPr>
          <p:nvPr>
            <p:ph type="ftr" idx="11"/>
          </p:nvPr>
        </p:nvSpPr>
        <p:spPr>
          <a:xfrm>
            <a:off x="7799319" y="6485665"/>
            <a:ext cx="4057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231F20"/>
              </a:buClr>
              <a:buSzPts val="700"/>
              <a:buFont typeface="Roboto"/>
              <a:buNone/>
            </a:pPr>
            <a:r>
              <a:rPr lang="fr-FR"/>
              <a:t>CREATIVE COMMONS BY-NC-SA</a:t>
            </a:r>
            <a:endParaRPr/>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g3349d807f70_0_31"/>
          <p:cNvSpPr txBox="1">
            <a:spLocks noGrp="1"/>
          </p:cNvSpPr>
          <p:nvPr>
            <p:ph type="body" idx="4294967295"/>
          </p:nvPr>
        </p:nvSpPr>
        <p:spPr>
          <a:xfrm>
            <a:off x="516526" y="1681969"/>
            <a:ext cx="11158800" cy="44982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fr-FR" sz="2000" dirty="0">
                <a:latin typeface="Arial"/>
                <a:ea typeface="Arial"/>
                <a:cs typeface="Arial"/>
                <a:sym typeface="Arial"/>
              </a:rPr>
              <a:t>-AngularJS fonctionne en analysant le code HTML enrichi avec ses propres attributs et en le reliant à un modèle JavaScript. Il utilise un moteur d'interpolation pour insérer dynamiquement les données dans la vue. Lorsqu'un utilisateur interagit avec l'interface, AngularJS détecte les changements et met automatiquement à jour les éléments concernés. Il gère un cycle de digest interne qui surveille les modifications et applique les mises à jour de manière efficace.</a:t>
            </a:r>
            <a:endParaRPr sz="2000" dirty="0">
              <a:latin typeface="Arial"/>
              <a:ea typeface="Arial"/>
              <a:cs typeface="Arial"/>
              <a:sym typeface="Arial"/>
            </a:endParaRPr>
          </a:p>
          <a:p>
            <a:pPr marL="0" lvl="0" indent="0" algn="l" rtl="0">
              <a:spcBef>
                <a:spcPts val="0"/>
              </a:spcBef>
              <a:spcAft>
                <a:spcPts val="0"/>
              </a:spcAft>
              <a:buNone/>
            </a:pPr>
            <a:endParaRPr sz="2000" dirty="0">
              <a:latin typeface="Arial"/>
              <a:ea typeface="Arial"/>
              <a:cs typeface="Arial"/>
              <a:sym typeface="Arial"/>
            </a:endParaRPr>
          </a:p>
          <a:p>
            <a:pPr marL="0" lvl="0" indent="0" algn="l" rtl="0">
              <a:spcBef>
                <a:spcPts val="0"/>
              </a:spcBef>
              <a:spcAft>
                <a:spcPts val="0"/>
              </a:spcAft>
              <a:buNone/>
            </a:pPr>
            <a:r>
              <a:rPr lang="fr-FR" sz="2000" dirty="0">
                <a:latin typeface="Arial"/>
                <a:ea typeface="Arial"/>
                <a:cs typeface="Arial"/>
                <a:sym typeface="Arial"/>
              </a:rPr>
              <a:t>-son système d’événements et de </a:t>
            </a:r>
            <a:r>
              <a:rPr lang="fr-FR" sz="2000" dirty="0" err="1">
                <a:latin typeface="Arial"/>
                <a:ea typeface="Arial"/>
                <a:cs typeface="Arial"/>
                <a:sym typeface="Arial"/>
              </a:rPr>
              <a:t>watchers</a:t>
            </a:r>
            <a:r>
              <a:rPr lang="fr-FR" sz="2000" dirty="0">
                <a:latin typeface="Arial"/>
                <a:ea typeface="Arial"/>
                <a:cs typeface="Arial"/>
                <a:sym typeface="Arial"/>
              </a:rPr>
              <a:t> permet d’optimiser les performances en limitant les mises à jour inutiles.</a:t>
            </a:r>
            <a:endParaRPr sz="1700" dirty="0">
              <a:solidFill>
                <a:schemeClr val="dk1"/>
              </a:solidFill>
              <a:latin typeface="Calibri"/>
              <a:ea typeface="Calibri"/>
              <a:cs typeface="Calibri"/>
              <a:sym typeface="Calibri"/>
            </a:endParaRPr>
          </a:p>
          <a:p>
            <a:pPr marL="685800" lvl="1" indent="-29847" algn="l" rtl="0">
              <a:lnSpc>
                <a:spcPct val="90000"/>
              </a:lnSpc>
              <a:spcBef>
                <a:spcPts val="500"/>
              </a:spcBef>
              <a:spcAft>
                <a:spcPts val="0"/>
              </a:spcAft>
              <a:buClr>
                <a:schemeClr val="dk1"/>
              </a:buClr>
              <a:buSzPts val="2200"/>
              <a:buFont typeface="Courier New"/>
              <a:buNone/>
            </a:pPr>
            <a:endParaRPr sz="2200" dirty="0">
              <a:solidFill>
                <a:schemeClr val="dk1"/>
              </a:solidFill>
              <a:latin typeface="Calibri"/>
              <a:ea typeface="Calibri"/>
              <a:cs typeface="Calibri"/>
              <a:sym typeface="Calibri"/>
            </a:endParaRPr>
          </a:p>
        </p:txBody>
      </p:sp>
      <p:sp>
        <p:nvSpPr>
          <p:cNvPr id="160" name="Google Shape;160;g3349d807f70_0_31"/>
          <p:cNvSpPr txBox="1">
            <a:spLocks noGrp="1"/>
          </p:cNvSpPr>
          <p:nvPr>
            <p:ph type="sldNum" idx="4294967295"/>
          </p:nvPr>
        </p:nvSpPr>
        <p:spPr>
          <a:xfrm>
            <a:off x="4724403" y="6283674"/>
            <a:ext cx="2743200" cy="330300"/>
          </a:xfrm>
          <a:prstGeom prst="rect">
            <a:avLst/>
          </a:prstGeom>
          <a:noFill/>
          <a:ln>
            <a:noFill/>
          </a:ln>
        </p:spPr>
        <p:txBody>
          <a:bodyPr spcFirstLastPara="1" wrap="square" lIns="91425" tIns="45700" rIns="91425" bIns="45700" anchor="ctr" anchorCtr="1">
            <a:noAutofit/>
          </a:bodyPr>
          <a:lstStyle/>
          <a:p>
            <a:pPr marL="0" marR="0" lvl="0" indent="0" algn="ctr" rtl="0">
              <a:spcBef>
                <a:spcPts val="0"/>
              </a:spcBef>
              <a:spcAft>
                <a:spcPts val="0"/>
              </a:spcAft>
              <a:buNone/>
            </a:pPr>
            <a:fld id="{00000000-1234-1234-1234-123412341234}" type="slidenum">
              <a:rPr lang="fr-FR" sz="1800" b="0" i="0" u="none" strike="noStrike" cap="none">
                <a:solidFill>
                  <a:schemeClr val="dk1"/>
                </a:solidFill>
                <a:latin typeface="Calibri"/>
                <a:ea typeface="Calibri"/>
                <a:cs typeface="Calibri"/>
                <a:sym typeface="Calibri"/>
              </a:rPr>
              <a:t>7</a:t>
            </a:fld>
            <a:endParaRPr sz="800" b="0" i="0" u="none" strike="noStrike" cap="none">
              <a:solidFill>
                <a:srgbClr val="231F20"/>
              </a:solidFill>
              <a:latin typeface="Roboto"/>
              <a:ea typeface="Roboto"/>
              <a:cs typeface="Roboto"/>
              <a:sym typeface="Roboto"/>
            </a:endParaRPr>
          </a:p>
        </p:txBody>
      </p:sp>
      <p:sp>
        <p:nvSpPr>
          <p:cNvPr id="161" name="Google Shape;161;g3349d807f70_0_31"/>
          <p:cNvSpPr txBox="1">
            <a:spLocks noGrp="1"/>
          </p:cNvSpPr>
          <p:nvPr>
            <p:ph type="title" idx="4294967295"/>
          </p:nvPr>
        </p:nvSpPr>
        <p:spPr>
          <a:xfrm>
            <a:off x="257038" y="473184"/>
            <a:ext cx="11522100" cy="9033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231F20"/>
              </a:buClr>
              <a:buSzPts val="3200"/>
              <a:buFont typeface="Calibri"/>
              <a:buNone/>
            </a:pPr>
            <a:r>
              <a:rPr lang="fr-FR" sz="3900">
                <a:solidFill>
                  <a:srgbClr val="231F20"/>
                </a:solidFill>
              </a:rPr>
              <a:t>2- </a:t>
            </a:r>
            <a:r>
              <a:rPr lang="fr-FR" sz="3900" i="1">
                <a:solidFill>
                  <a:srgbClr val="231F20"/>
                </a:solidFill>
              </a:rPr>
              <a:t>Framework Angularjs: fonctionnement</a:t>
            </a:r>
            <a:endParaRPr sz="5100"/>
          </a:p>
        </p:txBody>
      </p:sp>
      <p:sp>
        <p:nvSpPr>
          <p:cNvPr id="162" name="Google Shape;162;g3349d807f70_0_31"/>
          <p:cNvSpPr txBox="1">
            <a:spLocks noGrp="1"/>
          </p:cNvSpPr>
          <p:nvPr>
            <p:ph type="ftr" idx="11"/>
          </p:nvPr>
        </p:nvSpPr>
        <p:spPr>
          <a:xfrm>
            <a:off x="7799319" y="6485665"/>
            <a:ext cx="4057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231F20"/>
              </a:buClr>
              <a:buSzPts val="700"/>
              <a:buFont typeface="Roboto"/>
              <a:buNone/>
            </a:pPr>
            <a:r>
              <a:rPr lang="fr-FR"/>
              <a:t>CREATIVE COMMONS BY-NC-SA</a:t>
            </a:r>
            <a:endParaRPr/>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60" name="Google Shape;160;g3349d807f70_0_31"/>
          <p:cNvSpPr txBox="1">
            <a:spLocks noGrp="1"/>
          </p:cNvSpPr>
          <p:nvPr>
            <p:ph type="sldNum" idx="4294967295"/>
          </p:nvPr>
        </p:nvSpPr>
        <p:spPr>
          <a:xfrm>
            <a:off x="4724403" y="6283674"/>
            <a:ext cx="2743200" cy="330300"/>
          </a:xfrm>
          <a:prstGeom prst="rect">
            <a:avLst/>
          </a:prstGeom>
          <a:noFill/>
          <a:ln>
            <a:noFill/>
          </a:ln>
        </p:spPr>
        <p:txBody>
          <a:bodyPr spcFirstLastPara="1" wrap="square" lIns="91425" tIns="45700" rIns="91425" bIns="45700" anchor="ctr" anchorCtr="1">
            <a:noAutofit/>
          </a:bodyPr>
          <a:lstStyle/>
          <a:p>
            <a:pPr marL="0" marR="0" lvl="0" indent="0" algn="ctr" rtl="0">
              <a:spcBef>
                <a:spcPts val="0"/>
              </a:spcBef>
              <a:spcAft>
                <a:spcPts val="0"/>
              </a:spcAft>
              <a:buNone/>
            </a:pPr>
            <a:fld id="{00000000-1234-1234-1234-123412341234}" type="slidenum">
              <a:rPr lang="fr-FR" sz="1800" b="0" i="0" u="none" strike="noStrike" cap="none">
                <a:solidFill>
                  <a:schemeClr val="dk1"/>
                </a:solidFill>
                <a:latin typeface="Calibri"/>
                <a:ea typeface="Calibri"/>
                <a:cs typeface="Calibri"/>
                <a:sym typeface="Calibri"/>
              </a:rPr>
              <a:t>8</a:t>
            </a:fld>
            <a:endParaRPr sz="800" b="0" i="0" u="none" strike="noStrike" cap="none">
              <a:solidFill>
                <a:srgbClr val="231F20"/>
              </a:solidFill>
              <a:latin typeface="Roboto"/>
              <a:ea typeface="Roboto"/>
              <a:cs typeface="Roboto"/>
              <a:sym typeface="Roboto"/>
            </a:endParaRPr>
          </a:p>
        </p:txBody>
      </p:sp>
      <p:sp>
        <p:nvSpPr>
          <p:cNvPr id="161" name="Google Shape;161;g3349d807f70_0_31"/>
          <p:cNvSpPr txBox="1">
            <a:spLocks noGrp="1"/>
          </p:cNvSpPr>
          <p:nvPr>
            <p:ph type="title" idx="4294967295"/>
          </p:nvPr>
        </p:nvSpPr>
        <p:spPr>
          <a:xfrm>
            <a:off x="257038" y="473184"/>
            <a:ext cx="11522100" cy="9033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231F20"/>
              </a:buClr>
              <a:buSzPts val="3200"/>
              <a:buFont typeface="Calibri"/>
              <a:buNone/>
            </a:pPr>
            <a:r>
              <a:rPr lang="fr-FR" sz="3900" dirty="0">
                <a:solidFill>
                  <a:srgbClr val="231F20"/>
                </a:solidFill>
              </a:rPr>
              <a:t>Code </a:t>
            </a:r>
            <a:endParaRPr sz="5100" dirty="0"/>
          </a:p>
        </p:txBody>
      </p:sp>
      <p:sp>
        <p:nvSpPr>
          <p:cNvPr id="162" name="Google Shape;162;g3349d807f70_0_31"/>
          <p:cNvSpPr txBox="1">
            <a:spLocks noGrp="1"/>
          </p:cNvSpPr>
          <p:nvPr>
            <p:ph type="ftr" idx="11"/>
          </p:nvPr>
        </p:nvSpPr>
        <p:spPr>
          <a:xfrm>
            <a:off x="7799319" y="6485665"/>
            <a:ext cx="4057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231F20"/>
              </a:buClr>
              <a:buSzPts val="700"/>
              <a:buFont typeface="Roboto"/>
              <a:buNone/>
            </a:pPr>
            <a:r>
              <a:rPr lang="fr-FR"/>
              <a:t>CREATIVE COMMONS BY-NC-SA</a:t>
            </a:r>
            <a:endParaRPr/>
          </a:p>
        </p:txBody>
      </p:sp>
      <p:sp>
        <p:nvSpPr>
          <p:cNvPr id="2" name="Rectangle 1">
            <a:extLst>
              <a:ext uri="{FF2B5EF4-FFF2-40B4-BE49-F238E27FC236}">
                <a16:creationId xmlns:a16="http://schemas.microsoft.com/office/drawing/2014/main" id="{3BF05F97-BFCA-4A63-8D95-DA5D326C4F87}"/>
              </a:ext>
            </a:extLst>
          </p:cNvPr>
          <p:cNvSpPr>
            <a:spLocks noChangeArrowheads="1"/>
          </p:cNvSpPr>
          <p:nvPr/>
        </p:nvSpPr>
        <p:spPr bwMode="auto">
          <a:xfrm>
            <a:off x="926759" y="1999142"/>
            <a:ext cx="10594694" cy="36933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&lt;html </a:t>
            </a:r>
            <a:r>
              <a:rPr kumimoji="0" lang="fr-FR" altLang="fr-FR" sz="18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lang</a:t>
            </a:r>
            <a:r>
              <a:rPr kumimoji="0" lang="fr-FR" altLang="fr-FR" sz="1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t>
            </a:r>
            <a:r>
              <a:rPr kumimoji="0" lang="fr-FR" altLang="fr-FR" sz="18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fr</a:t>
            </a:r>
            <a:r>
              <a:rPr kumimoji="0" lang="fr-FR" altLang="fr-FR" sz="1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"&gt;</a:t>
            </a:r>
            <a:br>
              <a:rPr kumimoji="0" lang="fr-FR" altLang="fr-FR" sz="1800" b="0" i="0" u="none" strike="noStrike" cap="none" normalizeH="0" baseline="0" dirty="0">
                <a:ln>
                  <a:noFill/>
                </a:ln>
                <a:solidFill>
                  <a:schemeClr val="tx1"/>
                </a:solidFill>
                <a:effectLst/>
              </a:rPr>
            </a:br>
            <a:r>
              <a:rPr kumimoji="0" lang="fr-FR" altLang="fr-FR" sz="1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&lt;</a:t>
            </a:r>
            <a:r>
              <a:rPr kumimoji="0" lang="fr-FR" altLang="fr-FR" sz="18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head</a:t>
            </a:r>
            <a:r>
              <a:rPr kumimoji="0" lang="fr-FR" altLang="fr-FR" sz="1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&gt;</a:t>
            </a:r>
            <a:br>
              <a:rPr kumimoji="0" lang="fr-FR" altLang="fr-FR" sz="1800" b="0" i="0" u="none" strike="noStrike" cap="none" normalizeH="0" baseline="0" dirty="0">
                <a:ln>
                  <a:noFill/>
                </a:ln>
                <a:solidFill>
                  <a:schemeClr val="tx1"/>
                </a:solidFill>
                <a:effectLst/>
              </a:rPr>
            </a:br>
            <a:r>
              <a:rPr kumimoji="0" lang="fr-FR" altLang="fr-FR" sz="1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&lt;</a:t>
            </a:r>
            <a:r>
              <a:rPr kumimoji="0" lang="fr-FR" altLang="fr-FR" sz="18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meta</a:t>
            </a:r>
            <a:r>
              <a:rPr kumimoji="0" lang="fr-FR" altLang="fr-FR" sz="1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fr-FR" altLang="fr-FR" sz="18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charset</a:t>
            </a:r>
            <a:r>
              <a:rPr kumimoji="0" lang="fr-FR" altLang="fr-FR" sz="1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="UTF-8"&gt;</a:t>
            </a:r>
            <a:br>
              <a:rPr kumimoji="0" lang="fr-FR" altLang="fr-FR" sz="1800" b="0" i="0" u="none" strike="noStrike" cap="none" normalizeH="0" baseline="0" dirty="0">
                <a:ln>
                  <a:noFill/>
                </a:ln>
                <a:solidFill>
                  <a:schemeClr val="tx1"/>
                </a:solidFill>
                <a:effectLst/>
              </a:rPr>
            </a:br>
            <a:r>
              <a:rPr kumimoji="0" lang="fr-FR" altLang="fr-FR" sz="1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&lt;script src="</a:t>
            </a:r>
            <a:r>
              <a:rPr kumimoji="0" lang="fr-FR" altLang="fr-FR" sz="1800" b="0" i="0" u="none" strike="noStrike" cap="none" normalizeH="0" baseline="0" dirty="0">
                <a:ln>
                  <a:noFill/>
                </a:ln>
                <a:solidFill>
                  <a:srgbClr val="1155CC"/>
                </a:solidFill>
                <a:effectLst/>
                <a:latin typeface="Arial" panose="020B0604020202020204" pitchFamily="34" charset="0"/>
                <a:cs typeface="Arial" panose="020B0604020202020204" pitchFamily="34" charset="0"/>
                <a:hlinkClick r:id="rId3"/>
              </a:rPr>
              <a:t>https://ajax.googleapis.com/ajax/</a:t>
            </a:r>
            <a:r>
              <a:rPr kumimoji="0" lang="fr-FR" altLang="fr-FR" sz="1800" b="0" i="0" u="none" strike="noStrike" cap="none" normalizeH="0" baseline="0" dirty="0" err="1">
                <a:ln>
                  <a:noFill/>
                </a:ln>
                <a:solidFill>
                  <a:srgbClr val="1155CC"/>
                </a:solidFill>
                <a:effectLst/>
                <a:latin typeface="Arial" panose="020B0604020202020204" pitchFamily="34" charset="0"/>
                <a:cs typeface="Arial" panose="020B0604020202020204" pitchFamily="34" charset="0"/>
                <a:hlinkClick r:id="rId3"/>
              </a:rPr>
              <a:t>libs</a:t>
            </a:r>
            <a:r>
              <a:rPr kumimoji="0" lang="fr-FR" altLang="fr-FR" sz="1800" b="0" i="0" u="none" strike="noStrike" cap="none" normalizeH="0" baseline="0" dirty="0">
                <a:ln>
                  <a:noFill/>
                </a:ln>
                <a:solidFill>
                  <a:srgbClr val="1155CC"/>
                </a:solidFill>
                <a:effectLst/>
                <a:latin typeface="Arial" panose="020B0604020202020204" pitchFamily="34" charset="0"/>
                <a:cs typeface="Arial" panose="020B0604020202020204" pitchFamily="34" charset="0"/>
                <a:hlinkClick r:id="rId3"/>
              </a:rPr>
              <a:t>/</a:t>
            </a:r>
            <a:r>
              <a:rPr kumimoji="0" lang="fr-FR" altLang="fr-FR" sz="1800" b="0" i="0" u="none" strike="noStrike" cap="none" normalizeH="0" baseline="0" dirty="0" err="1">
                <a:ln>
                  <a:noFill/>
                </a:ln>
                <a:solidFill>
                  <a:srgbClr val="1155CC"/>
                </a:solidFill>
                <a:effectLst/>
                <a:latin typeface="Arial" panose="020B0604020202020204" pitchFamily="34" charset="0"/>
                <a:cs typeface="Arial" panose="020B0604020202020204" pitchFamily="34" charset="0"/>
                <a:hlinkClick r:id="rId3"/>
              </a:rPr>
              <a:t>angularjs</a:t>
            </a:r>
            <a:r>
              <a:rPr kumimoji="0" lang="fr-FR" altLang="fr-FR" sz="1800" b="0" i="0" u="none" strike="noStrike" cap="none" normalizeH="0" baseline="0" dirty="0">
                <a:ln>
                  <a:noFill/>
                </a:ln>
                <a:solidFill>
                  <a:srgbClr val="1155CC"/>
                </a:solidFill>
                <a:effectLst/>
                <a:latin typeface="Arial" panose="020B0604020202020204" pitchFamily="34" charset="0"/>
                <a:cs typeface="Arial" panose="020B0604020202020204" pitchFamily="34" charset="0"/>
                <a:hlinkClick r:id="rId3"/>
              </a:rPr>
              <a:t>/1.8.2/angular.min.js</a:t>
            </a:r>
            <a:r>
              <a:rPr kumimoji="0" lang="fr-FR" altLang="fr-FR" sz="1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"&gt;&lt;/script&gt;</a:t>
            </a:r>
            <a:br>
              <a:rPr kumimoji="0" lang="fr-FR" altLang="fr-FR" sz="1800" b="0" i="0" u="none" strike="noStrike" cap="none" normalizeH="0" baseline="0" dirty="0">
                <a:ln>
                  <a:noFill/>
                </a:ln>
                <a:solidFill>
                  <a:schemeClr val="tx1"/>
                </a:solidFill>
                <a:effectLst/>
              </a:rPr>
            </a:br>
            <a:r>
              <a:rPr kumimoji="0" lang="fr-FR" altLang="fr-FR" sz="1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&lt;/</a:t>
            </a:r>
            <a:r>
              <a:rPr kumimoji="0" lang="fr-FR" altLang="fr-FR" sz="18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head</a:t>
            </a:r>
            <a:r>
              <a:rPr kumimoji="0" lang="fr-FR" altLang="fr-FR" sz="1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&gt;</a:t>
            </a:r>
            <a:br>
              <a:rPr kumimoji="0" lang="fr-FR" altLang="fr-FR" sz="1800" b="0" i="0" u="none" strike="noStrike" cap="none" normalizeH="0" baseline="0" dirty="0">
                <a:ln>
                  <a:noFill/>
                </a:ln>
                <a:solidFill>
                  <a:schemeClr val="tx1"/>
                </a:solidFill>
                <a:effectLst/>
              </a:rPr>
            </a:br>
            <a:r>
              <a:rPr kumimoji="0" lang="fr-FR" altLang="fr-FR" sz="1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&lt;body </a:t>
            </a:r>
            <a:r>
              <a:rPr kumimoji="0" lang="fr-FR" altLang="fr-FR" sz="18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ng</a:t>
            </a:r>
            <a:r>
              <a:rPr kumimoji="0" lang="fr-FR" altLang="fr-FR" sz="1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-app=""&gt;</a:t>
            </a:r>
            <a:br>
              <a:rPr kumimoji="0" lang="fr-FR" altLang="fr-FR" sz="1800" b="0" i="0" u="none" strike="noStrike" cap="none" normalizeH="0" baseline="0" dirty="0">
                <a:ln>
                  <a:noFill/>
                </a:ln>
                <a:solidFill>
                  <a:schemeClr val="tx1"/>
                </a:solidFill>
                <a:effectLst/>
              </a:rPr>
            </a:br>
            <a:r>
              <a:rPr kumimoji="0" lang="fr-FR" altLang="fr-FR" sz="1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&lt;h2&gt;Test AngularJS&lt;/h2&gt;</a:t>
            </a:r>
            <a:br>
              <a:rPr kumimoji="0" lang="fr-FR" altLang="fr-FR" sz="1800" b="0" i="0" u="none" strike="noStrike" cap="none" normalizeH="0" baseline="0" dirty="0">
                <a:ln>
                  <a:noFill/>
                </a:ln>
                <a:solidFill>
                  <a:schemeClr val="tx1"/>
                </a:solidFill>
                <a:effectLst/>
              </a:rPr>
            </a:br>
            <a:r>
              <a:rPr kumimoji="0" lang="fr-FR" altLang="fr-FR" sz="1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br>
              <a:rPr kumimoji="0" lang="fr-FR" altLang="fr-FR" sz="1800" b="0" i="0" u="none" strike="noStrike" cap="none" normalizeH="0" baseline="0" dirty="0">
                <a:ln>
                  <a:noFill/>
                </a:ln>
                <a:solidFill>
                  <a:schemeClr val="tx1"/>
                </a:solidFill>
                <a:effectLst/>
              </a:rPr>
            </a:br>
            <a:r>
              <a:rPr kumimoji="0" lang="fr-FR" altLang="fr-FR" sz="1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&lt;input type="</a:t>
            </a:r>
            <a:r>
              <a:rPr kumimoji="0" lang="fr-FR" altLang="fr-FR" sz="18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text</a:t>
            </a:r>
            <a:r>
              <a:rPr kumimoji="0" lang="fr-FR" altLang="fr-FR" sz="1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fr-FR" altLang="fr-FR" sz="18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ng</a:t>
            </a:r>
            <a:r>
              <a:rPr kumimoji="0" lang="fr-FR" altLang="fr-FR" sz="1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-model="messages" </a:t>
            </a:r>
            <a:r>
              <a:rPr kumimoji="0" lang="fr-FR" altLang="fr-FR" sz="18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placeholder</a:t>
            </a:r>
            <a:r>
              <a:rPr kumimoji="0" lang="fr-FR" altLang="fr-FR" sz="1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="Tape quelque chose"&gt;</a:t>
            </a:r>
            <a:br>
              <a:rPr kumimoji="0" lang="fr-FR" altLang="fr-FR" sz="1800" b="0" i="0" u="none" strike="noStrike" cap="none" normalizeH="0" baseline="0" dirty="0">
                <a:ln>
                  <a:noFill/>
                </a:ln>
                <a:solidFill>
                  <a:schemeClr val="tx1"/>
                </a:solidFill>
                <a:effectLst/>
              </a:rPr>
            </a:br>
            <a:r>
              <a:rPr kumimoji="0" lang="fr-FR" altLang="fr-FR" sz="1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&lt;p&gt;Tu as écris : {{ messages }}&lt;/p&gt;</a:t>
            </a:r>
            <a:br>
              <a:rPr kumimoji="0" lang="fr-FR" altLang="fr-FR" sz="1800" b="0" i="0" u="none" strike="noStrike" cap="none" normalizeH="0" baseline="0" dirty="0">
                <a:ln>
                  <a:noFill/>
                </a:ln>
                <a:solidFill>
                  <a:schemeClr val="tx1"/>
                </a:solidFill>
                <a:effectLst/>
              </a:rPr>
            </a:br>
            <a:br>
              <a:rPr kumimoji="0" lang="fr-FR" altLang="fr-FR" sz="1800" b="0" i="0" u="none" strike="noStrike" cap="none" normalizeH="0" baseline="0" dirty="0">
                <a:ln>
                  <a:noFill/>
                </a:ln>
                <a:solidFill>
                  <a:schemeClr val="tx1"/>
                </a:solidFill>
                <a:effectLst/>
                <a:latin typeface="Arial" panose="020B0604020202020204" pitchFamily="34" charset="0"/>
              </a:rPr>
            </a:br>
            <a:r>
              <a:rPr kumimoji="0" lang="fr-FR" altLang="fr-FR" sz="1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&lt;/body&gt;</a:t>
            </a:r>
            <a:br>
              <a:rPr kumimoji="0" lang="fr-FR" altLang="fr-FR" sz="1800" b="0" i="0" u="none" strike="noStrike" cap="none" normalizeH="0" baseline="0" dirty="0">
                <a:ln>
                  <a:noFill/>
                </a:ln>
                <a:solidFill>
                  <a:schemeClr val="tx1"/>
                </a:solidFill>
                <a:effectLst/>
              </a:rPr>
            </a:br>
            <a:r>
              <a:rPr kumimoji="0" lang="fr-FR" altLang="fr-FR" sz="1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&lt;/html&gt;</a:t>
            </a:r>
            <a:r>
              <a:rPr kumimoji="0" lang="fr-FR" altLang="fr-FR" sz="1800" b="0" i="0" u="none" strike="noStrike" cap="none" normalizeH="0" baseline="0" dirty="0">
                <a:ln>
                  <a:noFill/>
                </a:ln>
                <a:solidFill>
                  <a:schemeClr val="tx1"/>
                </a:solidFill>
                <a:effectLst/>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39647808"/>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g3349d807f70_0_44"/>
          <p:cNvSpPr txBox="1">
            <a:spLocks noGrp="1"/>
          </p:cNvSpPr>
          <p:nvPr>
            <p:ph type="body" idx="4294967295"/>
          </p:nvPr>
        </p:nvSpPr>
        <p:spPr>
          <a:xfrm>
            <a:off x="516526" y="1681969"/>
            <a:ext cx="11158800" cy="44982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fr-FR" sz="2000">
                <a:latin typeface="Arial"/>
                <a:ea typeface="Arial"/>
                <a:cs typeface="Arial"/>
                <a:sym typeface="Arial"/>
              </a:rPr>
              <a:t>-</a:t>
            </a:r>
            <a:r>
              <a:rPr lang="fr-FR" sz="2000" u="sng">
                <a:solidFill>
                  <a:schemeClr val="hlink"/>
                </a:solidFill>
                <a:latin typeface="Arial"/>
                <a:ea typeface="Arial"/>
                <a:cs typeface="Arial"/>
                <a:sym typeface="Arial"/>
                <a:hlinkClick r:id="rId3"/>
              </a:rPr>
              <a:t>https://angularjs.org/</a:t>
            </a:r>
            <a:r>
              <a:rPr lang="fr-FR" sz="2000">
                <a:latin typeface="Arial"/>
                <a:ea typeface="Arial"/>
                <a:cs typeface="Arial"/>
                <a:sym typeface="Arial"/>
              </a:rPr>
              <a:t> </a:t>
            </a: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a:p>
            <a:pPr marL="0" lvl="0" indent="0" algn="l" rtl="0">
              <a:spcBef>
                <a:spcPts val="0"/>
              </a:spcBef>
              <a:spcAft>
                <a:spcPts val="0"/>
              </a:spcAft>
              <a:buNone/>
            </a:pPr>
            <a:r>
              <a:rPr lang="fr-FR" sz="2000">
                <a:latin typeface="Arial"/>
                <a:ea typeface="Arial"/>
                <a:cs typeface="Arial"/>
                <a:sym typeface="Arial"/>
              </a:rPr>
              <a:t>-</a:t>
            </a:r>
            <a:r>
              <a:rPr lang="fr-FR" sz="2000" u="sng">
                <a:solidFill>
                  <a:schemeClr val="hlink"/>
                </a:solidFill>
                <a:latin typeface="Arial"/>
                <a:ea typeface="Arial"/>
                <a:cs typeface="Arial"/>
                <a:sym typeface="Arial"/>
                <a:hlinkClick r:id="rId4"/>
              </a:rPr>
              <a:t>https://www.w3schools.com/angular/</a:t>
            </a: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a:p>
            <a:pPr marL="0" lvl="0" indent="0" algn="l" rtl="0">
              <a:spcBef>
                <a:spcPts val="0"/>
              </a:spcBef>
              <a:spcAft>
                <a:spcPts val="0"/>
              </a:spcAft>
              <a:buNone/>
            </a:pPr>
            <a:r>
              <a:rPr lang="fr-FR" sz="2000">
                <a:latin typeface="Arial"/>
                <a:ea typeface="Arial"/>
                <a:cs typeface="Arial"/>
                <a:sym typeface="Arial"/>
              </a:rPr>
              <a:t>-https://developer.mozilla.org/fr/docs/Web/JavaScript</a:t>
            </a:r>
            <a:endParaRPr sz="2000">
              <a:latin typeface="Arial"/>
              <a:ea typeface="Arial"/>
              <a:cs typeface="Arial"/>
              <a:sym typeface="Arial"/>
            </a:endParaRPr>
          </a:p>
          <a:p>
            <a:pPr marL="685800" lvl="1" indent="-29847" algn="l" rtl="0">
              <a:lnSpc>
                <a:spcPct val="90000"/>
              </a:lnSpc>
              <a:spcBef>
                <a:spcPts val="500"/>
              </a:spcBef>
              <a:spcAft>
                <a:spcPts val="0"/>
              </a:spcAft>
              <a:buClr>
                <a:schemeClr val="dk1"/>
              </a:buClr>
              <a:buSzPts val="2200"/>
              <a:buFont typeface="Courier New"/>
              <a:buNone/>
            </a:pPr>
            <a:endParaRPr sz="2200">
              <a:solidFill>
                <a:schemeClr val="dk1"/>
              </a:solidFill>
              <a:latin typeface="Calibri"/>
              <a:ea typeface="Calibri"/>
              <a:cs typeface="Calibri"/>
              <a:sym typeface="Calibri"/>
            </a:endParaRPr>
          </a:p>
        </p:txBody>
      </p:sp>
      <p:sp>
        <p:nvSpPr>
          <p:cNvPr id="169" name="Google Shape;169;g3349d807f70_0_44"/>
          <p:cNvSpPr txBox="1">
            <a:spLocks noGrp="1"/>
          </p:cNvSpPr>
          <p:nvPr>
            <p:ph type="sldNum" idx="4294967295"/>
          </p:nvPr>
        </p:nvSpPr>
        <p:spPr>
          <a:xfrm>
            <a:off x="4724403" y="6283674"/>
            <a:ext cx="2743200" cy="330300"/>
          </a:xfrm>
          <a:prstGeom prst="rect">
            <a:avLst/>
          </a:prstGeom>
          <a:noFill/>
          <a:ln>
            <a:noFill/>
          </a:ln>
        </p:spPr>
        <p:txBody>
          <a:bodyPr spcFirstLastPara="1" wrap="square" lIns="91425" tIns="45700" rIns="91425" bIns="45700" anchor="ctr" anchorCtr="1">
            <a:noAutofit/>
          </a:bodyPr>
          <a:lstStyle/>
          <a:p>
            <a:pPr marL="0" marR="0" lvl="0" indent="0" algn="ctr" rtl="0">
              <a:spcBef>
                <a:spcPts val="0"/>
              </a:spcBef>
              <a:spcAft>
                <a:spcPts val="0"/>
              </a:spcAft>
              <a:buNone/>
            </a:pPr>
            <a:fld id="{00000000-1234-1234-1234-123412341234}" type="slidenum">
              <a:rPr lang="fr-FR" sz="1800" b="0" i="0" u="none" strike="noStrike" cap="none">
                <a:solidFill>
                  <a:schemeClr val="dk1"/>
                </a:solidFill>
                <a:latin typeface="Calibri"/>
                <a:ea typeface="Calibri"/>
                <a:cs typeface="Calibri"/>
                <a:sym typeface="Calibri"/>
              </a:rPr>
              <a:t>9</a:t>
            </a:fld>
            <a:endParaRPr sz="800" b="0" i="0" u="none" strike="noStrike" cap="none">
              <a:solidFill>
                <a:srgbClr val="231F20"/>
              </a:solidFill>
              <a:latin typeface="Roboto"/>
              <a:ea typeface="Roboto"/>
              <a:cs typeface="Roboto"/>
              <a:sym typeface="Roboto"/>
            </a:endParaRPr>
          </a:p>
        </p:txBody>
      </p:sp>
      <p:sp>
        <p:nvSpPr>
          <p:cNvPr id="170" name="Google Shape;170;g3349d807f70_0_44"/>
          <p:cNvSpPr txBox="1">
            <a:spLocks noGrp="1"/>
          </p:cNvSpPr>
          <p:nvPr>
            <p:ph type="title" idx="4294967295"/>
          </p:nvPr>
        </p:nvSpPr>
        <p:spPr>
          <a:xfrm>
            <a:off x="257038" y="473184"/>
            <a:ext cx="11522100" cy="9033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231F20"/>
              </a:buClr>
              <a:buSzPts val="3200"/>
              <a:buFont typeface="Calibri"/>
              <a:buNone/>
            </a:pPr>
            <a:r>
              <a:rPr lang="fr-FR" sz="3900">
                <a:solidFill>
                  <a:srgbClr val="231F20"/>
                </a:solidFill>
              </a:rPr>
              <a:t>Références</a:t>
            </a:r>
            <a:endParaRPr sz="5100"/>
          </a:p>
        </p:txBody>
      </p:sp>
      <p:sp>
        <p:nvSpPr>
          <p:cNvPr id="171" name="Google Shape;171;g3349d807f70_0_44"/>
          <p:cNvSpPr txBox="1">
            <a:spLocks noGrp="1"/>
          </p:cNvSpPr>
          <p:nvPr>
            <p:ph type="ftr" idx="11"/>
          </p:nvPr>
        </p:nvSpPr>
        <p:spPr>
          <a:xfrm>
            <a:off x="7799319" y="6485665"/>
            <a:ext cx="4057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231F20"/>
              </a:buClr>
              <a:buSzPts val="700"/>
              <a:buFont typeface="Roboto"/>
              <a:buNone/>
            </a:pPr>
            <a:r>
              <a:rPr lang="fr-FR"/>
              <a:t>CREATIVE COMMONS BY-NC-SA</a:t>
            </a:r>
            <a:endParaRPr/>
          </a:p>
        </p:txBody>
      </p:sp>
    </p:spTree>
  </p:cSld>
  <p:clrMapOvr>
    <a:masterClrMapping/>
  </p:clrMapOvr>
  <p:transition spd="med">
    <p:fade/>
  </p:transition>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700</Words>
  <Application>Microsoft Office PowerPoint</Application>
  <PresentationFormat>Grand écran</PresentationFormat>
  <Paragraphs>94</Paragraphs>
  <Slides>9</Slides>
  <Notes>9</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9</vt:i4>
      </vt:variant>
    </vt:vector>
  </HeadingPairs>
  <TitlesOfParts>
    <vt:vector size="14" baseType="lpstr">
      <vt:lpstr>Roboto</vt:lpstr>
      <vt:lpstr>Arial</vt:lpstr>
      <vt:lpstr>Calibri</vt:lpstr>
      <vt:lpstr>Courier New</vt:lpstr>
      <vt:lpstr>Office Theme</vt:lpstr>
      <vt:lpstr>Team Z  Douae EL ADLOUNI Marwan FERREIRA DA SILVA Basma JEBBOUR Nassim MARZAGUI Hénoc MBAMBA   CY-TECH ING1 GM4  2024-2025</vt:lpstr>
      <vt:lpstr>Sommaire</vt:lpstr>
      <vt:lpstr>1- Framework : Définition &amp; Caractéristiques</vt:lpstr>
      <vt:lpstr>1- Framework : Définition &amp; Caractéristiques</vt:lpstr>
      <vt:lpstr>2- Framework Angularjs: Type</vt:lpstr>
      <vt:lpstr>2- Framework Angularjs: Objectif</vt:lpstr>
      <vt:lpstr>2- Framework Angularjs: fonctionnement</vt:lpstr>
      <vt:lpstr>Code </vt:lpstr>
      <vt:lpstr>Références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Z  Douae EL ADLOUNI Marwan FERREIRA DA SILVA Basma JEBBOUR Nassim MARZAGUI Hénoc MBAMBA   CY-TECH ING1 GM4  2024-2025</dc:title>
  <dc:creator>Administrateur</dc:creator>
  <cp:lastModifiedBy>Administrateur</cp:lastModifiedBy>
  <cp:revision>1</cp:revision>
  <dcterms:created xsi:type="dcterms:W3CDTF">2025-01-29T13:12:39Z</dcterms:created>
  <dcterms:modified xsi:type="dcterms:W3CDTF">2025-02-13T20:31:17Z</dcterms:modified>
</cp:coreProperties>
</file>