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5" r:id="rId9"/>
    <p:sldId id="262" r:id="rId10"/>
    <p:sldId id="263" r:id="rId11"/>
    <p:sldId id="264" r:id="rId12"/>
    <p:sldId id="266" r:id="rId13"/>
    <p:sldId id="269" r:id="rId14"/>
    <p:sldId id="270" r:id="rId15"/>
    <p:sldId id="302" r:id="rId16"/>
    <p:sldId id="303" r:id="rId17"/>
    <p:sldId id="272" r:id="rId18"/>
    <p:sldId id="274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8" r:id="rId27"/>
    <p:sldId id="289" r:id="rId28"/>
    <p:sldId id="275" r:id="rId29"/>
    <p:sldId id="277" r:id="rId30"/>
    <p:sldId id="278" r:id="rId31"/>
    <p:sldId id="276" r:id="rId32"/>
    <p:sldId id="291" r:id="rId33"/>
    <p:sldId id="292" r:id="rId34"/>
    <p:sldId id="294" r:id="rId35"/>
    <p:sldId id="295" r:id="rId36"/>
    <p:sldId id="296" r:id="rId37"/>
    <p:sldId id="297" r:id="rId38"/>
    <p:sldId id="299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90"/>
  </p:normalViewPr>
  <p:slideViewPr>
    <p:cSldViewPr snapToGrid="0" snapToObjects="1">
      <p:cViewPr varScale="1">
        <p:scale>
          <a:sx n="63" d="100"/>
          <a:sy n="63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0B9D2-16EC-AA4D-AE15-D865453B8FA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B17C5-984B-EA47-BA20-FF203E468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should explain</a:t>
            </a:r>
            <a:r>
              <a:rPr lang="en-US" baseline="0" dirty="0"/>
              <a:t> more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3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each confirm we check</a:t>
            </a:r>
            <a:r>
              <a:rPr lang="en-US" baseline="0" dirty="0"/>
              <a:t> the General flag and In modes 2 and 3 we check the number of remaining obstacles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B17C5-984B-EA47-BA20-FF203E468A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4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5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19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50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87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1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7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4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0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1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0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1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27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8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5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5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4800"/>
            </a:br>
            <a:r>
              <a:rPr lang="en-US" sz="4800"/>
              <a:t>MAZE SOLVER (2017)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7686" y="4656221"/>
            <a:ext cx="4499810" cy="1600198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Marwan Jalaleddine</a:t>
            </a:r>
          </a:p>
          <a:p>
            <a:pPr algn="ctr"/>
            <a:r>
              <a:rPr lang="en-US" sz="1600" dirty="0"/>
              <a:t>Yasmine </a:t>
            </a:r>
            <a:r>
              <a:rPr lang="en-US" sz="1600" dirty="0" err="1"/>
              <a:t>Wehbe</a:t>
            </a:r>
            <a:endParaRPr lang="en-US" sz="1600" dirty="0"/>
          </a:p>
          <a:p>
            <a:pPr algn="ctr"/>
            <a:r>
              <a:rPr lang="en-US" sz="1600" dirty="0" err="1"/>
              <a:t>Mosbah</a:t>
            </a:r>
            <a:r>
              <a:rPr lang="en-US" sz="1600" dirty="0"/>
              <a:t> </a:t>
            </a:r>
            <a:r>
              <a:rPr lang="en-US" sz="1600" dirty="0" err="1"/>
              <a:t>Aouad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905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6706" y="700088"/>
            <a:ext cx="8897565" cy="1428973"/>
          </a:xfrm>
        </p:spPr>
        <p:txBody>
          <a:bodyPr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33701" y="2506408"/>
            <a:ext cx="3984458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BTFSC	FlagGEN,0</a:t>
            </a:r>
          </a:p>
          <a:p>
            <a:pPr marL="0" indent="0">
              <a:buNone/>
            </a:pPr>
            <a:r>
              <a:rPr lang="en-US" dirty="0"/>
              <a:t>CALL	</a:t>
            </a:r>
            <a:r>
              <a:rPr lang="en-US" dirty="0" err="1"/>
              <a:t>Move_Menu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BTFSC	FlagGEN,2</a:t>
            </a:r>
          </a:p>
          <a:p>
            <a:pPr marL="0" indent="0">
              <a:buNone/>
            </a:pPr>
            <a:r>
              <a:rPr lang="en-US" dirty="0"/>
              <a:t>Call	Move_Mode_2</a:t>
            </a:r>
          </a:p>
          <a:p>
            <a:pPr marL="0" indent="0">
              <a:buNone/>
            </a:pPr>
            <a:r>
              <a:rPr lang="en-US" dirty="0"/>
              <a:t>GOTO	FOUNDIT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3141" y="3477127"/>
            <a:ext cx="485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only enable the move in the Menu and Mode </a:t>
            </a:r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5594684" y="3661793"/>
            <a:ext cx="1168457" cy="39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5366084" y="3167788"/>
            <a:ext cx="1397057" cy="49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9168" y="5009859"/>
            <a:ext cx="39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choice depends on the Flag General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4355432" y="5009859"/>
            <a:ext cx="372979" cy="36825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Move_Menu</a:t>
            </a:r>
            <a:r>
              <a:rPr lang="en-US" dirty="0"/>
              <a:t>			BTFSC	FlagMenu,0</a:t>
            </a:r>
          </a:p>
          <a:p>
            <a:pPr marL="0" indent="0">
              <a:buNone/>
            </a:pPr>
            <a:r>
              <a:rPr lang="en-US" dirty="0"/>
              <a:t>				GOTO	</a:t>
            </a:r>
            <a:r>
              <a:rPr lang="en-US" dirty="0" err="1"/>
              <a:t>Default_Menu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BTFSC	FlagMenu,1</a:t>
            </a:r>
          </a:p>
          <a:p>
            <a:pPr marL="0" indent="0">
              <a:buNone/>
            </a:pPr>
            <a:r>
              <a:rPr lang="en-US" dirty="0"/>
              <a:t>				GOTO	</a:t>
            </a:r>
            <a:r>
              <a:rPr lang="en-US" dirty="0" err="1"/>
              <a:t>Obstacle_Menu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BTFSC	FlagMenu,2</a:t>
            </a:r>
          </a:p>
          <a:p>
            <a:pPr marL="0" indent="0">
              <a:buNone/>
            </a:pPr>
            <a:r>
              <a:rPr lang="en-US" dirty="0"/>
              <a:t>				GOTO	</a:t>
            </a:r>
            <a:r>
              <a:rPr lang="en-US" dirty="0" err="1"/>
              <a:t>Maze_Menu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RETURN</a:t>
            </a:r>
          </a:p>
        </p:txBody>
      </p:sp>
    </p:spTree>
    <p:extLst>
      <p:ext uri="{BB962C8B-B14F-4D97-AF65-F5344CB8AC3E}">
        <p14:creationId xmlns:p14="http://schemas.microsoft.com/office/powerpoint/2010/main" val="209512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 , we service the confirms</a:t>
            </a:r>
          </a:p>
        </p:txBody>
      </p:sp>
    </p:spTree>
    <p:extLst>
      <p:ext uri="{BB962C8B-B14F-4D97-AF65-F5344CB8AC3E}">
        <p14:creationId xmlns:p14="http://schemas.microsoft.com/office/powerpoint/2010/main" val="182179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8242" y="1235299"/>
            <a:ext cx="215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Confirm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22" y="3806998"/>
            <a:ext cx="26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Confirm Menu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7220" y="3806996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Confirm Mode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0848" y="3806997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Confirm Mode1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761" y="3806995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Confirm Mode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00" y="4635760"/>
            <a:ext cx="2407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We choose either Mode 1 Mode 2 or mode 3</a:t>
            </a:r>
          </a:p>
        </p:txBody>
      </p:sp>
      <p:cxnSp>
        <p:nvCxnSpPr>
          <p:cNvPr id="575" name="Straight Arrow Connector 574"/>
          <p:cNvCxnSpPr>
            <a:stCxn id="2" idx="2"/>
            <a:endCxn id="8" idx="0"/>
          </p:cNvCxnSpPr>
          <p:nvPr/>
        </p:nvCxnSpPr>
        <p:spPr>
          <a:xfrm flipH="1">
            <a:off x="4525590" y="1696964"/>
            <a:ext cx="1681844" cy="21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" idx="2"/>
            <a:endCxn id="3" idx="0"/>
          </p:cNvCxnSpPr>
          <p:nvPr/>
        </p:nvCxnSpPr>
        <p:spPr>
          <a:xfrm flipH="1">
            <a:off x="1770422" y="1696964"/>
            <a:ext cx="4437012" cy="21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>
            <a:stCxn id="2" idx="2"/>
            <a:endCxn id="4" idx="0"/>
          </p:cNvCxnSpPr>
          <p:nvPr/>
        </p:nvCxnSpPr>
        <p:spPr>
          <a:xfrm>
            <a:off x="6207434" y="1696964"/>
            <a:ext cx="1397008" cy="21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/>
          <p:cNvCxnSpPr>
            <a:stCxn id="2" idx="2"/>
            <a:endCxn id="9" idx="0"/>
          </p:cNvCxnSpPr>
          <p:nvPr/>
        </p:nvCxnSpPr>
        <p:spPr>
          <a:xfrm>
            <a:off x="6207434" y="1696964"/>
            <a:ext cx="4308549" cy="211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TextBox 601"/>
          <p:cNvSpPr txBox="1"/>
          <p:nvPr/>
        </p:nvSpPr>
        <p:spPr>
          <a:xfrm>
            <a:off x="3537712" y="4681928"/>
            <a:ext cx="18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We Start the algorithm after pressing confirm</a:t>
            </a:r>
          </a:p>
        </p:txBody>
      </p:sp>
      <p:sp>
        <p:nvSpPr>
          <p:cNvPr id="603" name="TextBox 602"/>
          <p:cNvSpPr txBox="1"/>
          <p:nvPr/>
        </p:nvSpPr>
        <p:spPr>
          <a:xfrm>
            <a:off x="6697186" y="4820428"/>
            <a:ext cx="18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We put an obstacle here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9735661" y="4820427"/>
            <a:ext cx="18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We put an obstacle here</a:t>
            </a:r>
          </a:p>
        </p:txBody>
      </p:sp>
    </p:spTree>
    <p:extLst>
      <p:ext uri="{BB962C8B-B14F-4D97-AF65-F5344CB8AC3E}">
        <p14:creationId xmlns:p14="http://schemas.microsoft.com/office/powerpoint/2010/main" val="148512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ZERO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TMR0INT				DECFSZ	TMR0_COUNT, F</a:t>
            </a:r>
          </a:p>
          <a:p>
            <a:pPr marL="0" indent="0">
              <a:buNone/>
            </a:pPr>
            <a:r>
              <a:rPr lang="en-US" dirty="0"/>
              <a:t>				GOTO	RET</a:t>
            </a:r>
          </a:p>
          <a:p>
            <a:pPr marL="0" indent="0">
              <a:buNone/>
            </a:pPr>
            <a:r>
              <a:rPr lang="en-US" dirty="0"/>
              <a:t>				CALL	Move_Mode_3</a:t>
            </a:r>
          </a:p>
          <a:p>
            <a:pPr marL="0" indent="0">
              <a:buNone/>
            </a:pPr>
            <a:r>
              <a:rPr lang="en-US" dirty="0"/>
              <a:t>				MOVLW	0x20</a:t>
            </a:r>
          </a:p>
          <a:p>
            <a:pPr marL="0" indent="0">
              <a:buNone/>
            </a:pPr>
            <a:r>
              <a:rPr lang="en-US" dirty="0"/>
              <a:t>				MOVWF	TMR0_COUNT</a:t>
            </a:r>
          </a:p>
          <a:p>
            <a:pPr marL="0" indent="0">
              <a:buNone/>
            </a:pPr>
            <a:r>
              <a:rPr lang="en-US" dirty="0"/>
              <a:t>				CLRF	TMR0</a:t>
            </a:r>
          </a:p>
          <a:p>
            <a:pPr marL="0" indent="0">
              <a:buNone/>
            </a:pPr>
            <a:r>
              <a:rPr lang="en-US" dirty="0"/>
              <a:t>RET				BCF	INTCON, 2</a:t>
            </a:r>
          </a:p>
          <a:p>
            <a:pPr marL="0" indent="0">
              <a:buNone/>
            </a:pPr>
            <a:r>
              <a:rPr lang="en-US" dirty="0"/>
              <a:t>				RETFIE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277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INDF Conventions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49863"/>
              </p:ext>
            </p:extLst>
          </p:nvPr>
        </p:nvGraphicFramePr>
        <p:xfrm>
          <a:off x="1155700" y="2603500"/>
          <a:ext cx="8824912" cy="226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Dash</a:t>
                      </a:r>
                    </a:p>
                  </a:txBody>
                  <a:tcPr marL="92003" marR="9200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00000001</a:t>
                      </a:r>
                    </a:p>
                  </a:txBody>
                  <a:tcPr marL="92003" marR="920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 marL="92003" marR="9200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10000010</a:t>
                      </a:r>
                    </a:p>
                  </a:txBody>
                  <a:tcPr marL="92003" marR="920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 marL="92003" marR="9200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10000100</a:t>
                      </a:r>
                    </a:p>
                  </a:txBody>
                  <a:tcPr marL="92003" marR="920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</a:p>
                  </a:txBody>
                  <a:tcPr marL="92003" marR="9200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10001000</a:t>
                      </a:r>
                    </a:p>
                  </a:txBody>
                  <a:tcPr marL="92003" marR="920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Visited</a:t>
                      </a:r>
                    </a:p>
                  </a:txBody>
                  <a:tcPr marL="92003" marR="9200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01000000</a:t>
                      </a:r>
                    </a:p>
                  </a:txBody>
                  <a:tcPr marL="92003" marR="920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75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CHOSE A CHALLENGING FSR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NORMAL YOU KNOW ;)</a:t>
            </a:r>
          </a:p>
        </p:txBody>
      </p:sp>
    </p:spTree>
    <p:extLst>
      <p:ext uri="{BB962C8B-B14F-4D97-AF65-F5344CB8AC3E}">
        <p14:creationId xmlns:p14="http://schemas.microsoft.com/office/powerpoint/2010/main" val="158350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72107"/>
              </p:ext>
            </p:extLst>
          </p:nvPr>
        </p:nvGraphicFramePr>
        <p:xfrm>
          <a:off x="557210" y="3136710"/>
          <a:ext cx="11261365" cy="1010920"/>
        </p:xfrm>
        <a:graphic>
          <a:graphicData uri="http://schemas.openxmlformats.org/drawingml/2006/table">
            <a:tbl>
              <a:tblPr firstRow="1" bandRow="1"/>
              <a:tblGrid>
                <a:gridCol w="160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5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ROW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mr-IN" dirty="0"/>
                        <a:t>30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31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33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35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37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38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SECOND ROWN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49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48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47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46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44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43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42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41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683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271589" y="1425595"/>
            <a:ext cx="10061208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DFCFA">
                    <a:lumMod val="25000"/>
                  </a:srgbClr>
                </a:solidFill>
                <a:effectLst/>
                <a:uLnTx/>
                <a:uFillTx/>
                <a:latin typeface="Century Schoolbook" panose="02040604050505020304"/>
                <a:ea typeface=""/>
                <a:cs typeface=""/>
              </a:rPr>
              <a:t>FSR SCREEN MAPPING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8843" y="498633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challenging choice made it a more complex algorithm!</a:t>
            </a:r>
          </a:p>
        </p:txBody>
      </p:sp>
    </p:spTree>
    <p:extLst>
      <p:ext uri="{BB962C8B-B14F-4D97-AF65-F5344CB8AC3E}">
        <p14:creationId xmlns:p14="http://schemas.microsoft.com/office/powerpoint/2010/main" val="193880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39" y="2679795"/>
            <a:ext cx="5859724" cy="1498409"/>
          </a:xfrm>
        </p:spPr>
        <p:txBody>
          <a:bodyPr>
            <a:normAutofit fontScale="90000"/>
          </a:bodyPr>
          <a:lstStyle/>
          <a:p>
            <a:r>
              <a:rPr lang="en-US" dirty="0"/>
              <a:t>How did we map the FSR to the LCD screen??</a:t>
            </a:r>
          </a:p>
        </p:txBody>
      </p:sp>
    </p:spTree>
    <p:extLst>
      <p:ext uri="{BB962C8B-B14F-4D97-AF65-F5344CB8AC3E}">
        <p14:creationId xmlns:p14="http://schemas.microsoft.com/office/powerpoint/2010/main" val="16163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Have we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800" dirty="0"/>
              <a:t>We initialized the screen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800" dirty="0"/>
              <a:t>We created the Main Menu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800" dirty="0"/>
              <a:t>We created the modes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800" dirty="0"/>
              <a:t>We created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640675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6" y="671513"/>
            <a:ext cx="8897565" cy="1457548"/>
          </a:xfrm>
        </p:spPr>
        <p:txBody>
          <a:bodyPr/>
          <a:lstStyle/>
          <a:p>
            <a:pPr algn="ctr"/>
            <a:r>
              <a:rPr lang="en-US" dirty="0"/>
              <a:t>The Star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CURSOR_right_position</a:t>
            </a:r>
            <a:r>
              <a:rPr lang="en-US" dirty="0"/>
              <a:t>	MOVF		FSR,0</a:t>
            </a:r>
          </a:p>
          <a:p>
            <a:pPr marL="0" indent="0">
              <a:buNone/>
            </a:pPr>
            <a:r>
              <a:rPr lang="en-US" dirty="0"/>
              <a:t>			MOVWF		COUNT4		</a:t>
            </a:r>
          </a:p>
          <a:p>
            <a:pPr marL="0" indent="0">
              <a:buNone/>
            </a:pPr>
            <a:r>
              <a:rPr lang="en-US" dirty="0"/>
              <a:t>			MOVLW		d'40'</a:t>
            </a:r>
          </a:p>
          <a:p>
            <a:pPr marL="0" indent="0">
              <a:buNone/>
            </a:pPr>
            <a:r>
              <a:rPr lang="en-US" dirty="0"/>
              <a:t>			SUBWF		COUNT4,1</a:t>
            </a:r>
          </a:p>
          <a:p>
            <a:pPr marL="0" indent="0">
              <a:buNone/>
            </a:pPr>
            <a:r>
              <a:rPr lang="en-US" dirty="0"/>
              <a:t>			BTFSC		STATUS,0</a:t>
            </a:r>
          </a:p>
          <a:p>
            <a:pPr marL="0" indent="0">
              <a:buNone/>
            </a:pPr>
            <a:r>
              <a:rPr lang="en-US" dirty="0"/>
              <a:t>			GOTO 		SECOND_LINE</a:t>
            </a:r>
          </a:p>
          <a:p>
            <a:pPr marL="0" indent="0">
              <a:buNone/>
            </a:pPr>
            <a:r>
              <a:rPr lang="en-US" dirty="0"/>
              <a:t>			GOTO 		FIRST_LINE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3679031" y="935943"/>
            <a:ext cx="928687" cy="9286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we’re on the first line, we adjust cursor to FSR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FIRST_LINE				MOVLW	b'000000001'</a:t>
            </a:r>
          </a:p>
          <a:p>
            <a:pPr marL="0" indent="0">
              <a:buNone/>
            </a:pPr>
            <a:r>
              <a:rPr lang="en-US" dirty="0"/>
              <a:t>				MOVWF	LINE_NUMBER</a:t>
            </a:r>
          </a:p>
          <a:p>
            <a:pPr marL="0" indent="0">
              <a:buNone/>
            </a:pPr>
            <a:r>
              <a:rPr lang="en-US" dirty="0"/>
              <a:t>				MOVF	FSR,W</a:t>
            </a:r>
          </a:p>
          <a:p>
            <a:pPr marL="0" indent="0">
              <a:buNone/>
            </a:pPr>
            <a:r>
              <a:rPr lang="en-US" dirty="0"/>
              <a:t>				MOVWF	COUNT4</a:t>
            </a:r>
          </a:p>
          <a:p>
            <a:pPr marL="0" indent="0">
              <a:buNone/>
            </a:pPr>
            <a:r>
              <a:rPr lang="en-US" dirty="0"/>
              <a:t>				MOVLW	d'30'</a:t>
            </a:r>
          </a:p>
          <a:p>
            <a:pPr marL="0" indent="0">
              <a:buNone/>
            </a:pPr>
            <a:r>
              <a:rPr lang="en-US" dirty="0"/>
              <a:t>				SUBWF	COUNT4,1</a:t>
            </a:r>
          </a:p>
          <a:p>
            <a:pPr marL="0" indent="0">
              <a:buNone/>
            </a:pPr>
            <a:r>
              <a:rPr lang="en-US" dirty="0"/>
              <a:t>				MOVLW	B'01000';</a:t>
            </a:r>
          </a:p>
          <a:p>
            <a:pPr marL="0" indent="0">
              <a:buNone/>
            </a:pPr>
            <a:r>
              <a:rPr lang="en-US" dirty="0"/>
              <a:t>				Call	LETTERS</a:t>
            </a:r>
          </a:p>
          <a:p>
            <a:pPr marL="0" indent="0">
              <a:buNone/>
            </a:pPr>
            <a:r>
              <a:rPr lang="en-US" dirty="0"/>
              <a:t>				MOVF	COUNT4,W</a:t>
            </a:r>
          </a:p>
          <a:p>
            <a:pPr marL="0" indent="0">
              <a:buNone/>
            </a:pPr>
            <a:r>
              <a:rPr lang="en-US" dirty="0"/>
              <a:t>				Call	LETTERS</a:t>
            </a:r>
          </a:p>
          <a:p>
            <a:pPr marL="0" indent="0">
              <a:buNone/>
            </a:pPr>
            <a:r>
              <a:rPr lang="en-US" dirty="0"/>
              <a:t>				return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6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810" y="625221"/>
            <a:ext cx="8897565" cy="13575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Similarly, for the second line we do the same!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SECOND_LINE			 MOVLW	b'000000010'</a:t>
            </a:r>
          </a:p>
          <a:p>
            <a:pPr marL="0" indent="0">
              <a:buNone/>
            </a:pPr>
            <a:r>
              <a:rPr lang="en-US" dirty="0"/>
              <a:t>				 MOVWF	LINE_NUMBER</a:t>
            </a:r>
          </a:p>
          <a:p>
            <a:pPr marL="0" indent="0">
              <a:buNone/>
            </a:pPr>
            <a:r>
              <a:rPr lang="en-US" dirty="0"/>
              <a:t>				 MOVLW	d'49'</a:t>
            </a:r>
          </a:p>
          <a:p>
            <a:pPr marL="0" indent="0">
              <a:buNone/>
            </a:pPr>
            <a:r>
              <a:rPr lang="en-US" dirty="0"/>
              <a:t>				 MOVWF	COUNT4</a:t>
            </a:r>
          </a:p>
          <a:p>
            <a:pPr marL="0" indent="0">
              <a:buNone/>
            </a:pPr>
            <a:r>
              <a:rPr lang="en-US" dirty="0"/>
              <a:t>				 MOVF	FSR,W</a:t>
            </a:r>
          </a:p>
          <a:p>
            <a:pPr marL="0" indent="0">
              <a:buNone/>
            </a:pPr>
            <a:r>
              <a:rPr lang="en-US" dirty="0"/>
              <a:t>				 SUBWF	COUNT4,F</a:t>
            </a:r>
          </a:p>
          <a:p>
            <a:pPr marL="0" indent="0">
              <a:buNone/>
            </a:pPr>
            <a:r>
              <a:rPr lang="en-US" dirty="0"/>
              <a:t>				 MOVLW	B'01100';</a:t>
            </a:r>
          </a:p>
          <a:p>
            <a:pPr marL="0" indent="0">
              <a:buNone/>
            </a:pPr>
            <a:r>
              <a:rPr lang="en-US" dirty="0"/>
              <a:t>				 Call	LETTERS</a:t>
            </a:r>
          </a:p>
          <a:p>
            <a:pPr marL="0" indent="0">
              <a:buNone/>
            </a:pPr>
            <a:r>
              <a:rPr lang="en-US" dirty="0"/>
              <a:t>				 MOVF	COUNT4,W</a:t>
            </a:r>
          </a:p>
          <a:p>
            <a:pPr marL="0" indent="0">
              <a:buNone/>
            </a:pPr>
            <a:r>
              <a:rPr lang="en-US" dirty="0"/>
              <a:t>			  	 Call	LETTERS</a:t>
            </a:r>
          </a:p>
          <a:p>
            <a:pPr marL="0" indent="0">
              <a:buNone/>
            </a:pPr>
            <a:r>
              <a:rPr lang="en-US" dirty="0"/>
              <a:t>				 Return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9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Remove The Pointer??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RESET_MEMORY			MOVLW		d'20'</a:t>
            </a:r>
          </a:p>
          <a:p>
            <a:pPr marL="0" indent="0">
              <a:buNone/>
            </a:pPr>
            <a:r>
              <a:rPr lang="en-US" dirty="0"/>
              <a:t>				MOVWF		COUNT8</a:t>
            </a:r>
          </a:p>
          <a:p>
            <a:pPr marL="0" indent="0">
              <a:buNone/>
            </a:pPr>
            <a:r>
              <a:rPr lang="en-US" dirty="0"/>
              <a:t>				MOVLW		d'30'</a:t>
            </a:r>
          </a:p>
          <a:p>
            <a:pPr marL="0" indent="0">
              <a:buNone/>
            </a:pPr>
            <a:r>
              <a:rPr lang="en-US" dirty="0"/>
              <a:t>				MOVWF		FSR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5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is just a loop inside </a:t>
            </a:r>
            <a:r>
              <a:rPr lang="en-US" dirty="0" err="1"/>
              <a:t>Reset_Memory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TEMP_MEMORY				BTFSC	INDF,6</a:t>
            </a:r>
          </a:p>
          <a:p>
            <a:pPr marL="0" indent="0">
              <a:buNone/>
            </a:pPr>
            <a:r>
              <a:rPr lang="en-US" dirty="0"/>
              <a:t>					call	REMOVE_POINTER</a:t>
            </a:r>
          </a:p>
          <a:p>
            <a:pPr marL="0" indent="0">
              <a:buNone/>
            </a:pPr>
            <a:r>
              <a:rPr lang="en-US" dirty="0"/>
              <a:t>					INCF	FSR,F</a:t>
            </a:r>
          </a:p>
          <a:p>
            <a:pPr marL="0" indent="0">
              <a:buNone/>
            </a:pPr>
            <a:r>
              <a:rPr lang="en-US" dirty="0"/>
              <a:t>					DECFSZ	COUNT8,F</a:t>
            </a:r>
          </a:p>
          <a:p>
            <a:pPr marL="0" indent="0">
              <a:buNone/>
            </a:pPr>
            <a:r>
              <a:rPr lang="en-US" dirty="0"/>
              <a:t>					GOTO	TEMP_MEMORY</a:t>
            </a:r>
          </a:p>
          <a:p>
            <a:pPr marL="0" indent="0">
              <a:buNone/>
            </a:pPr>
            <a:r>
              <a:rPr lang="en-US" dirty="0"/>
              <a:t>					return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94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Here, we effectively remove the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REMOVE_POINTER		MOVLW		b'00000001'</a:t>
            </a:r>
          </a:p>
          <a:p>
            <a:pPr marL="0" indent="0">
              <a:buNone/>
            </a:pPr>
            <a:r>
              <a:rPr lang="en-US" dirty="0"/>
              <a:t>				MOVWF		INDF</a:t>
            </a:r>
          </a:p>
          <a:p>
            <a:pPr marL="0" indent="0">
              <a:buNone/>
            </a:pPr>
            <a:r>
              <a:rPr lang="en-US" dirty="0"/>
              <a:t>				call		</a:t>
            </a:r>
            <a:r>
              <a:rPr lang="en-US" dirty="0" err="1"/>
              <a:t>CURSOR_right_position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call		S_DASH</a:t>
            </a:r>
          </a:p>
          <a:p>
            <a:pPr marL="0" indent="0">
              <a:buNone/>
            </a:pPr>
            <a:r>
              <a:rPr lang="en-US" dirty="0"/>
              <a:t>				return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02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did we go 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DOWN_FSR		MOVF	</a:t>
            </a:r>
            <a:r>
              <a:rPr lang="en-US" dirty="0" err="1"/>
              <a:t>FSR,w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MOVWF	COUNT4	; we did not call current position we just changed </a:t>
            </a:r>
            <a:r>
              <a:rPr lang="en-US" dirty="0" err="1"/>
              <a:t>fsr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MOVLW	d'30'</a:t>
            </a:r>
          </a:p>
          <a:p>
            <a:pPr marL="0" indent="0">
              <a:buNone/>
            </a:pPr>
            <a:r>
              <a:rPr lang="en-US" dirty="0"/>
              <a:t>		SUBWF	COUNT4,F</a:t>
            </a:r>
          </a:p>
          <a:p>
            <a:pPr marL="0" indent="0">
              <a:buNone/>
            </a:pPr>
            <a:r>
              <a:rPr lang="en-US" dirty="0"/>
              <a:t>		MOVLW	d'49'</a:t>
            </a:r>
          </a:p>
          <a:p>
            <a:pPr marL="0" indent="0">
              <a:buNone/>
            </a:pPr>
            <a:r>
              <a:rPr lang="en-US" dirty="0"/>
              <a:t>		MOVWF	COUNT5</a:t>
            </a:r>
          </a:p>
          <a:p>
            <a:pPr marL="0" indent="0">
              <a:buNone/>
            </a:pPr>
            <a:r>
              <a:rPr lang="en-US" dirty="0"/>
              <a:t>		MOVF	COUNT4,W</a:t>
            </a:r>
          </a:p>
          <a:p>
            <a:pPr marL="0" indent="0">
              <a:buNone/>
            </a:pPr>
            <a:r>
              <a:rPr lang="en-US" dirty="0"/>
              <a:t>		SUBWF	COUNT5,W</a:t>
            </a:r>
          </a:p>
          <a:p>
            <a:pPr marL="0" indent="0">
              <a:buNone/>
            </a:pPr>
            <a:r>
              <a:rPr lang="en-US" dirty="0"/>
              <a:t>		MOVWF	FSR</a:t>
            </a:r>
          </a:p>
          <a:p>
            <a:pPr marL="0" indent="0">
              <a:buNone/>
            </a:pPr>
            <a:r>
              <a:rPr lang="en-US" dirty="0"/>
              <a:t>		return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8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217" y="551232"/>
            <a:ext cx="8897565" cy="1560716"/>
          </a:xfrm>
        </p:spPr>
        <p:txBody>
          <a:bodyPr/>
          <a:lstStyle/>
          <a:p>
            <a:pPr algn="ctr"/>
            <a:r>
              <a:rPr lang="en-US" dirty="0"/>
              <a:t>How did we go up?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UP_FSR			MOVLW	d'49'								MOVWF	COUNT4</a:t>
            </a:r>
          </a:p>
          <a:p>
            <a:pPr marL="0" indent="0">
              <a:buNone/>
            </a:pPr>
            <a:r>
              <a:rPr lang="en-US" dirty="0"/>
              <a:t>			MOVF	FSR,W</a:t>
            </a:r>
          </a:p>
          <a:p>
            <a:pPr marL="0" indent="0">
              <a:buNone/>
            </a:pPr>
            <a:r>
              <a:rPr lang="en-US" dirty="0"/>
              <a:t>			SUBWF	COUNT4,F</a:t>
            </a:r>
          </a:p>
          <a:p>
            <a:pPr marL="0" indent="0">
              <a:buNone/>
            </a:pPr>
            <a:r>
              <a:rPr lang="en-US" dirty="0"/>
              <a:t>			MOVF	COUNT4,W</a:t>
            </a:r>
          </a:p>
          <a:p>
            <a:pPr marL="0" indent="0">
              <a:buNone/>
            </a:pPr>
            <a:r>
              <a:rPr lang="en-US" dirty="0"/>
              <a:t>			ADDLW	d'30'</a:t>
            </a:r>
          </a:p>
          <a:p>
            <a:pPr marL="0" indent="0">
              <a:buNone/>
            </a:pPr>
            <a:r>
              <a:rPr lang="en-US" dirty="0"/>
              <a:t>			MOVWF	FSR</a:t>
            </a:r>
          </a:p>
          <a:p>
            <a:pPr marL="0" indent="0">
              <a:buNone/>
            </a:pPr>
            <a:r>
              <a:rPr lang="en-US" dirty="0"/>
              <a:t>			return</a:t>
            </a:r>
          </a:p>
        </p:txBody>
      </p:sp>
    </p:spTree>
    <p:extLst>
      <p:ext uri="{BB962C8B-B14F-4D97-AF65-F5344CB8AC3E}">
        <p14:creationId xmlns:p14="http://schemas.microsoft.com/office/powerpoint/2010/main" val="1722305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 well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79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70" y="0"/>
            <a:ext cx="901109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50" y="3314700"/>
            <a:ext cx="25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Inserting a Block:</a:t>
            </a:r>
          </a:p>
        </p:txBody>
      </p:sp>
    </p:spTree>
    <p:extLst>
      <p:ext uri="{BB962C8B-B14F-4D97-AF65-F5344CB8AC3E}">
        <p14:creationId xmlns:p14="http://schemas.microsoft.com/office/powerpoint/2010/main" val="167958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203" y="2782373"/>
            <a:ext cx="8187071" cy="2800280"/>
          </a:xfrm>
        </p:spPr>
        <p:txBody>
          <a:bodyPr/>
          <a:lstStyle/>
          <a:p>
            <a:r>
              <a:rPr lang="en-US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1921468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Insert the Dashes?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52857" y="854095"/>
            <a:ext cx="9706582" cy="1089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Schoolbook" panose="02040604050505020304"/>
                <a:ea typeface=""/>
                <a:cs typeface=""/>
              </a:rPr>
              <a:t>Print Dashes Function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2857" y="2406396"/>
            <a:ext cx="10866070" cy="4146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PRINT_DASHES_TEMP		CALL	</a:t>
            </a:r>
            <a:r>
              <a:rPr lang="en-US" dirty="0" err="1">
                <a:solidFill>
                  <a:srgbClr val="FDFCFA">
                    <a:lumMod val="25000"/>
                  </a:srgbClr>
                </a:solidFill>
              </a:rPr>
              <a:t>CURSOR_right_position</a:t>
            </a:r>
            <a:endParaRPr lang="en-US" dirty="0">
              <a:solidFill>
                <a:srgbClr val="FDFCFA">
                  <a:lumMod val="25000"/>
                </a:srgb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MOVLW	b'00000001'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MOVWF	INDF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CALL	S_DASH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MOVLW	d'49'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MOVWF	COUNT4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MOVF	FSR,W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SUBWF	COUNT4,F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BTFSC	STATUS,2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Return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INCF	FSR,F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GOTO	PRINT_DASHES_TEMP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DFCFA">
                    <a:lumMod val="25000"/>
                  </a:srgbClr>
                </a:solidFill>
              </a:rPr>
              <a:t>			return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DFCFA">
                  <a:lumMod val="2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18998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835" y="2671559"/>
            <a:ext cx="5859724" cy="1514881"/>
          </a:xfrm>
        </p:spPr>
        <p:txBody>
          <a:bodyPr/>
          <a:lstStyle/>
          <a:p>
            <a:r>
              <a:rPr lang="en-US" dirty="0"/>
              <a:t>The Algorithm!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be serious!</a:t>
            </a:r>
          </a:p>
        </p:txBody>
      </p:sp>
    </p:spTree>
    <p:extLst>
      <p:ext uri="{BB962C8B-B14F-4D97-AF65-F5344CB8AC3E}">
        <p14:creationId xmlns:p14="http://schemas.microsoft.com/office/powerpoint/2010/main" val="658225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we faced while designing it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go right on first line , we increment</a:t>
            </a:r>
          </a:p>
          <a:p>
            <a:r>
              <a:rPr lang="en-US" dirty="0"/>
              <a:t>To go right on second line we decrement</a:t>
            </a:r>
          </a:p>
          <a:p>
            <a:r>
              <a:rPr lang="en-US" dirty="0"/>
              <a:t>To go left on first line , we decrement</a:t>
            </a:r>
          </a:p>
          <a:p>
            <a:r>
              <a:rPr lang="en-US" dirty="0"/>
              <a:t>To go left on second line we increment</a:t>
            </a:r>
          </a:p>
          <a:p>
            <a:r>
              <a:rPr lang="en-US" dirty="0"/>
              <a:t>To go up, we needed to use a formula (not so straight forward)</a:t>
            </a:r>
          </a:p>
          <a:p>
            <a:r>
              <a:rPr lang="en-US" dirty="0"/>
              <a:t>To go down, we also needed to use a formula (which required difficult to  )  							  design functions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41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3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06706" y="642937"/>
            <a:ext cx="8897565" cy="1486123"/>
          </a:xfrm>
        </p:spPr>
        <p:txBody>
          <a:bodyPr/>
          <a:lstStyle/>
          <a:p>
            <a:r>
              <a:rPr lang="en-US" dirty="0"/>
              <a:t>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Go_Right</a:t>
            </a:r>
            <a:r>
              <a:rPr lang="en-US" dirty="0"/>
              <a:t>	CALL	</a:t>
            </a:r>
            <a:r>
              <a:rPr lang="en-US" dirty="0" err="1"/>
              <a:t>CURSOR_right_position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BTFSS	LINE_NUMBER,1	</a:t>
            </a:r>
          </a:p>
          <a:p>
            <a:pPr marL="0" indent="0">
              <a:buNone/>
            </a:pPr>
            <a:r>
              <a:rPr lang="en-US" dirty="0"/>
              <a:t>		GOTO	</a:t>
            </a:r>
            <a:r>
              <a:rPr lang="en-US" dirty="0" err="1"/>
              <a:t>Go_Right_first_line</a:t>
            </a:r>
            <a:r>
              <a:rPr lang="en-US" dirty="0"/>
              <a:t>	if we’re on the  1st line </a:t>
            </a:r>
          </a:p>
          <a:p>
            <a:pPr marL="0" indent="0">
              <a:buNone/>
            </a:pPr>
            <a:r>
              <a:rPr lang="en-US" dirty="0"/>
              <a:t>		GOTO	</a:t>
            </a:r>
            <a:r>
              <a:rPr lang="en-US" dirty="0" err="1"/>
              <a:t>Go_Right_second_line</a:t>
            </a:r>
            <a:r>
              <a:rPr lang="en-US" dirty="0"/>
              <a:t>	if we’re on the 2nd 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4691" y="2986088"/>
            <a:ext cx="394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we’re up we don</a:t>
            </a:r>
            <a:r>
              <a:rPr lang="mr-IN" dirty="0"/>
              <a:t>’</a:t>
            </a:r>
            <a:r>
              <a:rPr lang="en-US" dirty="0"/>
              <a:t>t  do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112920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We’re on the first line, we increment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11" y="2603500"/>
            <a:ext cx="7677491" cy="3416300"/>
          </a:xfrm>
        </p:spPr>
      </p:pic>
    </p:spTree>
    <p:extLst>
      <p:ext uri="{BB962C8B-B14F-4D97-AF65-F5344CB8AC3E}">
        <p14:creationId xmlns:p14="http://schemas.microsoft.com/office/powerpoint/2010/main" val="741696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we’re on the second line we decrement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20" y="2603500"/>
            <a:ext cx="7346472" cy="3416300"/>
          </a:xfrm>
        </p:spPr>
      </p:pic>
    </p:spTree>
    <p:extLst>
      <p:ext uri="{BB962C8B-B14F-4D97-AF65-F5344CB8AC3E}">
        <p14:creationId xmlns:p14="http://schemas.microsoft.com/office/powerpoint/2010/main" val="628622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Similarly we do the </a:t>
            </a:r>
            <a:r>
              <a:rPr lang="en-US" dirty="0" err="1"/>
              <a:t>Go_Left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with different FSR values (and we go to Up afterwards)</a:t>
            </a:r>
          </a:p>
        </p:txBody>
      </p:sp>
    </p:spTree>
    <p:extLst>
      <p:ext uri="{BB962C8B-B14F-4D97-AF65-F5344CB8AC3E}">
        <p14:creationId xmlns:p14="http://schemas.microsoft.com/office/powerpoint/2010/main" val="1098745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 Up!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3766"/>
          </a:xfrm>
        </p:spPr>
      </p:pic>
    </p:spTree>
    <p:extLst>
      <p:ext uri="{BB962C8B-B14F-4D97-AF65-F5344CB8AC3E}">
        <p14:creationId xmlns:p14="http://schemas.microsoft.com/office/powerpoint/2010/main" val="13589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 we initialize the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	MOVLW	d'5'</a:t>
            </a:r>
          </a:p>
          <a:p>
            <a:pPr marL="0" indent="0">
              <a:buNone/>
            </a:pPr>
            <a:r>
              <a:rPr lang="en-US" dirty="0"/>
              <a:t>		MOVWF	OBSTACLES			;INITIALIZED MAX NUMBER OF OBSTACLES</a:t>
            </a:r>
          </a:p>
          <a:p>
            <a:pPr marL="0" indent="0">
              <a:buNone/>
            </a:pPr>
            <a:r>
              <a:rPr lang="en-US" dirty="0"/>
              <a:t>		MOVLW	d'20'</a:t>
            </a:r>
          </a:p>
          <a:p>
            <a:pPr marL="0" indent="0">
              <a:buNone/>
            </a:pPr>
            <a:r>
              <a:rPr lang="en-US" dirty="0"/>
              <a:t>		MOVWF	</a:t>
            </a:r>
            <a:r>
              <a:rPr lang="en-US" dirty="0" err="1"/>
              <a:t>Count_Print_FSR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MOVLW	d'1'</a:t>
            </a:r>
          </a:p>
          <a:p>
            <a:pPr marL="0" indent="0">
              <a:buNone/>
            </a:pPr>
            <a:r>
              <a:rPr lang="en-US" dirty="0"/>
              <a:t>		MOVWF	</a:t>
            </a:r>
            <a:r>
              <a:rPr lang="en-US" dirty="0" err="1"/>
              <a:t>S_Counter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MOVWF	</a:t>
            </a:r>
            <a:r>
              <a:rPr lang="en-US" dirty="0" err="1"/>
              <a:t>E_Counter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MOVLW	d'0'</a:t>
            </a:r>
          </a:p>
          <a:p>
            <a:pPr marL="0" indent="0">
              <a:buNone/>
            </a:pPr>
            <a:r>
              <a:rPr lang="en-US" dirty="0"/>
              <a:t>		MOVWF	I_1</a:t>
            </a:r>
          </a:p>
          <a:p>
            <a:pPr marL="0" indent="0">
              <a:buNone/>
            </a:pPr>
            <a:r>
              <a:rPr lang="en-US" dirty="0"/>
              <a:t>		MOVLW	d'1'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MOVwf</a:t>
            </a:r>
            <a:r>
              <a:rPr lang="en-US" dirty="0"/>
              <a:t>	I_2</a:t>
            </a:r>
          </a:p>
        </p:txBody>
      </p:sp>
    </p:spTree>
    <p:extLst>
      <p:ext uri="{BB962C8B-B14F-4D97-AF65-F5344CB8AC3E}">
        <p14:creationId xmlns:p14="http://schemas.microsoft.com/office/powerpoint/2010/main" val="40618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 GO GO DOWN!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81363" cy="6858000"/>
          </a:xfrm>
        </p:spPr>
      </p:pic>
    </p:spTree>
    <p:extLst>
      <p:ext uri="{BB962C8B-B14F-4D97-AF65-F5344CB8AC3E}">
        <p14:creationId xmlns:p14="http://schemas.microsoft.com/office/powerpoint/2010/main" val="160925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then write the Menu Options</a:t>
            </a:r>
            <a:br>
              <a:rPr lang="en-US" dirty="0"/>
            </a:br>
            <a:r>
              <a:rPr lang="en-US" dirty="0"/>
              <a:t>	and go into an infinite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	Call	</a:t>
            </a:r>
            <a:r>
              <a:rPr lang="en-US" dirty="0" err="1"/>
              <a:t>Default_Line</a:t>
            </a:r>
            <a:r>
              <a:rPr lang="en-US" dirty="0"/>
              <a:t>	;We are going to the Default line</a:t>
            </a:r>
          </a:p>
          <a:p>
            <a:pPr marL="0" indent="0">
              <a:buNone/>
            </a:pPr>
            <a:r>
              <a:rPr lang="en-US" dirty="0"/>
              <a:t>		Call	</a:t>
            </a:r>
            <a:r>
              <a:rPr lang="en-US" dirty="0" err="1"/>
              <a:t>Menu_Flag</a:t>
            </a:r>
            <a:r>
              <a:rPr lang="en-US" dirty="0"/>
              <a:t>	 ;We are setting the General Flag as Menu Flag</a:t>
            </a:r>
          </a:p>
          <a:p>
            <a:pPr marL="0" indent="0">
              <a:buNone/>
            </a:pPr>
            <a:r>
              <a:rPr lang="en-US" dirty="0"/>
              <a:t>		Call	</a:t>
            </a:r>
            <a:r>
              <a:rPr lang="en-US" dirty="0" err="1"/>
              <a:t>S_Pointer</a:t>
            </a:r>
            <a:r>
              <a:rPr lang="en-US" dirty="0"/>
              <a:t>		;Setting a Pointer</a:t>
            </a:r>
          </a:p>
          <a:p>
            <a:pPr marL="0" indent="0">
              <a:buNone/>
            </a:pPr>
            <a:r>
              <a:rPr lang="en-US" dirty="0"/>
              <a:t>		Call	L_D			.</a:t>
            </a:r>
          </a:p>
          <a:p>
            <a:pPr marL="0" indent="0">
              <a:buNone/>
            </a:pPr>
            <a:r>
              <a:rPr lang="en-US" dirty="0"/>
              <a:t>		Call	L_E			.</a:t>
            </a:r>
          </a:p>
          <a:p>
            <a:pPr marL="0" indent="0">
              <a:buNone/>
            </a:pPr>
            <a:r>
              <a:rPr lang="en-US" dirty="0"/>
              <a:t>		Call	L_F			.</a:t>
            </a:r>
          </a:p>
          <a:p>
            <a:pPr marL="0" indent="0">
              <a:buNone/>
            </a:pPr>
            <a:r>
              <a:rPr lang="en-US" dirty="0"/>
              <a:t>		Call	L_A</a:t>
            </a:r>
          </a:p>
          <a:p>
            <a:pPr marL="0" indent="0">
              <a:buNone/>
            </a:pPr>
            <a:r>
              <a:rPr lang="en-US" dirty="0"/>
              <a:t>		Call	L_U</a:t>
            </a:r>
          </a:p>
          <a:p>
            <a:pPr marL="0" indent="0">
              <a:buNone/>
            </a:pPr>
            <a:r>
              <a:rPr lang="en-US" dirty="0"/>
              <a:t>		Call	L_L</a:t>
            </a:r>
          </a:p>
          <a:p>
            <a:pPr marL="0" indent="0">
              <a:buNone/>
            </a:pPr>
            <a:r>
              <a:rPr lang="en-US" dirty="0"/>
              <a:t>		Call	L_T</a:t>
            </a:r>
          </a:p>
        </p:txBody>
      </p:sp>
    </p:spTree>
    <p:extLst>
      <p:ext uri="{BB962C8B-B14F-4D97-AF65-F5344CB8AC3E}">
        <p14:creationId xmlns:p14="http://schemas.microsoft.com/office/powerpoint/2010/main" val="45000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INFINITE LOOP </a:t>
            </a:r>
            <a:br>
              <a:rPr lang="en-US" dirty="0"/>
            </a:br>
            <a:r>
              <a:rPr lang="en-US" dirty="0"/>
              <a:t>TATATADUM!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81989"/>
            <a:ext cx="8770571" cy="3651504"/>
          </a:xfrm>
        </p:spPr>
        <p:txBody>
          <a:bodyPr/>
          <a:lstStyle/>
          <a:p>
            <a:r>
              <a:rPr lang="en-US" dirty="0"/>
              <a:t>We put an infinite loop to accept interrupts!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08948" y="264699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	BTFSC	INTCON ,RBIF</a:t>
            </a:r>
          </a:p>
          <a:p>
            <a:r>
              <a:rPr lang="en-US" dirty="0"/>
              <a:t>			GOTO	RBIFINT</a:t>
            </a:r>
          </a:p>
          <a:p>
            <a:r>
              <a:rPr lang="en-US" dirty="0"/>
              <a:t>			BTFSC	INTCON, T0IF</a:t>
            </a:r>
          </a:p>
          <a:p>
            <a:r>
              <a:rPr lang="en-US" dirty="0"/>
              <a:t>			GOTO	TMR0INT</a:t>
            </a:r>
          </a:p>
          <a:p>
            <a:endParaRPr lang="en-US" dirty="0"/>
          </a:p>
          <a:p>
            <a:r>
              <a:rPr lang="en-US" dirty="0"/>
              <a:t>RBIFINT		CALL		DELAY1m</a:t>
            </a:r>
          </a:p>
          <a:p>
            <a:r>
              <a:rPr lang="en-US" dirty="0"/>
              <a:t>			BTFSS	PORTB,4</a:t>
            </a:r>
          </a:p>
          <a:p>
            <a:r>
              <a:rPr lang="en-US" dirty="0"/>
              <a:t>			GOTO	MOVE</a:t>
            </a:r>
          </a:p>
          <a:p>
            <a:r>
              <a:rPr lang="en-US" dirty="0"/>
              <a:t>			BTFSS	PORTB,5</a:t>
            </a:r>
          </a:p>
          <a:p>
            <a:r>
              <a:rPr lang="en-US" dirty="0"/>
              <a:t>			GOTO	CONFIRM</a:t>
            </a:r>
          </a:p>
          <a:p>
            <a:r>
              <a:rPr lang="en-US" dirty="0"/>
              <a:t>			BTFSS	PORTB,6</a:t>
            </a:r>
          </a:p>
          <a:p>
            <a:r>
              <a:rPr lang="en-US" dirty="0"/>
              <a:t>			GOTO	START_OL</a:t>
            </a:r>
          </a:p>
          <a:p>
            <a:r>
              <a:rPr lang="en-US" dirty="0"/>
              <a:t>			BTFSS	PORTB,7</a:t>
            </a:r>
          </a:p>
          <a:p>
            <a:r>
              <a:rPr lang="en-US" dirty="0"/>
              <a:t>			GOTO	END_OL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255488" y="3445041"/>
            <a:ext cx="110690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16878" y="3133908"/>
            <a:ext cx="311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select which interrupt we wish </a:t>
            </a:r>
            <a:r>
              <a:rPr lang="en-US"/>
              <a:t>to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43963" y="4632158"/>
            <a:ext cx="2860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an interrupt on Port B we need </a:t>
            </a:r>
            <a:r>
              <a:rPr lang="en-US"/>
              <a:t>to know which one changed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55487" y="5232322"/>
            <a:ext cx="110690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5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2543175"/>
            <a:ext cx="5859724" cy="1129119"/>
          </a:xfrm>
        </p:spPr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Flag General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04971"/>
              </p:ext>
            </p:extLst>
          </p:nvPr>
        </p:nvGraphicFramePr>
        <p:xfrm>
          <a:off x="1683544" y="2835148"/>
          <a:ext cx="8824912" cy="263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Bit is Set</a:t>
                      </a:r>
                    </a:p>
                  </a:txBody>
                  <a:tcPr marL="92003" marR="920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We’re in the Menu</a:t>
                      </a:r>
                    </a:p>
                  </a:txBody>
                  <a:tcPr marL="92003" marR="920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 is Set</a:t>
                      </a:r>
                    </a:p>
                  </a:txBody>
                  <a:tcPr marL="92003" marR="920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We’re in the Default Mode</a:t>
                      </a:r>
                    </a:p>
                  </a:txBody>
                  <a:tcPr marL="92003" marR="920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2 is Set</a:t>
                      </a:r>
                    </a:p>
                  </a:txBody>
                  <a:tcPr marL="92003" marR="920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We’re in the Obstacle Mode</a:t>
                      </a:r>
                    </a:p>
                  </a:txBody>
                  <a:tcPr marL="92003" marR="920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3 is Set</a:t>
                      </a:r>
                    </a:p>
                  </a:txBody>
                  <a:tcPr marL="92003" marR="920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We’re in the Maze Mode</a:t>
                      </a:r>
                    </a:p>
                  </a:txBody>
                  <a:tcPr marL="92003" marR="920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6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557" y="2674059"/>
            <a:ext cx="5859724" cy="1229883"/>
          </a:xfrm>
        </p:spPr>
        <p:txBody>
          <a:bodyPr/>
          <a:lstStyle/>
          <a:p>
            <a:pPr algn="ctr"/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986969" y="2674059"/>
            <a:ext cx="4566474" cy="1038807"/>
          </a:xfrm>
        </p:spPr>
        <p:txBody>
          <a:bodyPr/>
          <a:lstStyle/>
          <a:p>
            <a:pPr algn="ctr"/>
            <a:r>
              <a:rPr lang="en-US" dirty="0"/>
              <a:t>Depending on the interrupts we are going to Move or Confirm</a:t>
            </a:r>
          </a:p>
        </p:txBody>
      </p:sp>
    </p:spTree>
    <p:extLst>
      <p:ext uri="{BB962C8B-B14F-4D97-AF65-F5344CB8AC3E}">
        <p14:creationId xmlns:p14="http://schemas.microsoft.com/office/powerpoint/2010/main" val="1356069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</TotalTime>
  <Words>559</Words>
  <Application>Microsoft Office PowerPoint</Application>
  <PresentationFormat>Widescreen</PresentationFormat>
  <Paragraphs>259</Paragraphs>
  <Slides>40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 Gothic</vt:lpstr>
      <vt:lpstr>Century Schoolbook</vt:lpstr>
      <vt:lpstr>Corbel</vt:lpstr>
      <vt:lpstr>Helvetica Neue</vt:lpstr>
      <vt:lpstr>Wingdings 3</vt:lpstr>
      <vt:lpstr>Ion Boardroom</vt:lpstr>
      <vt:lpstr> MAZE SOLVER (2017)</vt:lpstr>
      <vt:lpstr>What Have we done?</vt:lpstr>
      <vt:lpstr>Main Menu</vt:lpstr>
      <vt:lpstr>At first we initialize the registers</vt:lpstr>
      <vt:lpstr>We then write the Menu Options  and go into an infinite loop</vt:lpstr>
      <vt:lpstr>INFINITE LOOP  TATATADUM!</vt:lpstr>
      <vt:lpstr>Flags</vt:lpstr>
      <vt:lpstr>Flag General</vt:lpstr>
      <vt:lpstr>Interrupts</vt:lpstr>
      <vt:lpstr>Move</vt:lpstr>
      <vt:lpstr>Move Branching</vt:lpstr>
      <vt:lpstr>Confirms</vt:lpstr>
      <vt:lpstr>PowerPoint Presentation</vt:lpstr>
      <vt:lpstr>TIMER ZERO INTERRUPT</vt:lpstr>
      <vt:lpstr>Conventions</vt:lpstr>
      <vt:lpstr>INDF Conventions</vt:lpstr>
      <vt:lpstr>WE CHOSE A CHALLENGING FSR</vt:lpstr>
      <vt:lpstr>PowerPoint Presentation</vt:lpstr>
      <vt:lpstr>How did we map the FSR to the LCD screen??</vt:lpstr>
      <vt:lpstr>The Star Function</vt:lpstr>
      <vt:lpstr>If we’re on the first line, we adjust cursor to FSR address</vt:lpstr>
      <vt:lpstr>Similarly, for the second line we do the same!</vt:lpstr>
      <vt:lpstr>How to Remove The Pointer??</vt:lpstr>
      <vt:lpstr>This is just a loop inside Reset_Memory</vt:lpstr>
      <vt:lpstr>Here, we effectively remove the Pointers</vt:lpstr>
      <vt:lpstr>How did we go down?</vt:lpstr>
      <vt:lpstr>How did we go up?</vt:lpstr>
      <vt:lpstr>Inserting a Block</vt:lpstr>
      <vt:lpstr>PowerPoint Presentation</vt:lpstr>
      <vt:lpstr>How did we Insert the Dashes?</vt:lpstr>
      <vt:lpstr>PowerPoint Presentation</vt:lpstr>
      <vt:lpstr>The Algorithm!</vt:lpstr>
      <vt:lpstr>Problems we faced while designing it </vt:lpstr>
      <vt:lpstr>Let’s Get Started!</vt:lpstr>
      <vt:lpstr>Right</vt:lpstr>
      <vt:lpstr>When We’re on the first line, we increment</vt:lpstr>
      <vt:lpstr>If we’re on the second line we decrement</vt:lpstr>
      <vt:lpstr>Similarly we do the Go_Left</vt:lpstr>
      <vt:lpstr>Go Up!</vt:lpstr>
      <vt:lpstr>GO GO GO DOWN!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SOLVER</dc:title>
  <dc:creator>Marwan Jalaleddine (Student)</dc:creator>
  <cp:lastModifiedBy>Marwan Jalaleddine (Alumni)</cp:lastModifiedBy>
  <cp:revision>34</cp:revision>
  <dcterms:created xsi:type="dcterms:W3CDTF">2017-04-25T16:32:37Z</dcterms:created>
  <dcterms:modified xsi:type="dcterms:W3CDTF">2020-06-26T18:58:29Z</dcterms:modified>
</cp:coreProperties>
</file>