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  <p:sldMasterId id="2147483750" r:id="rId2"/>
  </p:sldMasterIdLst>
  <p:notesMasterIdLst>
    <p:notesMasterId r:id="rId44"/>
  </p:notesMasterIdLst>
  <p:sldIdLst>
    <p:sldId id="256" r:id="rId3"/>
    <p:sldId id="257" r:id="rId4"/>
    <p:sldId id="259" r:id="rId5"/>
    <p:sldId id="258" r:id="rId6"/>
    <p:sldId id="260" r:id="rId7"/>
    <p:sldId id="261" r:id="rId8"/>
    <p:sldId id="267" r:id="rId9"/>
    <p:sldId id="265" r:id="rId10"/>
    <p:sldId id="262" r:id="rId11"/>
    <p:sldId id="263" r:id="rId12"/>
    <p:sldId id="264" r:id="rId13"/>
    <p:sldId id="266" r:id="rId14"/>
    <p:sldId id="269" r:id="rId15"/>
    <p:sldId id="270" r:id="rId16"/>
    <p:sldId id="302" r:id="rId17"/>
    <p:sldId id="303" r:id="rId18"/>
    <p:sldId id="272" r:id="rId19"/>
    <p:sldId id="274" r:id="rId20"/>
    <p:sldId id="279" r:id="rId21"/>
    <p:sldId id="280" r:id="rId22"/>
    <p:sldId id="281" r:id="rId23"/>
    <p:sldId id="282" r:id="rId24"/>
    <p:sldId id="284" r:id="rId25"/>
    <p:sldId id="285" r:id="rId26"/>
    <p:sldId id="286" r:id="rId27"/>
    <p:sldId id="288" r:id="rId28"/>
    <p:sldId id="289" r:id="rId29"/>
    <p:sldId id="275" r:id="rId30"/>
    <p:sldId id="277" r:id="rId31"/>
    <p:sldId id="278" r:id="rId32"/>
    <p:sldId id="276" r:id="rId33"/>
    <p:sldId id="290" r:id="rId34"/>
    <p:sldId id="291" r:id="rId35"/>
    <p:sldId id="292" r:id="rId36"/>
    <p:sldId id="294" r:id="rId37"/>
    <p:sldId id="295" r:id="rId38"/>
    <p:sldId id="296" r:id="rId39"/>
    <p:sldId id="297" r:id="rId40"/>
    <p:sldId id="299" r:id="rId41"/>
    <p:sldId id="300" r:id="rId42"/>
    <p:sldId id="301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1790"/>
  </p:normalViewPr>
  <p:slideViewPr>
    <p:cSldViewPr snapToGrid="0" snapToObjects="1">
      <p:cViewPr>
        <p:scale>
          <a:sx n="90" d="100"/>
          <a:sy n="90" d="100"/>
        </p:scale>
        <p:origin x="1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0B9D2-16EC-AA4D-AE15-D865453B8FA6}" type="datetimeFigureOut">
              <a:rPr lang="en-US" smtClean="0"/>
              <a:t>4/26/17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B17C5-984B-EA47-BA20-FF203E46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83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should explain</a:t>
            </a:r>
            <a:r>
              <a:rPr lang="en-US" baseline="0" dirty="0" smtClean="0"/>
              <a:t> more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B17C5-984B-EA47-BA20-FF203E468A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85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B17C5-984B-EA47-BA20-FF203E468A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39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B17C5-984B-EA47-BA20-FF203E468A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92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each confirm we check</a:t>
            </a:r>
            <a:r>
              <a:rPr lang="en-US" baseline="0" dirty="0" smtClean="0"/>
              <a:t> the General flag and In modes 2 and 3 we check the number of remaining obstacles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B17C5-984B-EA47-BA20-FF203E468A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15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B17C5-984B-EA47-BA20-FF203E468A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5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B17C5-984B-EA47-BA20-FF203E468A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79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B17C5-984B-EA47-BA20-FF203E468A4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45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3175" y="-19050"/>
            <a:ext cx="12201525" cy="6883400"/>
            <a:chOff x="-3175" y="-19050"/>
            <a:chExt cx="12201525" cy="6883400"/>
          </a:xfrm>
        </p:grpSpPr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1560513" y="-19050"/>
              <a:ext cx="10028237" cy="6883400"/>
            </a:xfrm>
            <a:custGeom>
              <a:avLst/>
              <a:gdLst/>
              <a:ahLst/>
              <a:cxnLst/>
              <a:rect l="0" t="0" r="r" b="b"/>
              <a:pathLst>
                <a:path w="3154" h="216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0" y="0"/>
              <a:ext cx="11633200" cy="6861175"/>
            </a:xfrm>
            <a:custGeom>
              <a:avLst/>
              <a:gdLst/>
              <a:ahLst/>
              <a:cxnLst/>
              <a:rect l="0" t="0" r="r" b="b"/>
              <a:pathLst>
                <a:path w="3661" h="2158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3175" y="0"/>
              <a:ext cx="12201525" cy="4895850"/>
            </a:xfrm>
            <a:custGeom>
              <a:avLst/>
              <a:gdLst/>
              <a:ahLst/>
              <a:cxnLst/>
              <a:rect l="0" t="0" r="r" b="b"/>
              <a:pathLst>
                <a:path w="3843" h="1540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-3175" y="-12700"/>
            <a:ext cx="12204700" cy="6872288"/>
          </a:xfrm>
          <a:custGeom>
            <a:avLst/>
            <a:gdLst/>
            <a:ahLst/>
            <a:cxnLst/>
            <a:rect l="0" t="0" r="r" b="b"/>
            <a:pathLst>
              <a:path w="3844" h="2163">
                <a:moveTo>
                  <a:pt x="1593" y="814"/>
                </a:moveTo>
                <a:cubicBezTo>
                  <a:pt x="1583" y="798"/>
                  <a:pt x="1568" y="797"/>
                  <a:pt x="1553" y="805"/>
                </a:cubicBezTo>
                <a:cubicBezTo>
                  <a:pt x="1533" y="815"/>
                  <a:pt x="1535" y="839"/>
                  <a:pt x="1557" y="868"/>
                </a:cubicBezTo>
                <a:cubicBezTo>
                  <a:pt x="1597" y="847"/>
                  <a:pt x="1605" y="833"/>
                  <a:pt x="1593" y="814"/>
                </a:cubicBezTo>
                <a:close/>
                <a:moveTo>
                  <a:pt x="1673" y="1545"/>
                </a:moveTo>
                <a:cubicBezTo>
                  <a:pt x="1696" y="1544"/>
                  <a:pt x="1715" y="1521"/>
                  <a:pt x="1715" y="1493"/>
                </a:cubicBezTo>
                <a:cubicBezTo>
                  <a:pt x="1715" y="1471"/>
                  <a:pt x="1708" y="1453"/>
                  <a:pt x="1689" y="1442"/>
                </a:cubicBezTo>
                <a:cubicBezTo>
                  <a:pt x="1674" y="1443"/>
                  <a:pt x="1661" y="1443"/>
                  <a:pt x="1641" y="1445"/>
                </a:cubicBezTo>
                <a:cubicBezTo>
                  <a:pt x="1635" y="1460"/>
                  <a:pt x="1626" y="1477"/>
                  <a:pt x="1625" y="1494"/>
                </a:cubicBezTo>
                <a:cubicBezTo>
                  <a:pt x="1622" y="1521"/>
                  <a:pt x="1648" y="1545"/>
                  <a:pt x="1673" y="1545"/>
                </a:cubicBezTo>
                <a:close/>
                <a:moveTo>
                  <a:pt x="1887" y="146"/>
                </a:moveTo>
                <a:cubicBezTo>
                  <a:pt x="1906" y="122"/>
                  <a:pt x="1913" y="98"/>
                  <a:pt x="1894" y="76"/>
                </a:cubicBezTo>
                <a:cubicBezTo>
                  <a:pt x="1878" y="56"/>
                  <a:pt x="1854" y="57"/>
                  <a:pt x="1831" y="66"/>
                </a:cubicBezTo>
                <a:cubicBezTo>
                  <a:pt x="1811" y="86"/>
                  <a:pt x="1815" y="107"/>
                  <a:pt x="1828" y="129"/>
                </a:cubicBezTo>
                <a:cubicBezTo>
                  <a:pt x="1842" y="151"/>
                  <a:pt x="1861" y="151"/>
                  <a:pt x="1887" y="146"/>
                </a:cubicBezTo>
                <a:close/>
                <a:moveTo>
                  <a:pt x="1696" y="1229"/>
                </a:moveTo>
                <a:cubicBezTo>
                  <a:pt x="1705" y="1228"/>
                  <a:pt x="1719" y="1216"/>
                  <a:pt x="1720" y="1208"/>
                </a:cubicBezTo>
                <a:cubicBezTo>
                  <a:pt x="1721" y="1195"/>
                  <a:pt x="1716" y="1177"/>
                  <a:pt x="1707" y="1169"/>
                </a:cubicBezTo>
                <a:cubicBezTo>
                  <a:pt x="1690" y="1155"/>
                  <a:pt x="1677" y="1172"/>
                  <a:pt x="1663" y="1187"/>
                </a:cubicBezTo>
                <a:cubicBezTo>
                  <a:pt x="1668" y="1208"/>
                  <a:pt x="1668" y="1232"/>
                  <a:pt x="1696" y="1229"/>
                </a:cubicBezTo>
                <a:close/>
                <a:moveTo>
                  <a:pt x="1646" y="1326"/>
                </a:moveTo>
                <a:cubicBezTo>
                  <a:pt x="1640" y="1344"/>
                  <a:pt x="1640" y="1363"/>
                  <a:pt x="1661" y="1374"/>
                </a:cubicBezTo>
                <a:cubicBezTo>
                  <a:pt x="1675" y="1382"/>
                  <a:pt x="1691" y="1393"/>
                  <a:pt x="1706" y="1379"/>
                </a:cubicBezTo>
                <a:cubicBezTo>
                  <a:pt x="1731" y="1355"/>
                  <a:pt x="1719" y="1329"/>
                  <a:pt x="1706" y="1301"/>
                </a:cubicBezTo>
                <a:cubicBezTo>
                  <a:pt x="1678" y="1298"/>
                  <a:pt x="1654" y="1298"/>
                  <a:pt x="1646" y="1326"/>
                </a:cubicBezTo>
                <a:close/>
                <a:moveTo>
                  <a:pt x="1771" y="551"/>
                </a:moveTo>
                <a:cubicBezTo>
                  <a:pt x="1778" y="534"/>
                  <a:pt x="1777" y="512"/>
                  <a:pt x="1773" y="493"/>
                </a:cubicBezTo>
                <a:cubicBezTo>
                  <a:pt x="1770" y="476"/>
                  <a:pt x="1738" y="463"/>
                  <a:pt x="1719" y="466"/>
                </a:cubicBezTo>
                <a:cubicBezTo>
                  <a:pt x="1700" y="470"/>
                  <a:pt x="1690" y="481"/>
                  <a:pt x="1689" y="501"/>
                </a:cubicBezTo>
                <a:cubicBezTo>
                  <a:pt x="1688" y="522"/>
                  <a:pt x="1686" y="543"/>
                  <a:pt x="1685" y="567"/>
                </a:cubicBezTo>
                <a:cubicBezTo>
                  <a:pt x="1702" y="570"/>
                  <a:pt x="1711" y="571"/>
                  <a:pt x="1720" y="573"/>
                </a:cubicBezTo>
                <a:cubicBezTo>
                  <a:pt x="1743" y="578"/>
                  <a:pt x="1763" y="569"/>
                  <a:pt x="1771" y="551"/>
                </a:cubicBezTo>
                <a:close/>
                <a:moveTo>
                  <a:pt x="1603" y="982"/>
                </a:moveTo>
                <a:cubicBezTo>
                  <a:pt x="1606" y="997"/>
                  <a:pt x="1609" y="1013"/>
                  <a:pt x="1614" y="1033"/>
                </a:cubicBezTo>
                <a:cubicBezTo>
                  <a:pt x="1633" y="1025"/>
                  <a:pt x="1647" y="1018"/>
                  <a:pt x="1661" y="1012"/>
                </a:cubicBezTo>
                <a:cubicBezTo>
                  <a:pt x="1649" y="961"/>
                  <a:pt x="1643" y="958"/>
                  <a:pt x="1603" y="982"/>
                </a:cubicBezTo>
                <a:close/>
                <a:moveTo>
                  <a:pt x="1758" y="664"/>
                </a:moveTo>
                <a:cubicBezTo>
                  <a:pt x="1726" y="642"/>
                  <a:pt x="1707" y="642"/>
                  <a:pt x="1690" y="662"/>
                </a:cubicBezTo>
                <a:cubicBezTo>
                  <a:pt x="1676" y="680"/>
                  <a:pt x="1681" y="692"/>
                  <a:pt x="1715" y="719"/>
                </a:cubicBezTo>
                <a:cubicBezTo>
                  <a:pt x="1756" y="709"/>
                  <a:pt x="1758" y="706"/>
                  <a:pt x="1758" y="664"/>
                </a:cubicBezTo>
                <a:close/>
                <a:moveTo>
                  <a:pt x="1640" y="242"/>
                </a:moveTo>
                <a:cubicBezTo>
                  <a:pt x="1649" y="234"/>
                  <a:pt x="1664" y="220"/>
                  <a:pt x="1674" y="210"/>
                </a:cubicBezTo>
                <a:cubicBezTo>
                  <a:pt x="1677" y="141"/>
                  <a:pt x="1646" y="119"/>
                  <a:pt x="1598" y="113"/>
                </a:cubicBezTo>
                <a:cubicBezTo>
                  <a:pt x="1565" y="124"/>
                  <a:pt x="1554" y="148"/>
                  <a:pt x="1557" y="180"/>
                </a:cubicBezTo>
                <a:cubicBezTo>
                  <a:pt x="1561" y="221"/>
                  <a:pt x="1592" y="231"/>
                  <a:pt x="1640" y="242"/>
                </a:cubicBezTo>
                <a:close/>
                <a:moveTo>
                  <a:pt x="1430" y="33"/>
                </a:moveTo>
                <a:cubicBezTo>
                  <a:pt x="1458" y="41"/>
                  <a:pt x="1488" y="33"/>
                  <a:pt x="1497" y="14"/>
                </a:cubicBezTo>
                <a:cubicBezTo>
                  <a:pt x="1499" y="11"/>
                  <a:pt x="1500" y="8"/>
                  <a:pt x="1501" y="5"/>
                </a:cubicBezTo>
                <a:cubicBezTo>
                  <a:pt x="1395" y="5"/>
                  <a:pt x="1395" y="5"/>
                  <a:pt x="1395" y="5"/>
                </a:cubicBezTo>
                <a:cubicBezTo>
                  <a:pt x="1400" y="20"/>
                  <a:pt x="1411" y="27"/>
                  <a:pt x="1430" y="33"/>
                </a:cubicBezTo>
                <a:close/>
                <a:moveTo>
                  <a:pt x="1530" y="599"/>
                </a:moveTo>
                <a:cubicBezTo>
                  <a:pt x="1550" y="605"/>
                  <a:pt x="1581" y="588"/>
                  <a:pt x="1586" y="569"/>
                </a:cubicBezTo>
                <a:cubicBezTo>
                  <a:pt x="1592" y="550"/>
                  <a:pt x="1574" y="522"/>
                  <a:pt x="1552" y="517"/>
                </a:cubicBezTo>
                <a:cubicBezTo>
                  <a:pt x="1531" y="511"/>
                  <a:pt x="1513" y="523"/>
                  <a:pt x="1507" y="545"/>
                </a:cubicBezTo>
                <a:cubicBezTo>
                  <a:pt x="1501" y="569"/>
                  <a:pt x="1512" y="594"/>
                  <a:pt x="1530" y="599"/>
                </a:cubicBezTo>
                <a:close/>
                <a:moveTo>
                  <a:pt x="1425" y="684"/>
                </a:moveTo>
                <a:cubicBezTo>
                  <a:pt x="1434" y="641"/>
                  <a:pt x="1429" y="627"/>
                  <a:pt x="1399" y="614"/>
                </a:cubicBezTo>
                <a:cubicBezTo>
                  <a:pt x="1381" y="606"/>
                  <a:pt x="1366" y="610"/>
                  <a:pt x="1355" y="626"/>
                </a:cubicBezTo>
                <a:cubicBezTo>
                  <a:pt x="1342" y="642"/>
                  <a:pt x="1344" y="674"/>
                  <a:pt x="1358" y="690"/>
                </a:cubicBezTo>
                <a:cubicBezTo>
                  <a:pt x="1372" y="707"/>
                  <a:pt x="1385" y="706"/>
                  <a:pt x="1425" y="684"/>
                </a:cubicBezTo>
                <a:close/>
                <a:moveTo>
                  <a:pt x="1727" y="70"/>
                </a:moveTo>
                <a:cubicBezTo>
                  <a:pt x="1752" y="75"/>
                  <a:pt x="1773" y="54"/>
                  <a:pt x="1788" y="14"/>
                </a:cubicBezTo>
                <a:cubicBezTo>
                  <a:pt x="1785" y="11"/>
                  <a:pt x="1783" y="8"/>
                  <a:pt x="1780" y="5"/>
                </a:cubicBezTo>
                <a:cubicBezTo>
                  <a:pt x="1689" y="5"/>
                  <a:pt x="1689" y="5"/>
                  <a:pt x="1689" y="5"/>
                </a:cubicBezTo>
                <a:cubicBezTo>
                  <a:pt x="1685" y="14"/>
                  <a:pt x="1682" y="24"/>
                  <a:pt x="1682" y="34"/>
                </a:cubicBezTo>
                <a:cubicBezTo>
                  <a:pt x="1680" y="59"/>
                  <a:pt x="1707" y="66"/>
                  <a:pt x="1727" y="70"/>
                </a:cubicBezTo>
                <a:close/>
                <a:moveTo>
                  <a:pt x="1695" y="1112"/>
                </a:moveTo>
                <a:cubicBezTo>
                  <a:pt x="1705" y="1113"/>
                  <a:pt x="1715" y="1107"/>
                  <a:pt x="1733" y="1101"/>
                </a:cubicBezTo>
                <a:cubicBezTo>
                  <a:pt x="1723" y="1085"/>
                  <a:pt x="1720" y="1071"/>
                  <a:pt x="1711" y="1068"/>
                </a:cubicBezTo>
                <a:cubicBezTo>
                  <a:pt x="1697" y="1061"/>
                  <a:pt x="1684" y="1068"/>
                  <a:pt x="1680" y="1084"/>
                </a:cubicBezTo>
                <a:cubicBezTo>
                  <a:pt x="1675" y="1099"/>
                  <a:pt x="1680" y="1111"/>
                  <a:pt x="1695" y="1112"/>
                </a:cubicBezTo>
                <a:close/>
                <a:moveTo>
                  <a:pt x="1360" y="1002"/>
                </a:moveTo>
                <a:cubicBezTo>
                  <a:pt x="1383" y="1009"/>
                  <a:pt x="1409" y="994"/>
                  <a:pt x="1414" y="971"/>
                </a:cubicBezTo>
                <a:cubicBezTo>
                  <a:pt x="1419" y="949"/>
                  <a:pt x="1401" y="920"/>
                  <a:pt x="1377" y="915"/>
                </a:cubicBezTo>
                <a:cubicBezTo>
                  <a:pt x="1357" y="911"/>
                  <a:pt x="1335" y="927"/>
                  <a:pt x="1329" y="949"/>
                </a:cubicBezTo>
                <a:cubicBezTo>
                  <a:pt x="1323" y="973"/>
                  <a:pt x="1336" y="996"/>
                  <a:pt x="1360" y="1002"/>
                </a:cubicBezTo>
                <a:close/>
                <a:moveTo>
                  <a:pt x="1733" y="909"/>
                </a:moveTo>
                <a:cubicBezTo>
                  <a:pt x="1725" y="903"/>
                  <a:pt x="1707" y="901"/>
                  <a:pt x="1697" y="906"/>
                </a:cubicBezTo>
                <a:cubicBezTo>
                  <a:pt x="1682" y="913"/>
                  <a:pt x="1686" y="931"/>
                  <a:pt x="1708" y="956"/>
                </a:cubicBezTo>
                <a:cubicBezTo>
                  <a:pt x="1737" y="940"/>
                  <a:pt x="1747" y="921"/>
                  <a:pt x="1733" y="909"/>
                </a:cubicBezTo>
                <a:close/>
                <a:moveTo>
                  <a:pt x="1707" y="834"/>
                </a:moveTo>
                <a:cubicBezTo>
                  <a:pt x="1724" y="839"/>
                  <a:pt x="1745" y="825"/>
                  <a:pt x="1749" y="807"/>
                </a:cubicBezTo>
                <a:cubicBezTo>
                  <a:pt x="1752" y="791"/>
                  <a:pt x="1739" y="767"/>
                  <a:pt x="1723" y="763"/>
                </a:cubicBezTo>
                <a:cubicBezTo>
                  <a:pt x="1707" y="759"/>
                  <a:pt x="1688" y="772"/>
                  <a:pt x="1682" y="792"/>
                </a:cubicBezTo>
                <a:cubicBezTo>
                  <a:pt x="1676" y="810"/>
                  <a:pt x="1687" y="828"/>
                  <a:pt x="1707" y="834"/>
                </a:cubicBezTo>
                <a:close/>
                <a:moveTo>
                  <a:pt x="1637" y="1745"/>
                </a:moveTo>
                <a:cubicBezTo>
                  <a:pt x="1636" y="1732"/>
                  <a:pt x="1626" y="1722"/>
                  <a:pt x="1612" y="1720"/>
                </a:cubicBezTo>
                <a:cubicBezTo>
                  <a:pt x="1598" y="1718"/>
                  <a:pt x="1587" y="1722"/>
                  <a:pt x="1581" y="1736"/>
                </a:cubicBezTo>
                <a:cubicBezTo>
                  <a:pt x="1573" y="1751"/>
                  <a:pt x="1577" y="1760"/>
                  <a:pt x="1601" y="1780"/>
                </a:cubicBezTo>
                <a:cubicBezTo>
                  <a:pt x="1628" y="1771"/>
                  <a:pt x="1637" y="1761"/>
                  <a:pt x="1637" y="1745"/>
                </a:cubicBezTo>
                <a:close/>
                <a:moveTo>
                  <a:pt x="1566" y="1832"/>
                </a:moveTo>
                <a:cubicBezTo>
                  <a:pt x="1558" y="1838"/>
                  <a:pt x="1553" y="1845"/>
                  <a:pt x="1557" y="1857"/>
                </a:cubicBezTo>
                <a:cubicBezTo>
                  <a:pt x="1561" y="1868"/>
                  <a:pt x="1576" y="1879"/>
                  <a:pt x="1586" y="1876"/>
                </a:cubicBezTo>
                <a:cubicBezTo>
                  <a:pt x="1603" y="1871"/>
                  <a:pt x="1608" y="1858"/>
                  <a:pt x="1606" y="1842"/>
                </a:cubicBezTo>
                <a:cubicBezTo>
                  <a:pt x="1588" y="1825"/>
                  <a:pt x="1580" y="1823"/>
                  <a:pt x="1566" y="1832"/>
                </a:cubicBezTo>
                <a:close/>
                <a:moveTo>
                  <a:pt x="1545" y="1171"/>
                </a:moveTo>
                <a:cubicBezTo>
                  <a:pt x="1570" y="1170"/>
                  <a:pt x="1578" y="1152"/>
                  <a:pt x="1573" y="1103"/>
                </a:cubicBezTo>
                <a:cubicBezTo>
                  <a:pt x="1551" y="1101"/>
                  <a:pt x="1531" y="1091"/>
                  <a:pt x="1517" y="1113"/>
                </a:cubicBezTo>
                <a:cubicBezTo>
                  <a:pt x="1519" y="1161"/>
                  <a:pt x="1524" y="1171"/>
                  <a:pt x="1545" y="1171"/>
                </a:cubicBezTo>
                <a:close/>
                <a:moveTo>
                  <a:pt x="1455" y="1739"/>
                </a:moveTo>
                <a:cubicBezTo>
                  <a:pt x="1450" y="1753"/>
                  <a:pt x="1455" y="1766"/>
                  <a:pt x="1467" y="1771"/>
                </a:cubicBezTo>
                <a:cubicBezTo>
                  <a:pt x="1485" y="1777"/>
                  <a:pt x="1493" y="1773"/>
                  <a:pt x="1507" y="1750"/>
                </a:cubicBezTo>
                <a:cubicBezTo>
                  <a:pt x="1503" y="1742"/>
                  <a:pt x="1498" y="1732"/>
                  <a:pt x="1494" y="1724"/>
                </a:cubicBezTo>
                <a:cubicBezTo>
                  <a:pt x="1469" y="1719"/>
                  <a:pt x="1460" y="1723"/>
                  <a:pt x="1455" y="1739"/>
                </a:cubicBezTo>
                <a:close/>
                <a:moveTo>
                  <a:pt x="1503" y="1437"/>
                </a:moveTo>
                <a:cubicBezTo>
                  <a:pt x="1487" y="1412"/>
                  <a:pt x="1473" y="1409"/>
                  <a:pt x="1434" y="1425"/>
                </a:cubicBezTo>
                <a:cubicBezTo>
                  <a:pt x="1431" y="1440"/>
                  <a:pt x="1428" y="1456"/>
                  <a:pt x="1425" y="1471"/>
                </a:cubicBezTo>
                <a:cubicBezTo>
                  <a:pt x="1451" y="1500"/>
                  <a:pt x="1467" y="1504"/>
                  <a:pt x="1488" y="1489"/>
                </a:cubicBezTo>
                <a:cubicBezTo>
                  <a:pt x="1508" y="1475"/>
                  <a:pt x="1514" y="1454"/>
                  <a:pt x="1503" y="1437"/>
                </a:cubicBezTo>
                <a:close/>
                <a:moveTo>
                  <a:pt x="1715" y="2037"/>
                </a:moveTo>
                <a:cubicBezTo>
                  <a:pt x="1730" y="2062"/>
                  <a:pt x="1734" y="2062"/>
                  <a:pt x="1756" y="2041"/>
                </a:cubicBezTo>
                <a:cubicBezTo>
                  <a:pt x="1754" y="2034"/>
                  <a:pt x="1751" y="2026"/>
                  <a:pt x="1749" y="2019"/>
                </a:cubicBezTo>
                <a:cubicBezTo>
                  <a:pt x="1732" y="2016"/>
                  <a:pt x="1720" y="2018"/>
                  <a:pt x="1715" y="2037"/>
                </a:cubicBezTo>
                <a:close/>
                <a:moveTo>
                  <a:pt x="1771" y="266"/>
                </a:moveTo>
                <a:cubicBezTo>
                  <a:pt x="1768" y="301"/>
                  <a:pt x="1784" y="323"/>
                  <a:pt x="1812" y="324"/>
                </a:cubicBezTo>
                <a:cubicBezTo>
                  <a:pt x="1841" y="324"/>
                  <a:pt x="1869" y="303"/>
                  <a:pt x="1871" y="278"/>
                </a:cubicBezTo>
                <a:cubicBezTo>
                  <a:pt x="1873" y="250"/>
                  <a:pt x="1848" y="222"/>
                  <a:pt x="1819" y="219"/>
                </a:cubicBezTo>
                <a:cubicBezTo>
                  <a:pt x="1793" y="217"/>
                  <a:pt x="1773" y="236"/>
                  <a:pt x="1771" y="266"/>
                </a:cubicBezTo>
                <a:close/>
                <a:moveTo>
                  <a:pt x="1757" y="1801"/>
                </a:moveTo>
                <a:cubicBezTo>
                  <a:pt x="1753" y="1785"/>
                  <a:pt x="1735" y="1778"/>
                  <a:pt x="1716" y="1784"/>
                </a:cubicBezTo>
                <a:cubicBezTo>
                  <a:pt x="1701" y="1789"/>
                  <a:pt x="1696" y="1799"/>
                  <a:pt x="1702" y="1813"/>
                </a:cubicBezTo>
                <a:cubicBezTo>
                  <a:pt x="1707" y="1827"/>
                  <a:pt x="1723" y="1837"/>
                  <a:pt x="1737" y="1833"/>
                </a:cubicBezTo>
                <a:cubicBezTo>
                  <a:pt x="1749" y="1830"/>
                  <a:pt x="1760" y="1813"/>
                  <a:pt x="1757" y="1801"/>
                </a:cubicBezTo>
                <a:close/>
                <a:moveTo>
                  <a:pt x="1299" y="2034"/>
                </a:moveTo>
                <a:cubicBezTo>
                  <a:pt x="1303" y="2047"/>
                  <a:pt x="1317" y="2051"/>
                  <a:pt x="1338" y="2049"/>
                </a:cubicBezTo>
                <a:cubicBezTo>
                  <a:pt x="1349" y="2024"/>
                  <a:pt x="1350" y="2010"/>
                  <a:pt x="1337" y="2005"/>
                </a:cubicBezTo>
                <a:cubicBezTo>
                  <a:pt x="1328" y="2001"/>
                  <a:pt x="1314" y="2002"/>
                  <a:pt x="1305" y="2006"/>
                </a:cubicBezTo>
                <a:cubicBezTo>
                  <a:pt x="1293" y="2011"/>
                  <a:pt x="1296" y="2024"/>
                  <a:pt x="1299" y="2034"/>
                </a:cubicBezTo>
                <a:close/>
                <a:moveTo>
                  <a:pt x="1515" y="783"/>
                </a:moveTo>
                <a:cubicBezTo>
                  <a:pt x="1530" y="770"/>
                  <a:pt x="1534" y="756"/>
                  <a:pt x="1525" y="738"/>
                </a:cubicBezTo>
                <a:cubicBezTo>
                  <a:pt x="1513" y="716"/>
                  <a:pt x="1492" y="710"/>
                  <a:pt x="1457" y="722"/>
                </a:cubicBezTo>
                <a:cubicBezTo>
                  <a:pt x="1454" y="735"/>
                  <a:pt x="1452" y="750"/>
                  <a:pt x="1449" y="766"/>
                </a:cubicBezTo>
                <a:cubicBezTo>
                  <a:pt x="1486" y="797"/>
                  <a:pt x="1495" y="799"/>
                  <a:pt x="1515" y="783"/>
                </a:cubicBezTo>
                <a:close/>
                <a:moveTo>
                  <a:pt x="1546" y="986"/>
                </a:moveTo>
                <a:cubicBezTo>
                  <a:pt x="1550" y="976"/>
                  <a:pt x="1544" y="959"/>
                  <a:pt x="1537" y="949"/>
                </a:cubicBezTo>
                <a:cubicBezTo>
                  <a:pt x="1524" y="933"/>
                  <a:pt x="1504" y="938"/>
                  <a:pt x="1491" y="948"/>
                </a:cubicBezTo>
                <a:cubicBezTo>
                  <a:pt x="1471" y="963"/>
                  <a:pt x="1472" y="985"/>
                  <a:pt x="1487" y="1008"/>
                </a:cubicBezTo>
                <a:cubicBezTo>
                  <a:pt x="1513" y="1013"/>
                  <a:pt x="1537" y="1013"/>
                  <a:pt x="1546" y="986"/>
                </a:cubicBezTo>
                <a:close/>
                <a:moveTo>
                  <a:pt x="1396" y="824"/>
                </a:moveTo>
                <a:cubicBezTo>
                  <a:pt x="1391" y="835"/>
                  <a:pt x="1387" y="847"/>
                  <a:pt x="1383" y="858"/>
                </a:cubicBezTo>
                <a:cubicBezTo>
                  <a:pt x="1401" y="878"/>
                  <a:pt x="1419" y="886"/>
                  <a:pt x="1444" y="868"/>
                </a:cubicBezTo>
                <a:cubicBezTo>
                  <a:pt x="1447" y="822"/>
                  <a:pt x="1443" y="818"/>
                  <a:pt x="1396" y="824"/>
                </a:cubicBezTo>
                <a:close/>
                <a:moveTo>
                  <a:pt x="1371" y="1839"/>
                </a:moveTo>
                <a:cubicBezTo>
                  <a:pt x="1378" y="1833"/>
                  <a:pt x="1385" y="1828"/>
                  <a:pt x="1394" y="1819"/>
                </a:cubicBezTo>
                <a:cubicBezTo>
                  <a:pt x="1391" y="1809"/>
                  <a:pt x="1390" y="1798"/>
                  <a:pt x="1384" y="1788"/>
                </a:cubicBezTo>
                <a:cubicBezTo>
                  <a:pt x="1375" y="1774"/>
                  <a:pt x="1352" y="1771"/>
                  <a:pt x="1339" y="1781"/>
                </a:cubicBezTo>
                <a:cubicBezTo>
                  <a:pt x="1328" y="1790"/>
                  <a:pt x="1327" y="1809"/>
                  <a:pt x="1338" y="1823"/>
                </a:cubicBezTo>
                <a:cubicBezTo>
                  <a:pt x="1347" y="1834"/>
                  <a:pt x="1357" y="1840"/>
                  <a:pt x="1371" y="1839"/>
                </a:cubicBezTo>
                <a:close/>
                <a:moveTo>
                  <a:pt x="1436" y="1266"/>
                </a:moveTo>
                <a:cubicBezTo>
                  <a:pt x="1453" y="1267"/>
                  <a:pt x="1466" y="1262"/>
                  <a:pt x="1471" y="1244"/>
                </a:cubicBezTo>
                <a:cubicBezTo>
                  <a:pt x="1477" y="1225"/>
                  <a:pt x="1469" y="1197"/>
                  <a:pt x="1453" y="1192"/>
                </a:cubicBezTo>
                <a:cubicBezTo>
                  <a:pt x="1428" y="1183"/>
                  <a:pt x="1409" y="1194"/>
                  <a:pt x="1396" y="1216"/>
                </a:cubicBezTo>
                <a:cubicBezTo>
                  <a:pt x="1402" y="1255"/>
                  <a:pt x="1411" y="1265"/>
                  <a:pt x="1436" y="1266"/>
                </a:cubicBezTo>
                <a:close/>
                <a:moveTo>
                  <a:pt x="1343" y="1299"/>
                </a:moveTo>
                <a:cubicBezTo>
                  <a:pt x="1301" y="1285"/>
                  <a:pt x="1280" y="1288"/>
                  <a:pt x="1265" y="1309"/>
                </a:cubicBezTo>
                <a:cubicBezTo>
                  <a:pt x="1254" y="1325"/>
                  <a:pt x="1257" y="1348"/>
                  <a:pt x="1272" y="1364"/>
                </a:cubicBezTo>
                <a:cubicBezTo>
                  <a:pt x="1288" y="1379"/>
                  <a:pt x="1306" y="1384"/>
                  <a:pt x="1327" y="1374"/>
                </a:cubicBezTo>
                <a:cubicBezTo>
                  <a:pt x="1351" y="1361"/>
                  <a:pt x="1355" y="1346"/>
                  <a:pt x="1343" y="1299"/>
                </a:cubicBezTo>
                <a:close/>
                <a:moveTo>
                  <a:pt x="1373" y="1075"/>
                </a:moveTo>
                <a:cubicBezTo>
                  <a:pt x="1357" y="1070"/>
                  <a:pt x="1334" y="1082"/>
                  <a:pt x="1330" y="1099"/>
                </a:cubicBezTo>
                <a:cubicBezTo>
                  <a:pt x="1325" y="1115"/>
                  <a:pt x="1336" y="1135"/>
                  <a:pt x="1351" y="1141"/>
                </a:cubicBezTo>
                <a:cubicBezTo>
                  <a:pt x="1367" y="1147"/>
                  <a:pt x="1389" y="1139"/>
                  <a:pt x="1395" y="1125"/>
                </a:cubicBezTo>
                <a:cubicBezTo>
                  <a:pt x="1403" y="1107"/>
                  <a:pt x="1392" y="1082"/>
                  <a:pt x="1373" y="1075"/>
                </a:cubicBezTo>
                <a:close/>
                <a:moveTo>
                  <a:pt x="1594" y="656"/>
                </a:moveTo>
                <a:cubicBezTo>
                  <a:pt x="1582" y="660"/>
                  <a:pt x="1567" y="672"/>
                  <a:pt x="1563" y="684"/>
                </a:cubicBezTo>
                <a:cubicBezTo>
                  <a:pt x="1554" y="706"/>
                  <a:pt x="1573" y="716"/>
                  <a:pt x="1596" y="727"/>
                </a:cubicBezTo>
                <a:cubicBezTo>
                  <a:pt x="1608" y="713"/>
                  <a:pt x="1618" y="700"/>
                  <a:pt x="1627" y="689"/>
                </a:cubicBezTo>
                <a:cubicBezTo>
                  <a:pt x="1621" y="669"/>
                  <a:pt x="1617" y="649"/>
                  <a:pt x="1594" y="656"/>
                </a:cubicBezTo>
                <a:close/>
                <a:moveTo>
                  <a:pt x="709" y="178"/>
                </a:moveTo>
                <a:cubicBezTo>
                  <a:pt x="699" y="166"/>
                  <a:pt x="694" y="149"/>
                  <a:pt x="676" y="157"/>
                </a:cubicBezTo>
                <a:cubicBezTo>
                  <a:pt x="666" y="161"/>
                  <a:pt x="657" y="169"/>
                  <a:pt x="660" y="183"/>
                </a:cubicBezTo>
                <a:cubicBezTo>
                  <a:pt x="664" y="200"/>
                  <a:pt x="676" y="205"/>
                  <a:pt x="694" y="202"/>
                </a:cubicBezTo>
                <a:cubicBezTo>
                  <a:pt x="698" y="195"/>
                  <a:pt x="703" y="187"/>
                  <a:pt x="709" y="178"/>
                </a:cubicBezTo>
                <a:close/>
                <a:moveTo>
                  <a:pt x="674" y="588"/>
                </a:moveTo>
                <a:cubicBezTo>
                  <a:pt x="652" y="593"/>
                  <a:pt x="648" y="611"/>
                  <a:pt x="644" y="633"/>
                </a:cubicBezTo>
                <a:cubicBezTo>
                  <a:pt x="656" y="640"/>
                  <a:pt x="668" y="647"/>
                  <a:pt x="680" y="655"/>
                </a:cubicBezTo>
                <a:cubicBezTo>
                  <a:pt x="708" y="634"/>
                  <a:pt x="714" y="624"/>
                  <a:pt x="710" y="611"/>
                </a:cubicBezTo>
                <a:cubicBezTo>
                  <a:pt x="706" y="598"/>
                  <a:pt x="688" y="585"/>
                  <a:pt x="674" y="588"/>
                </a:cubicBezTo>
                <a:close/>
                <a:moveTo>
                  <a:pt x="651" y="425"/>
                </a:moveTo>
                <a:cubicBezTo>
                  <a:pt x="646" y="432"/>
                  <a:pt x="643" y="446"/>
                  <a:pt x="645" y="455"/>
                </a:cubicBezTo>
                <a:cubicBezTo>
                  <a:pt x="650" y="470"/>
                  <a:pt x="671" y="472"/>
                  <a:pt x="703" y="463"/>
                </a:cubicBezTo>
                <a:cubicBezTo>
                  <a:pt x="712" y="435"/>
                  <a:pt x="711" y="427"/>
                  <a:pt x="697" y="417"/>
                </a:cubicBezTo>
                <a:cubicBezTo>
                  <a:pt x="686" y="410"/>
                  <a:pt x="660" y="413"/>
                  <a:pt x="651" y="425"/>
                </a:cubicBezTo>
                <a:close/>
                <a:moveTo>
                  <a:pt x="644" y="333"/>
                </a:moveTo>
                <a:cubicBezTo>
                  <a:pt x="629" y="328"/>
                  <a:pt x="620" y="335"/>
                  <a:pt x="612" y="348"/>
                </a:cubicBezTo>
                <a:cubicBezTo>
                  <a:pt x="604" y="360"/>
                  <a:pt x="609" y="371"/>
                  <a:pt x="618" y="382"/>
                </a:cubicBezTo>
                <a:cubicBezTo>
                  <a:pt x="635" y="386"/>
                  <a:pt x="649" y="383"/>
                  <a:pt x="656" y="368"/>
                </a:cubicBezTo>
                <a:cubicBezTo>
                  <a:pt x="661" y="354"/>
                  <a:pt x="655" y="343"/>
                  <a:pt x="644" y="333"/>
                </a:cubicBezTo>
                <a:close/>
                <a:moveTo>
                  <a:pt x="935" y="1412"/>
                </a:moveTo>
                <a:cubicBezTo>
                  <a:pt x="960" y="1415"/>
                  <a:pt x="990" y="1386"/>
                  <a:pt x="992" y="1357"/>
                </a:cubicBezTo>
                <a:cubicBezTo>
                  <a:pt x="994" y="1331"/>
                  <a:pt x="975" y="1310"/>
                  <a:pt x="946" y="1308"/>
                </a:cubicBezTo>
                <a:cubicBezTo>
                  <a:pt x="916" y="1306"/>
                  <a:pt x="887" y="1325"/>
                  <a:pt x="885" y="1349"/>
                </a:cubicBezTo>
                <a:cubicBezTo>
                  <a:pt x="882" y="1375"/>
                  <a:pt x="910" y="1409"/>
                  <a:pt x="935" y="1412"/>
                </a:cubicBezTo>
                <a:close/>
                <a:moveTo>
                  <a:pt x="936" y="176"/>
                </a:moveTo>
                <a:cubicBezTo>
                  <a:pt x="915" y="149"/>
                  <a:pt x="908" y="146"/>
                  <a:pt x="896" y="155"/>
                </a:cubicBezTo>
                <a:cubicBezTo>
                  <a:pt x="882" y="166"/>
                  <a:pt x="885" y="180"/>
                  <a:pt x="909" y="206"/>
                </a:cubicBezTo>
                <a:cubicBezTo>
                  <a:pt x="922" y="198"/>
                  <a:pt x="938" y="194"/>
                  <a:pt x="936" y="176"/>
                </a:cubicBezTo>
                <a:close/>
                <a:moveTo>
                  <a:pt x="560" y="473"/>
                </a:moveTo>
                <a:cubicBezTo>
                  <a:pt x="537" y="512"/>
                  <a:pt x="543" y="524"/>
                  <a:pt x="587" y="535"/>
                </a:cubicBezTo>
                <a:cubicBezTo>
                  <a:pt x="611" y="518"/>
                  <a:pt x="615" y="511"/>
                  <a:pt x="609" y="494"/>
                </a:cubicBezTo>
                <a:cubicBezTo>
                  <a:pt x="602" y="473"/>
                  <a:pt x="594" y="469"/>
                  <a:pt x="560" y="473"/>
                </a:cubicBezTo>
                <a:close/>
                <a:moveTo>
                  <a:pt x="839" y="435"/>
                </a:moveTo>
                <a:cubicBezTo>
                  <a:pt x="836" y="444"/>
                  <a:pt x="834" y="453"/>
                  <a:pt x="832" y="461"/>
                </a:cubicBezTo>
                <a:cubicBezTo>
                  <a:pt x="844" y="480"/>
                  <a:pt x="858" y="480"/>
                  <a:pt x="873" y="470"/>
                </a:cubicBezTo>
                <a:cubicBezTo>
                  <a:pt x="882" y="463"/>
                  <a:pt x="880" y="453"/>
                  <a:pt x="875" y="443"/>
                </a:cubicBezTo>
                <a:cubicBezTo>
                  <a:pt x="867" y="426"/>
                  <a:pt x="854" y="427"/>
                  <a:pt x="839" y="435"/>
                </a:cubicBezTo>
                <a:close/>
                <a:moveTo>
                  <a:pt x="743" y="537"/>
                </a:moveTo>
                <a:cubicBezTo>
                  <a:pt x="756" y="539"/>
                  <a:pt x="768" y="537"/>
                  <a:pt x="773" y="524"/>
                </a:cubicBezTo>
                <a:cubicBezTo>
                  <a:pt x="781" y="507"/>
                  <a:pt x="778" y="492"/>
                  <a:pt x="759" y="481"/>
                </a:cubicBezTo>
                <a:cubicBezTo>
                  <a:pt x="732" y="491"/>
                  <a:pt x="724" y="499"/>
                  <a:pt x="726" y="516"/>
                </a:cubicBezTo>
                <a:cubicBezTo>
                  <a:pt x="727" y="527"/>
                  <a:pt x="732" y="534"/>
                  <a:pt x="743" y="537"/>
                </a:cubicBezTo>
                <a:close/>
                <a:moveTo>
                  <a:pt x="757" y="315"/>
                </a:moveTo>
                <a:cubicBezTo>
                  <a:pt x="770" y="299"/>
                  <a:pt x="768" y="283"/>
                  <a:pt x="756" y="267"/>
                </a:cubicBezTo>
                <a:cubicBezTo>
                  <a:pt x="725" y="270"/>
                  <a:pt x="716" y="276"/>
                  <a:pt x="717" y="292"/>
                </a:cubicBezTo>
                <a:cubicBezTo>
                  <a:pt x="719" y="310"/>
                  <a:pt x="730" y="316"/>
                  <a:pt x="757" y="315"/>
                </a:cubicBezTo>
                <a:close/>
                <a:moveTo>
                  <a:pt x="838" y="1189"/>
                </a:moveTo>
                <a:cubicBezTo>
                  <a:pt x="844" y="1165"/>
                  <a:pt x="835" y="1148"/>
                  <a:pt x="813" y="1137"/>
                </a:cubicBezTo>
                <a:cubicBezTo>
                  <a:pt x="789" y="1125"/>
                  <a:pt x="751" y="1133"/>
                  <a:pt x="733" y="1155"/>
                </a:cubicBezTo>
                <a:cubicBezTo>
                  <a:pt x="716" y="1176"/>
                  <a:pt x="720" y="1192"/>
                  <a:pt x="757" y="1237"/>
                </a:cubicBezTo>
                <a:cubicBezTo>
                  <a:pt x="812" y="1239"/>
                  <a:pt x="828" y="1229"/>
                  <a:pt x="838" y="1189"/>
                </a:cubicBezTo>
                <a:close/>
                <a:moveTo>
                  <a:pt x="939" y="103"/>
                </a:moveTo>
                <a:cubicBezTo>
                  <a:pt x="958" y="98"/>
                  <a:pt x="964" y="83"/>
                  <a:pt x="961" y="65"/>
                </a:cubicBezTo>
                <a:cubicBezTo>
                  <a:pt x="941" y="45"/>
                  <a:pt x="932" y="43"/>
                  <a:pt x="917" y="53"/>
                </a:cubicBezTo>
                <a:cubicBezTo>
                  <a:pt x="907" y="60"/>
                  <a:pt x="902" y="69"/>
                  <a:pt x="906" y="81"/>
                </a:cubicBezTo>
                <a:cubicBezTo>
                  <a:pt x="911" y="94"/>
                  <a:pt x="928" y="107"/>
                  <a:pt x="939" y="103"/>
                </a:cubicBezTo>
                <a:close/>
                <a:moveTo>
                  <a:pt x="528" y="354"/>
                </a:moveTo>
                <a:cubicBezTo>
                  <a:pt x="509" y="362"/>
                  <a:pt x="502" y="375"/>
                  <a:pt x="509" y="390"/>
                </a:cubicBezTo>
                <a:cubicBezTo>
                  <a:pt x="516" y="404"/>
                  <a:pt x="534" y="413"/>
                  <a:pt x="547" y="408"/>
                </a:cubicBezTo>
                <a:cubicBezTo>
                  <a:pt x="562" y="402"/>
                  <a:pt x="570" y="382"/>
                  <a:pt x="564" y="366"/>
                </a:cubicBezTo>
                <a:cubicBezTo>
                  <a:pt x="558" y="353"/>
                  <a:pt x="543" y="348"/>
                  <a:pt x="528" y="354"/>
                </a:cubicBezTo>
                <a:close/>
                <a:moveTo>
                  <a:pt x="653" y="1370"/>
                </a:moveTo>
                <a:cubicBezTo>
                  <a:pt x="672" y="1386"/>
                  <a:pt x="691" y="1388"/>
                  <a:pt x="711" y="1373"/>
                </a:cubicBezTo>
                <a:cubicBezTo>
                  <a:pt x="736" y="1353"/>
                  <a:pt x="738" y="1327"/>
                  <a:pt x="716" y="1284"/>
                </a:cubicBezTo>
                <a:cubicBezTo>
                  <a:pt x="699" y="1285"/>
                  <a:pt x="680" y="1285"/>
                  <a:pt x="659" y="1285"/>
                </a:cubicBezTo>
                <a:cubicBezTo>
                  <a:pt x="629" y="1338"/>
                  <a:pt x="629" y="1349"/>
                  <a:pt x="653" y="1370"/>
                </a:cubicBezTo>
                <a:close/>
                <a:moveTo>
                  <a:pt x="576" y="1231"/>
                </a:moveTo>
                <a:cubicBezTo>
                  <a:pt x="561" y="1229"/>
                  <a:pt x="544" y="1226"/>
                  <a:pt x="530" y="1223"/>
                </a:cubicBezTo>
                <a:cubicBezTo>
                  <a:pt x="510" y="1250"/>
                  <a:pt x="503" y="1274"/>
                  <a:pt x="531" y="1301"/>
                </a:cubicBezTo>
                <a:cubicBezTo>
                  <a:pt x="590" y="1295"/>
                  <a:pt x="594" y="1289"/>
                  <a:pt x="576" y="1231"/>
                </a:cubicBezTo>
                <a:close/>
                <a:moveTo>
                  <a:pt x="616" y="1120"/>
                </a:moveTo>
                <a:cubicBezTo>
                  <a:pt x="641" y="1117"/>
                  <a:pt x="659" y="1095"/>
                  <a:pt x="657" y="1071"/>
                </a:cubicBezTo>
                <a:cubicBezTo>
                  <a:pt x="656" y="1047"/>
                  <a:pt x="649" y="1025"/>
                  <a:pt x="623" y="1015"/>
                </a:cubicBezTo>
                <a:cubicBezTo>
                  <a:pt x="598" y="1006"/>
                  <a:pt x="582" y="1018"/>
                  <a:pt x="554" y="1068"/>
                </a:cubicBezTo>
                <a:cubicBezTo>
                  <a:pt x="565" y="1100"/>
                  <a:pt x="579" y="1125"/>
                  <a:pt x="616" y="1120"/>
                </a:cubicBezTo>
                <a:close/>
                <a:moveTo>
                  <a:pt x="1207" y="175"/>
                </a:moveTo>
                <a:cubicBezTo>
                  <a:pt x="1224" y="169"/>
                  <a:pt x="1232" y="147"/>
                  <a:pt x="1224" y="125"/>
                </a:cubicBezTo>
                <a:cubicBezTo>
                  <a:pt x="1218" y="109"/>
                  <a:pt x="1194" y="98"/>
                  <a:pt x="1178" y="104"/>
                </a:cubicBezTo>
                <a:cubicBezTo>
                  <a:pt x="1163" y="110"/>
                  <a:pt x="1152" y="141"/>
                  <a:pt x="1159" y="158"/>
                </a:cubicBezTo>
                <a:cubicBezTo>
                  <a:pt x="1165" y="173"/>
                  <a:pt x="1188" y="182"/>
                  <a:pt x="1207" y="175"/>
                </a:cubicBezTo>
                <a:close/>
                <a:moveTo>
                  <a:pt x="1102" y="229"/>
                </a:moveTo>
                <a:cubicBezTo>
                  <a:pt x="1115" y="223"/>
                  <a:pt x="1121" y="204"/>
                  <a:pt x="1115" y="189"/>
                </a:cubicBezTo>
                <a:cubicBezTo>
                  <a:pt x="1108" y="173"/>
                  <a:pt x="1091" y="165"/>
                  <a:pt x="1074" y="172"/>
                </a:cubicBezTo>
                <a:cubicBezTo>
                  <a:pt x="1058" y="178"/>
                  <a:pt x="1050" y="197"/>
                  <a:pt x="1056" y="213"/>
                </a:cubicBezTo>
                <a:cubicBezTo>
                  <a:pt x="1063" y="228"/>
                  <a:pt x="1086" y="236"/>
                  <a:pt x="1102" y="229"/>
                </a:cubicBezTo>
                <a:close/>
                <a:moveTo>
                  <a:pt x="1084" y="284"/>
                </a:moveTo>
                <a:cubicBezTo>
                  <a:pt x="1102" y="313"/>
                  <a:pt x="1106" y="313"/>
                  <a:pt x="1130" y="289"/>
                </a:cubicBezTo>
                <a:cubicBezTo>
                  <a:pt x="1128" y="281"/>
                  <a:pt x="1125" y="272"/>
                  <a:pt x="1123" y="264"/>
                </a:cubicBezTo>
                <a:cubicBezTo>
                  <a:pt x="1104" y="261"/>
                  <a:pt x="1090" y="263"/>
                  <a:pt x="1084" y="284"/>
                </a:cubicBezTo>
                <a:close/>
                <a:moveTo>
                  <a:pt x="996" y="278"/>
                </a:moveTo>
                <a:cubicBezTo>
                  <a:pt x="1010" y="282"/>
                  <a:pt x="1019" y="270"/>
                  <a:pt x="1022" y="259"/>
                </a:cubicBezTo>
                <a:cubicBezTo>
                  <a:pt x="1027" y="242"/>
                  <a:pt x="1017" y="230"/>
                  <a:pt x="999" y="223"/>
                </a:cubicBezTo>
                <a:cubicBezTo>
                  <a:pt x="981" y="231"/>
                  <a:pt x="968" y="242"/>
                  <a:pt x="975" y="261"/>
                </a:cubicBezTo>
                <a:cubicBezTo>
                  <a:pt x="977" y="268"/>
                  <a:pt x="987" y="276"/>
                  <a:pt x="996" y="278"/>
                </a:cubicBezTo>
                <a:close/>
                <a:moveTo>
                  <a:pt x="1109" y="55"/>
                </a:moveTo>
                <a:cubicBezTo>
                  <a:pt x="1123" y="51"/>
                  <a:pt x="1135" y="32"/>
                  <a:pt x="1131" y="19"/>
                </a:cubicBezTo>
                <a:cubicBezTo>
                  <a:pt x="1130" y="13"/>
                  <a:pt x="1127" y="9"/>
                  <a:pt x="1123" y="5"/>
                </a:cubicBezTo>
                <a:cubicBezTo>
                  <a:pt x="1074" y="5"/>
                  <a:pt x="1074" y="5"/>
                  <a:pt x="1074" y="5"/>
                </a:cubicBezTo>
                <a:cubicBezTo>
                  <a:pt x="1067" y="11"/>
                  <a:pt x="1065" y="21"/>
                  <a:pt x="1069" y="33"/>
                </a:cubicBezTo>
                <a:cubicBezTo>
                  <a:pt x="1075" y="48"/>
                  <a:pt x="1094" y="59"/>
                  <a:pt x="1109" y="55"/>
                </a:cubicBezTo>
                <a:close/>
                <a:moveTo>
                  <a:pt x="1056" y="466"/>
                </a:moveTo>
                <a:cubicBezTo>
                  <a:pt x="1068" y="474"/>
                  <a:pt x="1079" y="485"/>
                  <a:pt x="1089" y="471"/>
                </a:cubicBezTo>
                <a:cubicBezTo>
                  <a:pt x="1095" y="463"/>
                  <a:pt x="1097" y="450"/>
                  <a:pt x="1095" y="441"/>
                </a:cubicBezTo>
                <a:cubicBezTo>
                  <a:pt x="1090" y="425"/>
                  <a:pt x="1075" y="427"/>
                  <a:pt x="1057" y="431"/>
                </a:cubicBezTo>
                <a:cubicBezTo>
                  <a:pt x="1057" y="444"/>
                  <a:pt x="1056" y="456"/>
                  <a:pt x="1056" y="466"/>
                </a:cubicBezTo>
                <a:close/>
                <a:moveTo>
                  <a:pt x="1234" y="757"/>
                </a:moveTo>
                <a:cubicBezTo>
                  <a:pt x="1223" y="775"/>
                  <a:pt x="1230" y="789"/>
                  <a:pt x="1265" y="818"/>
                </a:cubicBezTo>
                <a:cubicBezTo>
                  <a:pt x="1292" y="814"/>
                  <a:pt x="1313" y="806"/>
                  <a:pt x="1315" y="777"/>
                </a:cubicBezTo>
                <a:cubicBezTo>
                  <a:pt x="1315" y="757"/>
                  <a:pt x="1301" y="740"/>
                  <a:pt x="1282" y="738"/>
                </a:cubicBezTo>
                <a:cubicBezTo>
                  <a:pt x="1263" y="736"/>
                  <a:pt x="1245" y="738"/>
                  <a:pt x="1234" y="757"/>
                </a:cubicBezTo>
                <a:close/>
                <a:moveTo>
                  <a:pt x="1210" y="349"/>
                </a:moveTo>
                <a:cubicBezTo>
                  <a:pt x="1194" y="346"/>
                  <a:pt x="1187" y="352"/>
                  <a:pt x="1174" y="382"/>
                </a:cubicBezTo>
                <a:cubicBezTo>
                  <a:pt x="1187" y="411"/>
                  <a:pt x="1196" y="416"/>
                  <a:pt x="1219" y="411"/>
                </a:cubicBezTo>
                <a:cubicBezTo>
                  <a:pt x="1232" y="408"/>
                  <a:pt x="1239" y="399"/>
                  <a:pt x="1239" y="385"/>
                </a:cubicBezTo>
                <a:cubicBezTo>
                  <a:pt x="1239" y="370"/>
                  <a:pt x="1225" y="352"/>
                  <a:pt x="1210" y="349"/>
                </a:cubicBezTo>
                <a:close/>
                <a:moveTo>
                  <a:pt x="1197" y="281"/>
                </a:moveTo>
                <a:cubicBezTo>
                  <a:pt x="1205" y="293"/>
                  <a:pt x="1220" y="296"/>
                  <a:pt x="1232" y="289"/>
                </a:cubicBezTo>
                <a:cubicBezTo>
                  <a:pt x="1244" y="282"/>
                  <a:pt x="1254" y="273"/>
                  <a:pt x="1252" y="258"/>
                </a:cubicBezTo>
                <a:cubicBezTo>
                  <a:pt x="1250" y="243"/>
                  <a:pt x="1240" y="238"/>
                  <a:pt x="1207" y="236"/>
                </a:cubicBezTo>
                <a:cubicBezTo>
                  <a:pt x="1194" y="250"/>
                  <a:pt x="1185" y="264"/>
                  <a:pt x="1197" y="281"/>
                </a:cubicBezTo>
                <a:close/>
                <a:moveTo>
                  <a:pt x="1035" y="135"/>
                </a:moveTo>
                <a:cubicBezTo>
                  <a:pt x="1047" y="132"/>
                  <a:pt x="1054" y="115"/>
                  <a:pt x="1050" y="103"/>
                </a:cubicBezTo>
                <a:cubicBezTo>
                  <a:pt x="1045" y="92"/>
                  <a:pt x="1031" y="85"/>
                  <a:pt x="1019" y="89"/>
                </a:cubicBezTo>
                <a:cubicBezTo>
                  <a:pt x="1008" y="92"/>
                  <a:pt x="999" y="106"/>
                  <a:pt x="1001" y="116"/>
                </a:cubicBezTo>
                <a:cubicBezTo>
                  <a:pt x="1005" y="130"/>
                  <a:pt x="1022" y="140"/>
                  <a:pt x="1035" y="135"/>
                </a:cubicBezTo>
                <a:close/>
                <a:moveTo>
                  <a:pt x="898" y="296"/>
                </a:moveTo>
                <a:cubicBezTo>
                  <a:pt x="926" y="319"/>
                  <a:pt x="931" y="318"/>
                  <a:pt x="943" y="288"/>
                </a:cubicBezTo>
                <a:cubicBezTo>
                  <a:pt x="935" y="281"/>
                  <a:pt x="927" y="273"/>
                  <a:pt x="916" y="263"/>
                </a:cubicBezTo>
                <a:cubicBezTo>
                  <a:pt x="908" y="276"/>
                  <a:pt x="903" y="286"/>
                  <a:pt x="898" y="296"/>
                </a:cubicBezTo>
                <a:close/>
                <a:moveTo>
                  <a:pt x="960" y="688"/>
                </a:moveTo>
                <a:cubicBezTo>
                  <a:pt x="975" y="682"/>
                  <a:pt x="983" y="663"/>
                  <a:pt x="977" y="647"/>
                </a:cubicBezTo>
                <a:cubicBezTo>
                  <a:pt x="973" y="635"/>
                  <a:pt x="954" y="629"/>
                  <a:pt x="937" y="635"/>
                </a:cubicBezTo>
                <a:cubicBezTo>
                  <a:pt x="922" y="640"/>
                  <a:pt x="915" y="654"/>
                  <a:pt x="921" y="668"/>
                </a:cubicBezTo>
                <a:cubicBezTo>
                  <a:pt x="928" y="685"/>
                  <a:pt x="945" y="694"/>
                  <a:pt x="960" y="688"/>
                </a:cubicBezTo>
                <a:close/>
                <a:moveTo>
                  <a:pt x="1048" y="368"/>
                </a:moveTo>
                <a:cubicBezTo>
                  <a:pt x="1055" y="353"/>
                  <a:pt x="1044" y="340"/>
                  <a:pt x="1019" y="333"/>
                </a:cubicBezTo>
                <a:cubicBezTo>
                  <a:pt x="1005" y="362"/>
                  <a:pt x="1006" y="374"/>
                  <a:pt x="1021" y="380"/>
                </a:cubicBezTo>
                <a:cubicBezTo>
                  <a:pt x="1034" y="384"/>
                  <a:pt x="1043" y="378"/>
                  <a:pt x="1048" y="368"/>
                </a:cubicBezTo>
                <a:close/>
                <a:moveTo>
                  <a:pt x="1032" y="508"/>
                </a:moveTo>
                <a:cubicBezTo>
                  <a:pt x="1032" y="492"/>
                  <a:pt x="1024" y="487"/>
                  <a:pt x="993" y="486"/>
                </a:cubicBezTo>
                <a:cubicBezTo>
                  <a:pt x="974" y="510"/>
                  <a:pt x="974" y="512"/>
                  <a:pt x="992" y="536"/>
                </a:cubicBezTo>
                <a:cubicBezTo>
                  <a:pt x="1020" y="535"/>
                  <a:pt x="1031" y="527"/>
                  <a:pt x="1032" y="508"/>
                </a:cubicBezTo>
                <a:close/>
                <a:moveTo>
                  <a:pt x="936" y="451"/>
                </a:moveTo>
                <a:cubicBezTo>
                  <a:pt x="941" y="462"/>
                  <a:pt x="958" y="469"/>
                  <a:pt x="969" y="465"/>
                </a:cubicBezTo>
                <a:cubicBezTo>
                  <a:pt x="980" y="460"/>
                  <a:pt x="985" y="445"/>
                  <a:pt x="980" y="431"/>
                </a:cubicBezTo>
                <a:cubicBezTo>
                  <a:pt x="976" y="418"/>
                  <a:pt x="962" y="412"/>
                  <a:pt x="948" y="417"/>
                </a:cubicBezTo>
                <a:cubicBezTo>
                  <a:pt x="936" y="422"/>
                  <a:pt x="930" y="438"/>
                  <a:pt x="936" y="451"/>
                </a:cubicBezTo>
                <a:close/>
                <a:moveTo>
                  <a:pt x="817" y="373"/>
                </a:moveTo>
                <a:cubicBezTo>
                  <a:pt x="823" y="373"/>
                  <a:pt x="832" y="369"/>
                  <a:pt x="835" y="363"/>
                </a:cubicBezTo>
                <a:cubicBezTo>
                  <a:pt x="844" y="347"/>
                  <a:pt x="833" y="337"/>
                  <a:pt x="819" y="326"/>
                </a:cubicBezTo>
                <a:cubicBezTo>
                  <a:pt x="811" y="332"/>
                  <a:pt x="802" y="337"/>
                  <a:pt x="795" y="342"/>
                </a:cubicBezTo>
                <a:cubicBezTo>
                  <a:pt x="798" y="359"/>
                  <a:pt x="800" y="373"/>
                  <a:pt x="817" y="373"/>
                </a:cubicBezTo>
                <a:close/>
                <a:moveTo>
                  <a:pt x="942" y="578"/>
                </a:moveTo>
                <a:cubicBezTo>
                  <a:pt x="960" y="550"/>
                  <a:pt x="959" y="549"/>
                  <a:pt x="936" y="530"/>
                </a:cubicBezTo>
                <a:cubicBezTo>
                  <a:pt x="921" y="536"/>
                  <a:pt x="910" y="547"/>
                  <a:pt x="914" y="565"/>
                </a:cubicBezTo>
                <a:cubicBezTo>
                  <a:pt x="918" y="579"/>
                  <a:pt x="929" y="583"/>
                  <a:pt x="942" y="578"/>
                </a:cubicBezTo>
                <a:close/>
                <a:moveTo>
                  <a:pt x="901" y="385"/>
                </a:moveTo>
                <a:cubicBezTo>
                  <a:pt x="908" y="386"/>
                  <a:pt x="919" y="379"/>
                  <a:pt x="922" y="372"/>
                </a:cubicBezTo>
                <a:cubicBezTo>
                  <a:pt x="928" y="361"/>
                  <a:pt x="918" y="353"/>
                  <a:pt x="895" y="348"/>
                </a:cubicBezTo>
                <a:cubicBezTo>
                  <a:pt x="885" y="369"/>
                  <a:pt x="887" y="385"/>
                  <a:pt x="901" y="385"/>
                </a:cubicBezTo>
                <a:close/>
                <a:moveTo>
                  <a:pt x="3204" y="424"/>
                </a:moveTo>
                <a:cubicBezTo>
                  <a:pt x="3193" y="414"/>
                  <a:pt x="3180" y="403"/>
                  <a:pt x="3164" y="388"/>
                </a:cubicBezTo>
                <a:cubicBezTo>
                  <a:pt x="3154" y="407"/>
                  <a:pt x="3146" y="421"/>
                  <a:pt x="3139" y="435"/>
                </a:cubicBezTo>
                <a:cubicBezTo>
                  <a:pt x="3180" y="469"/>
                  <a:pt x="3187" y="468"/>
                  <a:pt x="3204" y="424"/>
                </a:cubicBezTo>
                <a:close/>
                <a:moveTo>
                  <a:pt x="3143" y="564"/>
                </a:moveTo>
                <a:cubicBezTo>
                  <a:pt x="3153" y="565"/>
                  <a:pt x="3169" y="555"/>
                  <a:pt x="3174" y="545"/>
                </a:cubicBezTo>
                <a:cubicBezTo>
                  <a:pt x="3182" y="529"/>
                  <a:pt x="3168" y="518"/>
                  <a:pt x="3134" y="510"/>
                </a:cubicBezTo>
                <a:cubicBezTo>
                  <a:pt x="3120" y="541"/>
                  <a:pt x="3124" y="563"/>
                  <a:pt x="3143" y="564"/>
                </a:cubicBezTo>
                <a:close/>
                <a:moveTo>
                  <a:pt x="3203" y="841"/>
                </a:moveTo>
                <a:cubicBezTo>
                  <a:pt x="3228" y="801"/>
                  <a:pt x="3227" y="798"/>
                  <a:pt x="3193" y="771"/>
                </a:cubicBezTo>
                <a:cubicBezTo>
                  <a:pt x="3172" y="781"/>
                  <a:pt x="3156" y="795"/>
                  <a:pt x="3163" y="821"/>
                </a:cubicBezTo>
                <a:cubicBezTo>
                  <a:pt x="3168" y="841"/>
                  <a:pt x="3183" y="847"/>
                  <a:pt x="3203" y="841"/>
                </a:cubicBezTo>
                <a:close/>
                <a:moveTo>
                  <a:pt x="3334" y="882"/>
                </a:moveTo>
                <a:cubicBezTo>
                  <a:pt x="3338" y="900"/>
                  <a:pt x="3352" y="918"/>
                  <a:pt x="3367" y="931"/>
                </a:cubicBezTo>
                <a:cubicBezTo>
                  <a:pt x="3380" y="943"/>
                  <a:pt x="3414" y="934"/>
                  <a:pt x="3428" y="919"/>
                </a:cubicBezTo>
                <a:cubicBezTo>
                  <a:pt x="3442" y="905"/>
                  <a:pt x="3443" y="889"/>
                  <a:pt x="3431" y="872"/>
                </a:cubicBezTo>
                <a:cubicBezTo>
                  <a:pt x="3419" y="854"/>
                  <a:pt x="3408" y="836"/>
                  <a:pt x="3394" y="815"/>
                </a:cubicBezTo>
                <a:cubicBezTo>
                  <a:pt x="3377" y="824"/>
                  <a:pt x="3369" y="828"/>
                  <a:pt x="3361" y="832"/>
                </a:cubicBezTo>
                <a:cubicBezTo>
                  <a:pt x="3340" y="842"/>
                  <a:pt x="3329" y="862"/>
                  <a:pt x="3334" y="882"/>
                </a:cubicBezTo>
                <a:close/>
                <a:moveTo>
                  <a:pt x="3473" y="426"/>
                </a:moveTo>
                <a:cubicBezTo>
                  <a:pt x="3469" y="414"/>
                  <a:pt x="3465" y="401"/>
                  <a:pt x="3462" y="389"/>
                </a:cubicBezTo>
                <a:cubicBezTo>
                  <a:pt x="3435" y="385"/>
                  <a:pt x="3415" y="389"/>
                  <a:pt x="3406" y="419"/>
                </a:cubicBezTo>
                <a:cubicBezTo>
                  <a:pt x="3432" y="459"/>
                  <a:pt x="3438" y="460"/>
                  <a:pt x="3473" y="426"/>
                </a:cubicBezTo>
                <a:close/>
                <a:moveTo>
                  <a:pt x="3241" y="678"/>
                </a:moveTo>
                <a:cubicBezTo>
                  <a:pt x="3257" y="671"/>
                  <a:pt x="3265" y="649"/>
                  <a:pt x="3258" y="629"/>
                </a:cubicBezTo>
                <a:cubicBezTo>
                  <a:pt x="3251" y="610"/>
                  <a:pt x="3231" y="602"/>
                  <a:pt x="3211" y="610"/>
                </a:cubicBezTo>
                <a:cubicBezTo>
                  <a:pt x="3194" y="617"/>
                  <a:pt x="3185" y="640"/>
                  <a:pt x="3193" y="658"/>
                </a:cubicBezTo>
                <a:cubicBezTo>
                  <a:pt x="3200" y="673"/>
                  <a:pt x="3226" y="684"/>
                  <a:pt x="3241" y="678"/>
                </a:cubicBezTo>
                <a:close/>
                <a:moveTo>
                  <a:pt x="3432" y="339"/>
                </a:moveTo>
                <a:cubicBezTo>
                  <a:pt x="3450" y="330"/>
                  <a:pt x="3459" y="303"/>
                  <a:pt x="3450" y="282"/>
                </a:cubicBezTo>
                <a:cubicBezTo>
                  <a:pt x="3441" y="258"/>
                  <a:pt x="3416" y="248"/>
                  <a:pt x="3392" y="257"/>
                </a:cubicBezTo>
                <a:cubicBezTo>
                  <a:pt x="3369" y="266"/>
                  <a:pt x="3357" y="294"/>
                  <a:pt x="3367" y="316"/>
                </a:cubicBezTo>
                <a:cubicBezTo>
                  <a:pt x="3376" y="338"/>
                  <a:pt x="3409" y="350"/>
                  <a:pt x="3432" y="339"/>
                </a:cubicBezTo>
                <a:close/>
                <a:moveTo>
                  <a:pt x="3442" y="89"/>
                </a:moveTo>
                <a:cubicBezTo>
                  <a:pt x="3462" y="84"/>
                  <a:pt x="3479" y="56"/>
                  <a:pt x="3474" y="38"/>
                </a:cubicBezTo>
                <a:cubicBezTo>
                  <a:pt x="3468" y="12"/>
                  <a:pt x="3439" y="0"/>
                  <a:pt x="3408" y="9"/>
                </a:cubicBezTo>
                <a:cubicBezTo>
                  <a:pt x="3384" y="17"/>
                  <a:pt x="3377" y="33"/>
                  <a:pt x="3385" y="57"/>
                </a:cubicBezTo>
                <a:cubicBezTo>
                  <a:pt x="3394" y="80"/>
                  <a:pt x="3420" y="95"/>
                  <a:pt x="3442" y="89"/>
                </a:cubicBezTo>
                <a:close/>
                <a:moveTo>
                  <a:pt x="3194" y="263"/>
                </a:moveTo>
                <a:cubicBezTo>
                  <a:pt x="3164" y="225"/>
                  <a:pt x="3153" y="220"/>
                  <a:pt x="3136" y="233"/>
                </a:cubicBezTo>
                <a:cubicBezTo>
                  <a:pt x="3116" y="249"/>
                  <a:pt x="3120" y="269"/>
                  <a:pt x="3155" y="306"/>
                </a:cubicBezTo>
                <a:cubicBezTo>
                  <a:pt x="3174" y="294"/>
                  <a:pt x="3196" y="290"/>
                  <a:pt x="3194" y="263"/>
                </a:cubicBezTo>
                <a:close/>
                <a:moveTo>
                  <a:pt x="3331" y="740"/>
                </a:moveTo>
                <a:cubicBezTo>
                  <a:pt x="3332" y="717"/>
                  <a:pt x="3320" y="710"/>
                  <a:pt x="3275" y="709"/>
                </a:cubicBezTo>
                <a:cubicBezTo>
                  <a:pt x="3248" y="743"/>
                  <a:pt x="3248" y="746"/>
                  <a:pt x="3274" y="781"/>
                </a:cubicBezTo>
                <a:cubicBezTo>
                  <a:pt x="3314" y="779"/>
                  <a:pt x="3330" y="767"/>
                  <a:pt x="3331" y="740"/>
                </a:cubicBezTo>
                <a:close/>
                <a:moveTo>
                  <a:pt x="3198" y="159"/>
                </a:moveTo>
                <a:cubicBezTo>
                  <a:pt x="3225" y="151"/>
                  <a:pt x="3233" y="130"/>
                  <a:pt x="3230" y="104"/>
                </a:cubicBezTo>
                <a:cubicBezTo>
                  <a:pt x="3201" y="75"/>
                  <a:pt x="3188" y="72"/>
                  <a:pt x="3166" y="87"/>
                </a:cubicBezTo>
                <a:cubicBezTo>
                  <a:pt x="3152" y="97"/>
                  <a:pt x="3145" y="109"/>
                  <a:pt x="3151" y="127"/>
                </a:cubicBezTo>
                <a:cubicBezTo>
                  <a:pt x="3158" y="146"/>
                  <a:pt x="3182" y="164"/>
                  <a:pt x="3198" y="159"/>
                </a:cubicBezTo>
                <a:close/>
                <a:moveTo>
                  <a:pt x="3368" y="629"/>
                </a:moveTo>
                <a:cubicBezTo>
                  <a:pt x="3367" y="648"/>
                  <a:pt x="3367" y="665"/>
                  <a:pt x="3366" y="679"/>
                </a:cubicBezTo>
                <a:cubicBezTo>
                  <a:pt x="3383" y="692"/>
                  <a:pt x="3399" y="706"/>
                  <a:pt x="3413" y="687"/>
                </a:cubicBezTo>
                <a:cubicBezTo>
                  <a:pt x="3421" y="676"/>
                  <a:pt x="3425" y="657"/>
                  <a:pt x="3422" y="644"/>
                </a:cubicBezTo>
                <a:cubicBezTo>
                  <a:pt x="3415" y="620"/>
                  <a:pt x="3394" y="624"/>
                  <a:pt x="3368" y="629"/>
                </a:cubicBezTo>
                <a:close/>
                <a:moveTo>
                  <a:pt x="3022" y="1329"/>
                </a:moveTo>
                <a:cubicBezTo>
                  <a:pt x="3085" y="1304"/>
                  <a:pt x="3098" y="1285"/>
                  <a:pt x="3089" y="1237"/>
                </a:cubicBezTo>
                <a:cubicBezTo>
                  <a:pt x="3084" y="1207"/>
                  <a:pt x="3066" y="1192"/>
                  <a:pt x="3036" y="1190"/>
                </a:cubicBezTo>
                <a:cubicBezTo>
                  <a:pt x="3004" y="1188"/>
                  <a:pt x="2965" y="1217"/>
                  <a:pt x="2956" y="1249"/>
                </a:cubicBezTo>
                <a:cubicBezTo>
                  <a:pt x="2947" y="1281"/>
                  <a:pt x="2959" y="1296"/>
                  <a:pt x="3022" y="1329"/>
                </a:cubicBezTo>
                <a:close/>
                <a:moveTo>
                  <a:pt x="3054" y="635"/>
                </a:moveTo>
                <a:cubicBezTo>
                  <a:pt x="3051" y="648"/>
                  <a:pt x="3047" y="662"/>
                  <a:pt x="3044" y="673"/>
                </a:cubicBezTo>
                <a:cubicBezTo>
                  <a:pt x="3062" y="699"/>
                  <a:pt x="3082" y="699"/>
                  <a:pt x="3103" y="685"/>
                </a:cubicBezTo>
                <a:cubicBezTo>
                  <a:pt x="3117" y="676"/>
                  <a:pt x="3113" y="661"/>
                  <a:pt x="3107" y="647"/>
                </a:cubicBezTo>
                <a:cubicBezTo>
                  <a:pt x="3094" y="622"/>
                  <a:pt x="3077" y="624"/>
                  <a:pt x="3054" y="635"/>
                </a:cubicBezTo>
                <a:close/>
                <a:moveTo>
                  <a:pt x="3355" y="539"/>
                </a:moveTo>
                <a:cubicBezTo>
                  <a:pt x="3365" y="518"/>
                  <a:pt x="3349" y="499"/>
                  <a:pt x="3313" y="489"/>
                </a:cubicBezTo>
                <a:cubicBezTo>
                  <a:pt x="3293" y="531"/>
                  <a:pt x="3295" y="547"/>
                  <a:pt x="3316" y="556"/>
                </a:cubicBezTo>
                <a:cubicBezTo>
                  <a:pt x="3335" y="563"/>
                  <a:pt x="3347" y="554"/>
                  <a:pt x="3355" y="539"/>
                </a:cubicBezTo>
                <a:close/>
                <a:moveTo>
                  <a:pt x="3336" y="205"/>
                </a:moveTo>
                <a:cubicBezTo>
                  <a:pt x="3353" y="199"/>
                  <a:pt x="3364" y="176"/>
                  <a:pt x="3357" y="158"/>
                </a:cubicBezTo>
                <a:cubicBezTo>
                  <a:pt x="3351" y="143"/>
                  <a:pt x="3330" y="133"/>
                  <a:pt x="3314" y="138"/>
                </a:cubicBezTo>
                <a:cubicBezTo>
                  <a:pt x="3297" y="143"/>
                  <a:pt x="3284" y="163"/>
                  <a:pt x="3287" y="178"/>
                </a:cubicBezTo>
                <a:cubicBezTo>
                  <a:pt x="3292" y="197"/>
                  <a:pt x="3317" y="211"/>
                  <a:pt x="3336" y="205"/>
                </a:cubicBezTo>
                <a:close/>
                <a:moveTo>
                  <a:pt x="3279" y="410"/>
                </a:moveTo>
                <a:cubicBezTo>
                  <a:pt x="3300" y="415"/>
                  <a:pt x="3313" y="399"/>
                  <a:pt x="3318" y="383"/>
                </a:cubicBezTo>
                <a:cubicBezTo>
                  <a:pt x="3324" y="358"/>
                  <a:pt x="3311" y="341"/>
                  <a:pt x="3284" y="331"/>
                </a:cubicBezTo>
                <a:cubicBezTo>
                  <a:pt x="3259" y="343"/>
                  <a:pt x="3240" y="358"/>
                  <a:pt x="3249" y="386"/>
                </a:cubicBezTo>
                <a:cubicBezTo>
                  <a:pt x="3253" y="396"/>
                  <a:pt x="3268" y="406"/>
                  <a:pt x="3279" y="410"/>
                </a:cubicBezTo>
                <a:close/>
                <a:moveTo>
                  <a:pt x="3629" y="563"/>
                </a:moveTo>
                <a:cubicBezTo>
                  <a:pt x="3629" y="542"/>
                  <a:pt x="3608" y="517"/>
                  <a:pt x="3586" y="512"/>
                </a:cubicBezTo>
                <a:cubicBezTo>
                  <a:pt x="3564" y="507"/>
                  <a:pt x="3555" y="516"/>
                  <a:pt x="3535" y="559"/>
                </a:cubicBezTo>
                <a:cubicBezTo>
                  <a:pt x="3554" y="600"/>
                  <a:pt x="3567" y="608"/>
                  <a:pt x="3600" y="601"/>
                </a:cubicBezTo>
                <a:cubicBezTo>
                  <a:pt x="3619" y="596"/>
                  <a:pt x="3629" y="583"/>
                  <a:pt x="3629" y="563"/>
                </a:cubicBezTo>
                <a:close/>
                <a:moveTo>
                  <a:pt x="3400" y="533"/>
                </a:moveTo>
                <a:cubicBezTo>
                  <a:pt x="3396" y="553"/>
                  <a:pt x="3401" y="567"/>
                  <a:pt x="3420" y="576"/>
                </a:cubicBezTo>
                <a:cubicBezTo>
                  <a:pt x="3443" y="587"/>
                  <a:pt x="3463" y="579"/>
                  <a:pt x="3486" y="547"/>
                </a:cubicBezTo>
                <a:cubicBezTo>
                  <a:pt x="3479" y="534"/>
                  <a:pt x="3472" y="521"/>
                  <a:pt x="3465" y="506"/>
                </a:cubicBezTo>
                <a:cubicBezTo>
                  <a:pt x="3415" y="503"/>
                  <a:pt x="3407" y="507"/>
                  <a:pt x="3400" y="533"/>
                </a:cubicBezTo>
                <a:close/>
                <a:moveTo>
                  <a:pt x="3764" y="1070"/>
                </a:moveTo>
                <a:cubicBezTo>
                  <a:pt x="3753" y="1066"/>
                  <a:pt x="3736" y="1073"/>
                  <a:pt x="3732" y="1084"/>
                </a:cubicBezTo>
                <a:cubicBezTo>
                  <a:pt x="3728" y="1096"/>
                  <a:pt x="3739" y="1115"/>
                  <a:pt x="3752" y="1119"/>
                </a:cubicBezTo>
                <a:cubicBezTo>
                  <a:pt x="3764" y="1123"/>
                  <a:pt x="3772" y="1118"/>
                  <a:pt x="3777" y="1101"/>
                </a:cubicBezTo>
                <a:cubicBezTo>
                  <a:pt x="3782" y="1085"/>
                  <a:pt x="3777" y="1075"/>
                  <a:pt x="3764" y="1070"/>
                </a:cubicBezTo>
                <a:close/>
                <a:moveTo>
                  <a:pt x="3717" y="877"/>
                </a:moveTo>
                <a:cubicBezTo>
                  <a:pt x="3715" y="859"/>
                  <a:pt x="3704" y="851"/>
                  <a:pt x="3688" y="849"/>
                </a:cubicBezTo>
                <a:cubicBezTo>
                  <a:pt x="3668" y="847"/>
                  <a:pt x="3659" y="861"/>
                  <a:pt x="3649" y="883"/>
                </a:cubicBezTo>
                <a:cubicBezTo>
                  <a:pt x="3652" y="889"/>
                  <a:pt x="3657" y="898"/>
                  <a:pt x="3661" y="904"/>
                </a:cubicBezTo>
                <a:cubicBezTo>
                  <a:pt x="3695" y="913"/>
                  <a:pt x="3709" y="899"/>
                  <a:pt x="3717" y="877"/>
                </a:cubicBezTo>
                <a:close/>
                <a:moveTo>
                  <a:pt x="3715" y="996"/>
                </a:moveTo>
                <a:cubicBezTo>
                  <a:pt x="3707" y="984"/>
                  <a:pt x="3696" y="984"/>
                  <a:pt x="3684" y="988"/>
                </a:cubicBezTo>
                <a:cubicBezTo>
                  <a:pt x="3672" y="992"/>
                  <a:pt x="3669" y="1002"/>
                  <a:pt x="3669" y="1015"/>
                </a:cubicBezTo>
                <a:cubicBezTo>
                  <a:pt x="3679" y="1027"/>
                  <a:pt x="3690" y="1033"/>
                  <a:pt x="3703" y="1026"/>
                </a:cubicBezTo>
                <a:cubicBezTo>
                  <a:pt x="3715" y="1020"/>
                  <a:pt x="3717" y="1008"/>
                  <a:pt x="3715" y="996"/>
                </a:cubicBezTo>
                <a:close/>
                <a:moveTo>
                  <a:pt x="3788" y="1009"/>
                </a:moveTo>
                <a:cubicBezTo>
                  <a:pt x="3779" y="1022"/>
                  <a:pt x="3783" y="1033"/>
                  <a:pt x="3802" y="1047"/>
                </a:cubicBezTo>
                <a:cubicBezTo>
                  <a:pt x="3821" y="1043"/>
                  <a:pt x="3828" y="1031"/>
                  <a:pt x="3829" y="1014"/>
                </a:cubicBezTo>
                <a:cubicBezTo>
                  <a:pt x="3805" y="998"/>
                  <a:pt x="3796" y="997"/>
                  <a:pt x="3788" y="1009"/>
                </a:cubicBezTo>
                <a:close/>
                <a:moveTo>
                  <a:pt x="3809" y="839"/>
                </a:moveTo>
                <a:cubicBezTo>
                  <a:pt x="3824" y="828"/>
                  <a:pt x="3825" y="821"/>
                  <a:pt x="3815" y="792"/>
                </a:cubicBezTo>
                <a:cubicBezTo>
                  <a:pt x="3791" y="785"/>
                  <a:pt x="3783" y="788"/>
                  <a:pt x="3775" y="803"/>
                </a:cubicBezTo>
                <a:cubicBezTo>
                  <a:pt x="3768" y="816"/>
                  <a:pt x="3768" y="831"/>
                  <a:pt x="3776" y="838"/>
                </a:cubicBezTo>
                <a:cubicBezTo>
                  <a:pt x="3786" y="846"/>
                  <a:pt x="3797" y="847"/>
                  <a:pt x="3809" y="839"/>
                </a:cubicBezTo>
                <a:close/>
                <a:moveTo>
                  <a:pt x="3811" y="1121"/>
                </a:moveTo>
                <a:cubicBezTo>
                  <a:pt x="3815" y="1124"/>
                  <a:pt x="3824" y="1126"/>
                  <a:pt x="3829" y="1124"/>
                </a:cubicBezTo>
                <a:cubicBezTo>
                  <a:pt x="3844" y="1118"/>
                  <a:pt x="3842" y="1105"/>
                  <a:pt x="3838" y="1090"/>
                </a:cubicBezTo>
                <a:cubicBezTo>
                  <a:pt x="3830" y="1089"/>
                  <a:pt x="3821" y="1088"/>
                  <a:pt x="3813" y="1087"/>
                </a:cubicBezTo>
                <a:cubicBezTo>
                  <a:pt x="3806" y="1100"/>
                  <a:pt x="3799" y="1111"/>
                  <a:pt x="3811" y="1121"/>
                </a:cubicBezTo>
                <a:close/>
                <a:moveTo>
                  <a:pt x="3668" y="1063"/>
                </a:moveTo>
                <a:cubicBezTo>
                  <a:pt x="3660" y="1065"/>
                  <a:pt x="3651" y="1073"/>
                  <a:pt x="3647" y="1080"/>
                </a:cubicBezTo>
                <a:cubicBezTo>
                  <a:pt x="3642" y="1093"/>
                  <a:pt x="3655" y="1106"/>
                  <a:pt x="3682" y="1118"/>
                </a:cubicBezTo>
                <a:cubicBezTo>
                  <a:pt x="3704" y="1105"/>
                  <a:pt x="3708" y="1098"/>
                  <a:pt x="3703" y="1083"/>
                </a:cubicBezTo>
                <a:cubicBezTo>
                  <a:pt x="3700" y="1072"/>
                  <a:pt x="3681" y="1060"/>
                  <a:pt x="3668" y="1063"/>
                </a:cubicBezTo>
                <a:close/>
                <a:moveTo>
                  <a:pt x="3745" y="981"/>
                </a:moveTo>
                <a:cubicBezTo>
                  <a:pt x="3769" y="968"/>
                  <a:pt x="3778" y="958"/>
                  <a:pt x="3772" y="946"/>
                </a:cubicBezTo>
                <a:cubicBezTo>
                  <a:pt x="3767" y="937"/>
                  <a:pt x="3757" y="929"/>
                  <a:pt x="3747" y="926"/>
                </a:cubicBezTo>
                <a:cubicBezTo>
                  <a:pt x="3735" y="923"/>
                  <a:pt x="3728" y="935"/>
                  <a:pt x="3724" y="945"/>
                </a:cubicBezTo>
                <a:cubicBezTo>
                  <a:pt x="3719" y="956"/>
                  <a:pt x="3727" y="969"/>
                  <a:pt x="3745" y="981"/>
                </a:cubicBezTo>
                <a:close/>
                <a:moveTo>
                  <a:pt x="3641" y="974"/>
                </a:moveTo>
                <a:cubicBezTo>
                  <a:pt x="3645" y="961"/>
                  <a:pt x="3637" y="949"/>
                  <a:pt x="3623" y="945"/>
                </a:cubicBezTo>
                <a:cubicBezTo>
                  <a:pt x="3606" y="940"/>
                  <a:pt x="3594" y="945"/>
                  <a:pt x="3590" y="959"/>
                </a:cubicBezTo>
                <a:cubicBezTo>
                  <a:pt x="3587" y="973"/>
                  <a:pt x="3594" y="989"/>
                  <a:pt x="3606" y="993"/>
                </a:cubicBezTo>
                <a:cubicBezTo>
                  <a:pt x="3620" y="997"/>
                  <a:pt x="3636" y="988"/>
                  <a:pt x="3641" y="974"/>
                </a:cubicBezTo>
                <a:close/>
                <a:moveTo>
                  <a:pt x="3569" y="414"/>
                </a:moveTo>
                <a:cubicBezTo>
                  <a:pt x="3580" y="431"/>
                  <a:pt x="3602" y="436"/>
                  <a:pt x="3619" y="426"/>
                </a:cubicBezTo>
                <a:cubicBezTo>
                  <a:pt x="3636" y="416"/>
                  <a:pt x="3650" y="403"/>
                  <a:pt x="3647" y="381"/>
                </a:cubicBezTo>
                <a:cubicBezTo>
                  <a:pt x="3644" y="359"/>
                  <a:pt x="3630" y="352"/>
                  <a:pt x="3583" y="350"/>
                </a:cubicBezTo>
                <a:cubicBezTo>
                  <a:pt x="3564" y="370"/>
                  <a:pt x="3551" y="389"/>
                  <a:pt x="3569" y="414"/>
                </a:cubicBezTo>
                <a:close/>
                <a:moveTo>
                  <a:pt x="3474" y="753"/>
                </a:moveTo>
                <a:cubicBezTo>
                  <a:pt x="3481" y="772"/>
                  <a:pt x="3513" y="783"/>
                  <a:pt x="3535" y="774"/>
                </a:cubicBezTo>
                <a:cubicBezTo>
                  <a:pt x="3554" y="766"/>
                  <a:pt x="3562" y="745"/>
                  <a:pt x="3553" y="723"/>
                </a:cubicBezTo>
                <a:cubicBezTo>
                  <a:pt x="3544" y="700"/>
                  <a:pt x="3519" y="686"/>
                  <a:pt x="3501" y="693"/>
                </a:cubicBezTo>
                <a:cubicBezTo>
                  <a:pt x="3481" y="701"/>
                  <a:pt x="3466" y="734"/>
                  <a:pt x="3474" y="753"/>
                </a:cubicBezTo>
                <a:close/>
                <a:moveTo>
                  <a:pt x="3582" y="262"/>
                </a:moveTo>
                <a:cubicBezTo>
                  <a:pt x="3607" y="253"/>
                  <a:pt x="3618" y="222"/>
                  <a:pt x="3607" y="191"/>
                </a:cubicBezTo>
                <a:cubicBezTo>
                  <a:pt x="3599" y="167"/>
                  <a:pt x="3564" y="151"/>
                  <a:pt x="3541" y="160"/>
                </a:cubicBezTo>
                <a:cubicBezTo>
                  <a:pt x="3519" y="168"/>
                  <a:pt x="3503" y="213"/>
                  <a:pt x="3513" y="238"/>
                </a:cubicBezTo>
                <a:cubicBezTo>
                  <a:pt x="3522" y="260"/>
                  <a:pt x="3556" y="272"/>
                  <a:pt x="3582" y="262"/>
                </a:cubicBezTo>
                <a:close/>
                <a:moveTo>
                  <a:pt x="3562" y="1103"/>
                </a:moveTo>
                <a:cubicBezTo>
                  <a:pt x="3588" y="1105"/>
                  <a:pt x="3595" y="1102"/>
                  <a:pt x="3600" y="1087"/>
                </a:cubicBezTo>
                <a:cubicBezTo>
                  <a:pt x="3607" y="1069"/>
                  <a:pt x="3604" y="1062"/>
                  <a:pt x="3578" y="1045"/>
                </a:cubicBezTo>
                <a:cubicBezTo>
                  <a:pt x="3540" y="1058"/>
                  <a:pt x="3537" y="1070"/>
                  <a:pt x="3562" y="1103"/>
                </a:cubicBezTo>
                <a:close/>
                <a:moveTo>
                  <a:pt x="3604" y="1224"/>
                </a:moveTo>
                <a:cubicBezTo>
                  <a:pt x="3609" y="1212"/>
                  <a:pt x="3603" y="1193"/>
                  <a:pt x="3592" y="1188"/>
                </a:cubicBezTo>
                <a:cubicBezTo>
                  <a:pt x="3574" y="1179"/>
                  <a:pt x="3561" y="1189"/>
                  <a:pt x="3547" y="1202"/>
                </a:cubicBezTo>
                <a:cubicBezTo>
                  <a:pt x="3551" y="1214"/>
                  <a:pt x="3555" y="1225"/>
                  <a:pt x="3559" y="1237"/>
                </a:cubicBezTo>
                <a:cubicBezTo>
                  <a:pt x="3589" y="1239"/>
                  <a:pt x="3599" y="1235"/>
                  <a:pt x="3604" y="1224"/>
                </a:cubicBezTo>
                <a:close/>
                <a:moveTo>
                  <a:pt x="2939" y="702"/>
                </a:moveTo>
                <a:cubicBezTo>
                  <a:pt x="2901" y="715"/>
                  <a:pt x="2890" y="727"/>
                  <a:pt x="2892" y="752"/>
                </a:cubicBezTo>
                <a:cubicBezTo>
                  <a:pt x="2893" y="767"/>
                  <a:pt x="2901" y="778"/>
                  <a:pt x="2917" y="781"/>
                </a:cubicBezTo>
                <a:cubicBezTo>
                  <a:pt x="2936" y="785"/>
                  <a:pt x="2952" y="782"/>
                  <a:pt x="2960" y="763"/>
                </a:cubicBezTo>
                <a:cubicBezTo>
                  <a:pt x="2971" y="738"/>
                  <a:pt x="2966" y="717"/>
                  <a:pt x="2939" y="702"/>
                </a:cubicBezTo>
                <a:close/>
                <a:moveTo>
                  <a:pt x="2936" y="463"/>
                </a:moveTo>
                <a:cubicBezTo>
                  <a:pt x="2956" y="440"/>
                  <a:pt x="2953" y="417"/>
                  <a:pt x="2936" y="394"/>
                </a:cubicBezTo>
                <a:cubicBezTo>
                  <a:pt x="2890" y="399"/>
                  <a:pt x="2877" y="407"/>
                  <a:pt x="2880" y="430"/>
                </a:cubicBezTo>
                <a:cubicBezTo>
                  <a:pt x="2882" y="455"/>
                  <a:pt x="2899" y="465"/>
                  <a:pt x="2936" y="463"/>
                </a:cubicBezTo>
                <a:close/>
                <a:moveTo>
                  <a:pt x="2184" y="83"/>
                </a:moveTo>
                <a:cubicBezTo>
                  <a:pt x="2201" y="91"/>
                  <a:pt x="2217" y="88"/>
                  <a:pt x="2230" y="72"/>
                </a:cubicBezTo>
                <a:cubicBezTo>
                  <a:pt x="2244" y="54"/>
                  <a:pt x="2250" y="35"/>
                  <a:pt x="2234" y="15"/>
                </a:cubicBezTo>
                <a:cubicBezTo>
                  <a:pt x="2231" y="11"/>
                  <a:pt x="2228" y="8"/>
                  <a:pt x="2225" y="5"/>
                </a:cubicBezTo>
                <a:cubicBezTo>
                  <a:pt x="2155" y="5"/>
                  <a:pt x="2155" y="5"/>
                  <a:pt x="2155" y="5"/>
                </a:cubicBezTo>
                <a:cubicBezTo>
                  <a:pt x="2149" y="54"/>
                  <a:pt x="2156" y="72"/>
                  <a:pt x="2184" y="83"/>
                </a:cubicBezTo>
                <a:close/>
                <a:moveTo>
                  <a:pt x="2156" y="873"/>
                </a:moveTo>
                <a:cubicBezTo>
                  <a:pt x="2185" y="886"/>
                  <a:pt x="2205" y="870"/>
                  <a:pt x="2226" y="848"/>
                </a:cubicBezTo>
                <a:cubicBezTo>
                  <a:pt x="2219" y="830"/>
                  <a:pt x="2212" y="812"/>
                  <a:pt x="2205" y="794"/>
                </a:cubicBezTo>
                <a:cubicBezTo>
                  <a:pt x="2157" y="793"/>
                  <a:pt x="2142" y="799"/>
                  <a:pt x="2135" y="817"/>
                </a:cubicBezTo>
                <a:cubicBezTo>
                  <a:pt x="2128" y="836"/>
                  <a:pt x="2138" y="865"/>
                  <a:pt x="2156" y="873"/>
                </a:cubicBezTo>
                <a:close/>
                <a:moveTo>
                  <a:pt x="2302" y="304"/>
                </a:moveTo>
                <a:cubicBezTo>
                  <a:pt x="2323" y="292"/>
                  <a:pt x="2344" y="279"/>
                  <a:pt x="2365" y="266"/>
                </a:cubicBezTo>
                <a:cubicBezTo>
                  <a:pt x="2355" y="206"/>
                  <a:pt x="2345" y="188"/>
                  <a:pt x="2320" y="184"/>
                </a:cubicBezTo>
                <a:cubicBezTo>
                  <a:pt x="2296" y="179"/>
                  <a:pt x="2261" y="198"/>
                  <a:pt x="2256" y="222"/>
                </a:cubicBezTo>
                <a:cubicBezTo>
                  <a:pt x="2246" y="261"/>
                  <a:pt x="2270" y="282"/>
                  <a:pt x="2302" y="304"/>
                </a:cubicBezTo>
                <a:close/>
                <a:moveTo>
                  <a:pt x="2690" y="228"/>
                </a:moveTo>
                <a:cubicBezTo>
                  <a:pt x="2710" y="227"/>
                  <a:pt x="2725" y="218"/>
                  <a:pt x="2731" y="196"/>
                </a:cubicBezTo>
                <a:cubicBezTo>
                  <a:pt x="2740" y="167"/>
                  <a:pt x="2734" y="156"/>
                  <a:pt x="2692" y="130"/>
                </a:cubicBezTo>
                <a:cubicBezTo>
                  <a:pt x="2654" y="147"/>
                  <a:pt x="2647" y="158"/>
                  <a:pt x="2652" y="186"/>
                </a:cubicBezTo>
                <a:cubicBezTo>
                  <a:pt x="2656" y="209"/>
                  <a:pt x="2673" y="228"/>
                  <a:pt x="2690" y="228"/>
                </a:cubicBezTo>
                <a:close/>
                <a:moveTo>
                  <a:pt x="2097" y="669"/>
                </a:moveTo>
                <a:cubicBezTo>
                  <a:pt x="2098" y="641"/>
                  <a:pt x="2087" y="631"/>
                  <a:pt x="2047" y="621"/>
                </a:cubicBezTo>
                <a:cubicBezTo>
                  <a:pt x="2035" y="628"/>
                  <a:pt x="2022" y="636"/>
                  <a:pt x="2007" y="645"/>
                </a:cubicBezTo>
                <a:cubicBezTo>
                  <a:pt x="2016" y="691"/>
                  <a:pt x="2033" y="711"/>
                  <a:pt x="2060" y="709"/>
                </a:cubicBezTo>
                <a:cubicBezTo>
                  <a:pt x="2079" y="708"/>
                  <a:pt x="2096" y="690"/>
                  <a:pt x="2097" y="669"/>
                </a:cubicBezTo>
                <a:close/>
                <a:moveTo>
                  <a:pt x="2612" y="428"/>
                </a:moveTo>
                <a:cubicBezTo>
                  <a:pt x="2664" y="405"/>
                  <a:pt x="2668" y="374"/>
                  <a:pt x="2655" y="337"/>
                </a:cubicBezTo>
                <a:cubicBezTo>
                  <a:pt x="2635" y="317"/>
                  <a:pt x="2613" y="318"/>
                  <a:pt x="2591" y="332"/>
                </a:cubicBezTo>
                <a:cubicBezTo>
                  <a:pt x="2563" y="350"/>
                  <a:pt x="2567" y="376"/>
                  <a:pt x="2577" y="415"/>
                </a:cubicBezTo>
                <a:cubicBezTo>
                  <a:pt x="2586" y="419"/>
                  <a:pt x="2602" y="424"/>
                  <a:pt x="2612" y="428"/>
                </a:cubicBezTo>
                <a:close/>
                <a:moveTo>
                  <a:pt x="2542" y="1335"/>
                </a:moveTo>
                <a:cubicBezTo>
                  <a:pt x="2575" y="1324"/>
                  <a:pt x="2596" y="1274"/>
                  <a:pt x="2584" y="1235"/>
                </a:cubicBezTo>
                <a:cubicBezTo>
                  <a:pt x="2573" y="1196"/>
                  <a:pt x="2527" y="1177"/>
                  <a:pt x="2480" y="1191"/>
                </a:cubicBezTo>
                <a:cubicBezTo>
                  <a:pt x="2444" y="1202"/>
                  <a:pt x="2417" y="1252"/>
                  <a:pt x="2428" y="1288"/>
                </a:cubicBezTo>
                <a:cubicBezTo>
                  <a:pt x="2439" y="1321"/>
                  <a:pt x="2504" y="1348"/>
                  <a:pt x="2542" y="1335"/>
                </a:cubicBezTo>
                <a:close/>
                <a:moveTo>
                  <a:pt x="2496" y="103"/>
                </a:moveTo>
                <a:cubicBezTo>
                  <a:pt x="2531" y="99"/>
                  <a:pt x="2542" y="83"/>
                  <a:pt x="2545" y="31"/>
                </a:cubicBezTo>
                <a:cubicBezTo>
                  <a:pt x="2538" y="23"/>
                  <a:pt x="2530" y="14"/>
                  <a:pt x="2522" y="5"/>
                </a:cubicBezTo>
                <a:cubicBezTo>
                  <a:pt x="2469" y="5"/>
                  <a:pt x="2469" y="5"/>
                  <a:pt x="2469" y="5"/>
                </a:cubicBezTo>
                <a:cubicBezTo>
                  <a:pt x="2442" y="23"/>
                  <a:pt x="2432" y="43"/>
                  <a:pt x="2438" y="66"/>
                </a:cubicBezTo>
                <a:cubicBezTo>
                  <a:pt x="2443" y="90"/>
                  <a:pt x="2470" y="107"/>
                  <a:pt x="2496" y="103"/>
                </a:cubicBezTo>
                <a:close/>
                <a:moveTo>
                  <a:pt x="1984" y="311"/>
                </a:moveTo>
                <a:cubicBezTo>
                  <a:pt x="2026" y="378"/>
                  <a:pt x="2051" y="378"/>
                  <a:pt x="2103" y="317"/>
                </a:cubicBezTo>
                <a:cubicBezTo>
                  <a:pt x="2096" y="265"/>
                  <a:pt x="2088" y="254"/>
                  <a:pt x="2055" y="249"/>
                </a:cubicBezTo>
                <a:cubicBezTo>
                  <a:pt x="2017" y="243"/>
                  <a:pt x="2005" y="254"/>
                  <a:pt x="1984" y="311"/>
                </a:cubicBezTo>
                <a:close/>
                <a:moveTo>
                  <a:pt x="1988" y="1045"/>
                </a:moveTo>
                <a:cubicBezTo>
                  <a:pt x="1994" y="1062"/>
                  <a:pt x="2024" y="1081"/>
                  <a:pt x="2045" y="1074"/>
                </a:cubicBezTo>
                <a:cubicBezTo>
                  <a:pt x="2057" y="1071"/>
                  <a:pt x="2071" y="1058"/>
                  <a:pt x="2076" y="1046"/>
                </a:cubicBezTo>
                <a:cubicBezTo>
                  <a:pt x="2084" y="1025"/>
                  <a:pt x="2062" y="1006"/>
                  <a:pt x="2019" y="989"/>
                </a:cubicBezTo>
                <a:cubicBezTo>
                  <a:pt x="1985" y="1012"/>
                  <a:pt x="1979" y="1022"/>
                  <a:pt x="1988" y="1045"/>
                </a:cubicBezTo>
                <a:close/>
                <a:moveTo>
                  <a:pt x="1893" y="1070"/>
                </a:moveTo>
                <a:cubicBezTo>
                  <a:pt x="1911" y="1075"/>
                  <a:pt x="1937" y="1062"/>
                  <a:pt x="1942" y="1045"/>
                </a:cubicBezTo>
                <a:cubicBezTo>
                  <a:pt x="1948" y="1026"/>
                  <a:pt x="1930" y="998"/>
                  <a:pt x="1908" y="992"/>
                </a:cubicBezTo>
                <a:cubicBezTo>
                  <a:pt x="1889" y="986"/>
                  <a:pt x="1878" y="995"/>
                  <a:pt x="1871" y="1021"/>
                </a:cubicBezTo>
                <a:cubicBezTo>
                  <a:pt x="1864" y="1047"/>
                  <a:pt x="1872" y="1063"/>
                  <a:pt x="1893" y="1070"/>
                </a:cubicBezTo>
                <a:close/>
                <a:moveTo>
                  <a:pt x="1795" y="1162"/>
                </a:moveTo>
                <a:cubicBezTo>
                  <a:pt x="1833" y="1185"/>
                  <a:pt x="1847" y="1187"/>
                  <a:pt x="1859" y="1167"/>
                </a:cubicBezTo>
                <a:cubicBezTo>
                  <a:pt x="1872" y="1146"/>
                  <a:pt x="1865" y="1129"/>
                  <a:pt x="1835" y="1109"/>
                </a:cubicBezTo>
                <a:cubicBezTo>
                  <a:pt x="1806" y="1115"/>
                  <a:pt x="1795" y="1135"/>
                  <a:pt x="1795" y="1162"/>
                </a:cubicBezTo>
                <a:close/>
                <a:moveTo>
                  <a:pt x="1868" y="698"/>
                </a:moveTo>
                <a:cubicBezTo>
                  <a:pt x="1876" y="679"/>
                  <a:pt x="1867" y="665"/>
                  <a:pt x="1848" y="659"/>
                </a:cubicBezTo>
                <a:cubicBezTo>
                  <a:pt x="1805" y="676"/>
                  <a:pt x="1804" y="677"/>
                  <a:pt x="1815" y="719"/>
                </a:cubicBezTo>
                <a:cubicBezTo>
                  <a:pt x="1837" y="724"/>
                  <a:pt x="1858" y="722"/>
                  <a:pt x="1868" y="698"/>
                </a:cubicBezTo>
                <a:close/>
                <a:moveTo>
                  <a:pt x="1835" y="838"/>
                </a:moveTo>
                <a:cubicBezTo>
                  <a:pt x="1819" y="838"/>
                  <a:pt x="1813" y="851"/>
                  <a:pt x="1810" y="866"/>
                </a:cubicBezTo>
                <a:cubicBezTo>
                  <a:pt x="1804" y="893"/>
                  <a:pt x="1820" y="901"/>
                  <a:pt x="1843" y="906"/>
                </a:cubicBezTo>
                <a:cubicBezTo>
                  <a:pt x="1854" y="897"/>
                  <a:pt x="1864" y="889"/>
                  <a:pt x="1873" y="882"/>
                </a:cubicBezTo>
                <a:cubicBezTo>
                  <a:pt x="1875" y="851"/>
                  <a:pt x="1859" y="839"/>
                  <a:pt x="1835" y="838"/>
                </a:cubicBezTo>
                <a:close/>
                <a:moveTo>
                  <a:pt x="2023" y="161"/>
                </a:moveTo>
                <a:cubicBezTo>
                  <a:pt x="2050" y="166"/>
                  <a:pt x="2070" y="135"/>
                  <a:pt x="2081" y="77"/>
                </a:cubicBezTo>
                <a:cubicBezTo>
                  <a:pt x="2046" y="40"/>
                  <a:pt x="2031" y="35"/>
                  <a:pt x="2005" y="51"/>
                </a:cubicBezTo>
                <a:cubicBezTo>
                  <a:pt x="1985" y="63"/>
                  <a:pt x="1969" y="104"/>
                  <a:pt x="1981" y="128"/>
                </a:cubicBezTo>
                <a:cubicBezTo>
                  <a:pt x="1988" y="143"/>
                  <a:pt x="2007" y="158"/>
                  <a:pt x="2023" y="161"/>
                </a:cubicBezTo>
                <a:close/>
                <a:moveTo>
                  <a:pt x="1892" y="764"/>
                </a:moveTo>
                <a:cubicBezTo>
                  <a:pt x="1898" y="778"/>
                  <a:pt x="1905" y="793"/>
                  <a:pt x="1911" y="807"/>
                </a:cubicBezTo>
                <a:cubicBezTo>
                  <a:pt x="1949" y="813"/>
                  <a:pt x="1963" y="807"/>
                  <a:pt x="1973" y="783"/>
                </a:cubicBezTo>
                <a:cubicBezTo>
                  <a:pt x="1982" y="764"/>
                  <a:pt x="1976" y="750"/>
                  <a:pt x="1959" y="740"/>
                </a:cubicBezTo>
                <a:cubicBezTo>
                  <a:pt x="1939" y="728"/>
                  <a:pt x="1914" y="737"/>
                  <a:pt x="1892" y="764"/>
                </a:cubicBezTo>
                <a:close/>
                <a:moveTo>
                  <a:pt x="2791" y="539"/>
                </a:moveTo>
                <a:cubicBezTo>
                  <a:pt x="2799" y="519"/>
                  <a:pt x="2790" y="502"/>
                  <a:pt x="2775" y="489"/>
                </a:cubicBezTo>
                <a:cubicBezTo>
                  <a:pt x="2753" y="482"/>
                  <a:pt x="2739" y="492"/>
                  <a:pt x="2728" y="510"/>
                </a:cubicBezTo>
                <a:cubicBezTo>
                  <a:pt x="2717" y="528"/>
                  <a:pt x="2724" y="543"/>
                  <a:pt x="2737" y="559"/>
                </a:cubicBezTo>
                <a:cubicBezTo>
                  <a:pt x="2762" y="564"/>
                  <a:pt x="2782" y="560"/>
                  <a:pt x="2791" y="539"/>
                </a:cubicBezTo>
                <a:close/>
                <a:moveTo>
                  <a:pt x="3065" y="160"/>
                </a:moveTo>
                <a:cubicBezTo>
                  <a:pt x="3075" y="153"/>
                  <a:pt x="3089" y="140"/>
                  <a:pt x="3089" y="129"/>
                </a:cubicBezTo>
                <a:cubicBezTo>
                  <a:pt x="3089" y="102"/>
                  <a:pt x="3069" y="93"/>
                  <a:pt x="3044" y="93"/>
                </a:cubicBezTo>
                <a:cubicBezTo>
                  <a:pt x="3025" y="109"/>
                  <a:pt x="3014" y="127"/>
                  <a:pt x="3028" y="151"/>
                </a:cubicBezTo>
                <a:cubicBezTo>
                  <a:pt x="3036" y="166"/>
                  <a:pt x="3052" y="169"/>
                  <a:pt x="3065" y="160"/>
                </a:cubicBezTo>
                <a:close/>
                <a:moveTo>
                  <a:pt x="3003" y="334"/>
                </a:moveTo>
                <a:cubicBezTo>
                  <a:pt x="3026" y="335"/>
                  <a:pt x="3026" y="313"/>
                  <a:pt x="3028" y="292"/>
                </a:cubicBezTo>
                <a:cubicBezTo>
                  <a:pt x="3012" y="279"/>
                  <a:pt x="2997" y="259"/>
                  <a:pt x="2976" y="278"/>
                </a:cubicBezTo>
                <a:cubicBezTo>
                  <a:pt x="2969" y="284"/>
                  <a:pt x="2965" y="303"/>
                  <a:pt x="2969" y="310"/>
                </a:cubicBezTo>
                <a:cubicBezTo>
                  <a:pt x="2976" y="321"/>
                  <a:pt x="2991" y="334"/>
                  <a:pt x="3003" y="334"/>
                </a:cubicBezTo>
                <a:close/>
                <a:moveTo>
                  <a:pt x="2875" y="162"/>
                </a:moveTo>
                <a:cubicBezTo>
                  <a:pt x="2869" y="197"/>
                  <a:pt x="2895" y="210"/>
                  <a:pt x="2923" y="225"/>
                </a:cubicBezTo>
                <a:cubicBezTo>
                  <a:pt x="2948" y="211"/>
                  <a:pt x="2967" y="195"/>
                  <a:pt x="2957" y="167"/>
                </a:cubicBezTo>
                <a:cubicBezTo>
                  <a:pt x="2951" y="149"/>
                  <a:pt x="2939" y="134"/>
                  <a:pt x="2915" y="137"/>
                </a:cubicBezTo>
                <a:cubicBezTo>
                  <a:pt x="2898" y="140"/>
                  <a:pt x="2878" y="140"/>
                  <a:pt x="2875" y="162"/>
                </a:cubicBezTo>
                <a:close/>
                <a:moveTo>
                  <a:pt x="2734" y="415"/>
                </a:moveTo>
                <a:cubicBezTo>
                  <a:pt x="2739" y="435"/>
                  <a:pt x="2762" y="442"/>
                  <a:pt x="2797" y="439"/>
                </a:cubicBezTo>
                <a:cubicBezTo>
                  <a:pt x="2814" y="398"/>
                  <a:pt x="2816" y="376"/>
                  <a:pt x="2796" y="368"/>
                </a:cubicBezTo>
                <a:cubicBezTo>
                  <a:pt x="2781" y="361"/>
                  <a:pt x="2759" y="362"/>
                  <a:pt x="2744" y="369"/>
                </a:cubicBezTo>
                <a:cubicBezTo>
                  <a:pt x="2725" y="377"/>
                  <a:pt x="2729" y="399"/>
                  <a:pt x="2734" y="415"/>
                </a:cubicBezTo>
                <a:close/>
                <a:moveTo>
                  <a:pt x="2912" y="531"/>
                </a:moveTo>
                <a:cubicBezTo>
                  <a:pt x="2894" y="537"/>
                  <a:pt x="2881" y="564"/>
                  <a:pt x="2887" y="581"/>
                </a:cubicBezTo>
                <a:cubicBezTo>
                  <a:pt x="2894" y="600"/>
                  <a:pt x="2926" y="613"/>
                  <a:pt x="2948" y="605"/>
                </a:cubicBezTo>
                <a:cubicBezTo>
                  <a:pt x="2967" y="597"/>
                  <a:pt x="2971" y="583"/>
                  <a:pt x="2960" y="557"/>
                </a:cubicBezTo>
                <a:cubicBezTo>
                  <a:pt x="2950" y="532"/>
                  <a:pt x="2934" y="523"/>
                  <a:pt x="2912" y="531"/>
                </a:cubicBezTo>
                <a:close/>
                <a:moveTo>
                  <a:pt x="3063" y="420"/>
                </a:moveTo>
                <a:cubicBezTo>
                  <a:pt x="3078" y="417"/>
                  <a:pt x="3085" y="404"/>
                  <a:pt x="3078" y="387"/>
                </a:cubicBezTo>
                <a:cubicBezTo>
                  <a:pt x="3073" y="373"/>
                  <a:pt x="3062" y="366"/>
                  <a:pt x="3049" y="374"/>
                </a:cubicBezTo>
                <a:cubicBezTo>
                  <a:pt x="3040" y="379"/>
                  <a:pt x="3035" y="391"/>
                  <a:pt x="3024" y="406"/>
                </a:cubicBezTo>
                <a:cubicBezTo>
                  <a:pt x="3042" y="414"/>
                  <a:pt x="3054" y="422"/>
                  <a:pt x="3063" y="420"/>
                </a:cubicBezTo>
                <a:close/>
                <a:moveTo>
                  <a:pt x="3060" y="758"/>
                </a:moveTo>
                <a:cubicBezTo>
                  <a:pt x="3025" y="776"/>
                  <a:pt x="3017" y="790"/>
                  <a:pt x="3023" y="816"/>
                </a:cubicBezTo>
                <a:cubicBezTo>
                  <a:pt x="3028" y="837"/>
                  <a:pt x="3042" y="845"/>
                  <a:pt x="3062" y="843"/>
                </a:cubicBezTo>
                <a:cubicBezTo>
                  <a:pt x="3085" y="840"/>
                  <a:pt x="3100" y="818"/>
                  <a:pt x="3102" y="781"/>
                </a:cubicBezTo>
                <a:cubicBezTo>
                  <a:pt x="3089" y="774"/>
                  <a:pt x="3074" y="765"/>
                  <a:pt x="3060" y="758"/>
                </a:cubicBezTo>
                <a:close/>
                <a:moveTo>
                  <a:pt x="2993" y="986"/>
                </a:moveTo>
                <a:cubicBezTo>
                  <a:pt x="3009" y="1010"/>
                  <a:pt x="3024" y="1012"/>
                  <a:pt x="3063" y="995"/>
                </a:cubicBezTo>
                <a:cubicBezTo>
                  <a:pt x="3069" y="981"/>
                  <a:pt x="3074" y="967"/>
                  <a:pt x="3081" y="950"/>
                </a:cubicBezTo>
                <a:cubicBezTo>
                  <a:pt x="3045" y="918"/>
                  <a:pt x="3019" y="913"/>
                  <a:pt x="2998" y="930"/>
                </a:cubicBezTo>
                <a:cubicBezTo>
                  <a:pt x="2983" y="943"/>
                  <a:pt x="2980" y="968"/>
                  <a:pt x="2993" y="986"/>
                </a:cubicBezTo>
                <a:close/>
                <a:moveTo>
                  <a:pt x="1867" y="552"/>
                </a:moveTo>
                <a:cubicBezTo>
                  <a:pt x="1862" y="570"/>
                  <a:pt x="1877" y="592"/>
                  <a:pt x="1901" y="600"/>
                </a:cubicBezTo>
                <a:cubicBezTo>
                  <a:pt x="1923" y="607"/>
                  <a:pt x="1943" y="597"/>
                  <a:pt x="1948" y="577"/>
                </a:cubicBezTo>
                <a:cubicBezTo>
                  <a:pt x="1954" y="551"/>
                  <a:pt x="1942" y="527"/>
                  <a:pt x="1921" y="521"/>
                </a:cubicBezTo>
                <a:cubicBezTo>
                  <a:pt x="1899" y="515"/>
                  <a:pt x="1874" y="530"/>
                  <a:pt x="1867" y="552"/>
                </a:cubicBezTo>
                <a:close/>
                <a:moveTo>
                  <a:pt x="2859" y="675"/>
                </a:moveTo>
                <a:cubicBezTo>
                  <a:pt x="2873" y="635"/>
                  <a:pt x="2871" y="623"/>
                  <a:pt x="2850" y="610"/>
                </a:cubicBezTo>
                <a:cubicBezTo>
                  <a:pt x="2834" y="600"/>
                  <a:pt x="2798" y="603"/>
                  <a:pt x="2785" y="621"/>
                </a:cubicBezTo>
                <a:cubicBezTo>
                  <a:pt x="2777" y="632"/>
                  <a:pt x="2773" y="651"/>
                  <a:pt x="2777" y="663"/>
                </a:cubicBezTo>
                <a:cubicBezTo>
                  <a:pt x="2783" y="685"/>
                  <a:pt x="2813" y="688"/>
                  <a:pt x="2859" y="675"/>
                </a:cubicBezTo>
                <a:close/>
                <a:moveTo>
                  <a:pt x="3023" y="547"/>
                </a:moveTo>
                <a:cubicBezTo>
                  <a:pt x="3032" y="547"/>
                  <a:pt x="3045" y="540"/>
                  <a:pt x="3049" y="532"/>
                </a:cubicBezTo>
                <a:cubicBezTo>
                  <a:pt x="3061" y="509"/>
                  <a:pt x="3046" y="495"/>
                  <a:pt x="3025" y="479"/>
                </a:cubicBezTo>
                <a:cubicBezTo>
                  <a:pt x="3014" y="487"/>
                  <a:pt x="3002" y="495"/>
                  <a:pt x="2991" y="502"/>
                </a:cubicBezTo>
                <a:cubicBezTo>
                  <a:pt x="2996" y="526"/>
                  <a:pt x="2999" y="546"/>
                  <a:pt x="3023" y="547"/>
                </a:cubicBezTo>
                <a:close/>
                <a:moveTo>
                  <a:pt x="2867" y="266"/>
                </a:moveTo>
                <a:cubicBezTo>
                  <a:pt x="2853" y="250"/>
                  <a:pt x="2847" y="225"/>
                  <a:pt x="2820" y="236"/>
                </a:cubicBezTo>
                <a:cubicBezTo>
                  <a:pt x="2806" y="242"/>
                  <a:pt x="2792" y="254"/>
                  <a:pt x="2797" y="273"/>
                </a:cubicBezTo>
                <a:cubicBezTo>
                  <a:pt x="2803" y="298"/>
                  <a:pt x="2820" y="304"/>
                  <a:pt x="2846" y="301"/>
                </a:cubicBezTo>
                <a:cubicBezTo>
                  <a:pt x="2853" y="291"/>
                  <a:pt x="2860" y="279"/>
                  <a:pt x="2867" y="266"/>
                </a:cubicBezTo>
                <a:close/>
                <a:moveTo>
                  <a:pt x="2809" y="1267"/>
                </a:moveTo>
                <a:cubicBezTo>
                  <a:pt x="2835" y="1252"/>
                  <a:pt x="2844" y="1219"/>
                  <a:pt x="2831" y="1193"/>
                </a:cubicBezTo>
                <a:cubicBezTo>
                  <a:pt x="2818" y="1167"/>
                  <a:pt x="2799" y="1145"/>
                  <a:pt x="2766" y="1148"/>
                </a:cubicBezTo>
                <a:cubicBezTo>
                  <a:pt x="2733" y="1150"/>
                  <a:pt x="2722" y="1171"/>
                  <a:pt x="2715" y="1240"/>
                </a:cubicBezTo>
                <a:cubicBezTo>
                  <a:pt x="2743" y="1270"/>
                  <a:pt x="2771" y="1291"/>
                  <a:pt x="2809" y="1267"/>
                </a:cubicBezTo>
                <a:close/>
                <a:moveTo>
                  <a:pt x="2693" y="779"/>
                </a:moveTo>
                <a:cubicBezTo>
                  <a:pt x="2728" y="755"/>
                  <a:pt x="2733" y="745"/>
                  <a:pt x="2724" y="719"/>
                </a:cubicBezTo>
                <a:cubicBezTo>
                  <a:pt x="2715" y="690"/>
                  <a:pt x="2703" y="685"/>
                  <a:pt x="2653" y="690"/>
                </a:cubicBezTo>
                <a:cubicBezTo>
                  <a:pt x="2620" y="745"/>
                  <a:pt x="2629" y="764"/>
                  <a:pt x="2693" y="779"/>
                </a:cubicBezTo>
                <a:close/>
                <a:moveTo>
                  <a:pt x="2659" y="536"/>
                </a:moveTo>
                <a:cubicBezTo>
                  <a:pt x="2651" y="517"/>
                  <a:pt x="2630" y="510"/>
                  <a:pt x="2607" y="519"/>
                </a:cubicBezTo>
                <a:cubicBezTo>
                  <a:pt x="2581" y="530"/>
                  <a:pt x="2571" y="549"/>
                  <a:pt x="2581" y="570"/>
                </a:cubicBezTo>
                <a:cubicBezTo>
                  <a:pt x="2591" y="591"/>
                  <a:pt x="2617" y="604"/>
                  <a:pt x="2635" y="596"/>
                </a:cubicBezTo>
                <a:cubicBezTo>
                  <a:pt x="2657" y="587"/>
                  <a:pt x="2668" y="559"/>
                  <a:pt x="2659" y="536"/>
                </a:cubicBezTo>
                <a:close/>
                <a:moveTo>
                  <a:pt x="2850" y="99"/>
                </a:moveTo>
                <a:cubicBezTo>
                  <a:pt x="2861" y="89"/>
                  <a:pt x="2872" y="80"/>
                  <a:pt x="2888" y="67"/>
                </a:cubicBezTo>
                <a:cubicBezTo>
                  <a:pt x="2883" y="51"/>
                  <a:pt x="2880" y="32"/>
                  <a:pt x="2871" y="17"/>
                </a:cubicBezTo>
                <a:cubicBezTo>
                  <a:pt x="2868" y="12"/>
                  <a:pt x="2864" y="8"/>
                  <a:pt x="2860" y="5"/>
                </a:cubicBezTo>
                <a:cubicBezTo>
                  <a:pt x="2799" y="5"/>
                  <a:pt x="2799" y="5"/>
                  <a:pt x="2799" y="5"/>
                </a:cubicBezTo>
                <a:cubicBezTo>
                  <a:pt x="2780" y="20"/>
                  <a:pt x="2780" y="51"/>
                  <a:pt x="2797" y="73"/>
                </a:cubicBezTo>
                <a:cubicBezTo>
                  <a:pt x="2811" y="91"/>
                  <a:pt x="2827" y="101"/>
                  <a:pt x="2850" y="99"/>
                </a:cubicBezTo>
                <a:close/>
                <a:moveTo>
                  <a:pt x="425" y="1524"/>
                </a:moveTo>
                <a:cubicBezTo>
                  <a:pt x="407" y="1531"/>
                  <a:pt x="388" y="1539"/>
                  <a:pt x="364" y="1549"/>
                </a:cubicBezTo>
                <a:cubicBezTo>
                  <a:pt x="379" y="1570"/>
                  <a:pt x="390" y="1587"/>
                  <a:pt x="401" y="1603"/>
                </a:cubicBezTo>
                <a:cubicBezTo>
                  <a:pt x="461" y="1576"/>
                  <a:pt x="463" y="1568"/>
                  <a:pt x="425" y="1524"/>
                </a:cubicBezTo>
                <a:close/>
                <a:moveTo>
                  <a:pt x="2038" y="910"/>
                </a:moveTo>
                <a:cubicBezTo>
                  <a:pt x="2046" y="897"/>
                  <a:pt x="2046" y="884"/>
                  <a:pt x="2036" y="872"/>
                </a:cubicBezTo>
                <a:cubicBezTo>
                  <a:pt x="2023" y="859"/>
                  <a:pt x="2009" y="851"/>
                  <a:pt x="1991" y="861"/>
                </a:cubicBezTo>
                <a:cubicBezTo>
                  <a:pt x="1968" y="874"/>
                  <a:pt x="1960" y="893"/>
                  <a:pt x="1972" y="921"/>
                </a:cubicBezTo>
                <a:cubicBezTo>
                  <a:pt x="2009" y="933"/>
                  <a:pt x="2025" y="930"/>
                  <a:pt x="2038" y="910"/>
                </a:cubicBezTo>
                <a:close/>
                <a:moveTo>
                  <a:pt x="1888" y="1435"/>
                </a:moveTo>
                <a:cubicBezTo>
                  <a:pt x="1872" y="1424"/>
                  <a:pt x="1855" y="1423"/>
                  <a:pt x="1838" y="1436"/>
                </a:cubicBezTo>
                <a:cubicBezTo>
                  <a:pt x="1814" y="1453"/>
                  <a:pt x="1813" y="1465"/>
                  <a:pt x="1830" y="1510"/>
                </a:cubicBezTo>
                <a:cubicBezTo>
                  <a:pt x="1869" y="1519"/>
                  <a:pt x="1881" y="1515"/>
                  <a:pt x="1894" y="1490"/>
                </a:cubicBezTo>
                <a:cubicBezTo>
                  <a:pt x="1904" y="1470"/>
                  <a:pt x="1902" y="1445"/>
                  <a:pt x="1888" y="1435"/>
                </a:cubicBezTo>
                <a:close/>
                <a:moveTo>
                  <a:pt x="1929" y="1209"/>
                </a:moveTo>
                <a:cubicBezTo>
                  <a:pt x="1891" y="1230"/>
                  <a:pt x="1877" y="1246"/>
                  <a:pt x="1888" y="1265"/>
                </a:cubicBezTo>
                <a:cubicBezTo>
                  <a:pt x="1896" y="1278"/>
                  <a:pt x="1914" y="1291"/>
                  <a:pt x="1929" y="1295"/>
                </a:cubicBezTo>
                <a:cubicBezTo>
                  <a:pt x="1949" y="1299"/>
                  <a:pt x="1958" y="1279"/>
                  <a:pt x="1964" y="1264"/>
                </a:cubicBezTo>
                <a:cubicBezTo>
                  <a:pt x="1971" y="1245"/>
                  <a:pt x="1958" y="1226"/>
                  <a:pt x="1929" y="1209"/>
                </a:cubicBezTo>
                <a:close/>
                <a:moveTo>
                  <a:pt x="2086" y="1356"/>
                </a:moveTo>
                <a:cubicBezTo>
                  <a:pt x="2081" y="1348"/>
                  <a:pt x="2072" y="1334"/>
                  <a:pt x="2066" y="1325"/>
                </a:cubicBezTo>
                <a:cubicBezTo>
                  <a:pt x="2012" y="1313"/>
                  <a:pt x="1991" y="1334"/>
                  <a:pt x="1980" y="1371"/>
                </a:cubicBezTo>
                <a:cubicBezTo>
                  <a:pt x="1983" y="1398"/>
                  <a:pt x="2001" y="1410"/>
                  <a:pt x="2026" y="1412"/>
                </a:cubicBezTo>
                <a:cubicBezTo>
                  <a:pt x="2059" y="1414"/>
                  <a:pt x="2071" y="1392"/>
                  <a:pt x="2086" y="1356"/>
                </a:cubicBezTo>
                <a:close/>
                <a:moveTo>
                  <a:pt x="2024" y="1193"/>
                </a:moveTo>
                <a:cubicBezTo>
                  <a:pt x="2043" y="1186"/>
                  <a:pt x="2046" y="1171"/>
                  <a:pt x="2045" y="1150"/>
                </a:cubicBezTo>
                <a:cubicBezTo>
                  <a:pt x="2030" y="1132"/>
                  <a:pt x="2012" y="1123"/>
                  <a:pt x="1992" y="1134"/>
                </a:cubicBezTo>
                <a:cubicBezTo>
                  <a:pt x="1974" y="1145"/>
                  <a:pt x="1972" y="1163"/>
                  <a:pt x="1975" y="1182"/>
                </a:cubicBezTo>
                <a:cubicBezTo>
                  <a:pt x="1988" y="1201"/>
                  <a:pt x="2005" y="1201"/>
                  <a:pt x="2024" y="1193"/>
                </a:cubicBezTo>
                <a:close/>
                <a:moveTo>
                  <a:pt x="1824" y="1994"/>
                </a:moveTo>
                <a:cubicBezTo>
                  <a:pt x="1812" y="2006"/>
                  <a:pt x="1804" y="2018"/>
                  <a:pt x="1815" y="2034"/>
                </a:cubicBezTo>
                <a:cubicBezTo>
                  <a:pt x="1822" y="2044"/>
                  <a:pt x="1836" y="2047"/>
                  <a:pt x="1846" y="2041"/>
                </a:cubicBezTo>
                <a:cubicBezTo>
                  <a:pt x="1857" y="2035"/>
                  <a:pt x="1865" y="2027"/>
                  <a:pt x="1864" y="2013"/>
                </a:cubicBezTo>
                <a:cubicBezTo>
                  <a:pt x="1862" y="2000"/>
                  <a:pt x="1853" y="1996"/>
                  <a:pt x="1824" y="1994"/>
                </a:cubicBezTo>
                <a:close/>
                <a:moveTo>
                  <a:pt x="1823" y="1940"/>
                </a:moveTo>
                <a:cubicBezTo>
                  <a:pt x="1839" y="1935"/>
                  <a:pt x="1846" y="1915"/>
                  <a:pt x="1839" y="1896"/>
                </a:cubicBezTo>
                <a:cubicBezTo>
                  <a:pt x="1834" y="1881"/>
                  <a:pt x="1812" y="1871"/>
                  <a:pt x="1798" y="1877"/>
                </a:cubicBezTo>
                <a:cubicBezTo>
                  <a:pt x="1784" y="1882"/>
                  <a:pt x="1775" y="1909"/>
                  <a:pt x="1781" y="1925"/>
                </a:cubicBezTo>
                <a:cubicBezTo>
                  <a:pt x="1786" y="1938"/>
                  <a:pt x="1807" y="1946"/>
                  <a:pt x="1823" y="1940"/>
                </a:cubicBezTo>
                <a:close/>
                <a:moveTo>
                  <a:pt x="1826" y="2094"/>
                </a:moveTo>
                <a:cubicBezTo>
                  <a:pt x="1812" y="2091"/>
                  <a:pt x="1806" y="2097"/>
                  <a:pt x="1794" y="2124"/>
                </a:cubicBezTo>
                <a:cubicBezTo>
                  <a:pt x="1806" y="2149"/>
                  <a:pt x="1814" y="2154"/>
                  <a:pt x="1834" y="2149"/>
                </a:cubicBezTo>
                <a:cubicBezTo>
                  <a:pt x="1846" y="2146"/>
                  <a:pt x="1852" y="2138"/>
                  <a:pt x="1852" y="2126"/>
                </a:cubicBezTo>
                <a:cubicBezTo>
                  <a:pt x="1852" y="2113"/>
                  <a:pt x="1839" y="2097"/>
                  <a:pt x="1826" y="2094"/>
                </a:cubicBezTo>
                <a:close/>
                <a:moveTo>
                  <a:pt x="2146" y="1181"/>
                </a:moveTo>
                <a:cubicBezTo>
                  <a:pt x="2125" y="1175"/>
                  <a:pt x="2099" y="1191"/>
                  <a:pt x="2093" y="1213"/>
                </a:cubicBezTo>
                <a:cubicBezTo>
                  <a:pt x="2088" y="1233"/>
                  <a:pt x="2100" y="1251"/>
                  <a:pt x="2123" y="1257"/>
                </a:cubicBezTo>
                <a:cubicBezTo>
                  <a:pt x="2150" y="1264"/>
                  <a:pt x="2169" y="1255"/>
                  <a:pt x="2174" y="1233"/>
                </a:cubicBezTo>
                <a:cubicBezTo>
                  <a:pt x="2178" y="1211"/>
                  <a:pt x="2165" y="1186"/>
                  <a:pt x="2146" y="1181"/>
                </a:cubicBezTo>
                <a:close/>
                <a:moveTo>
                  <a:pt x="2348" y="1865"/>
                </a:moveTo>
                <a:cubicBezTo>
                  <a:pt x="2376" y="1857"/>
                  <a:pt x="2405" y="1823"/>
                  <a:pt x="2399" y="1798"/>
                </a:cubicBezTo>
                <a:cubicBezTo>
                  <a:pt x="2389" y="1757"/>
                  <a:pt x="2359" y="1743"/>
                  <a:pt x="2319" y="1745"/>
                </a:cubicBezTo>
                <a:cubicBezTo>
                  <a:pt x="2275" y="1786"/>
                  <a:pt x="2269" y="1806"/>
                  <a:pt x="2289" y="1839"/>
                </a:cubicBezTo>
                <a:cubicBezTo>
                  <a:pt x="2303" y="1861"/>
                  <a:pt x="2320" y="1873"/>
                  <a:pt x="2348" y="1865"/>
                </a:cubicBezTo>
                <a:close/>
                <a:moveTo>
                  <a:pt x="1424" y="2064"/>
                </a:moveTo>
                <a:cubicBezTo>
                  <a:pt x="1436" y="2050"/>
                  <a:pt x="1434" y="2036"/>
                  <a:pt x="1424" y="2022"/>
                </a:cubicBezTo>
                <a:cubicBezTo>
                  <a:pt x="1396" y="2024"/>
                  <a:pt x="1388" y="2029"/>
                  <a:pt x="1389" y="2044"/>
                </a:cubicBezTo>
                <a:cubicBezTo>
                  <a:pt x="1391" y="2059"/>
                  <a:pt x="1401" y="2065"/>
                  <a:pt x="1424" y="2064"/>
                </a:cubicBezTo>
                <a:close/>
                <a:moveTo>
                  <a:pt x="2389" y="1996"/>
                </a:moveTo>
                <a:cubicBezTo>
                  <a:pt x="2380" y="1980"/>
                  <a:pt x="2361" y="1958"/>
                  <a:pt x="2346" y="1957"/>
                </a:cubicBezTo>
                <a:cubicBezTo>
                  <a:pt x="2306" y="1955"/>
                  <a:pt x="2290" y="1984"/>
                  <a:pt x="2288" y="2022"/>
                </a:cubicBezTo>
                <a:cubicBezTo>
                  <a:pt x="2310" y="2052"/>
                  <a:pt x="2337" y="2069"/>
                  <a:pt x="2373" y="2051"/>
                </a:cubicBezTo>
                <a:cubicBezTo>
                  <a:pt x="2396" y="2039"/>
                  <a:pt x="2401" y="2016"/>
                  <a:pt x="2389" y="1996"/>
                </a:cubicBezTo>
                <a:close/>
                <a:moveTo>
                  <a:pt x="2208" y="1005"/>
                </a:moveTo>
                <a:cubicBezTo>
                  <a:pt x="2167" y="1004"/>
                  <a:pt x="2157" y="1008"/>
                  <a:pt x="2149" y="1033"/>
                </a:cubicBezTo>
                <a:cubicBezTo>
                  <a:pt x="2140" y="1062"/>
                  <a:pt x="2146" y="1073"/>
                  <a:pt x="2187" y="1097"/>
                </a:cubicBezTo>
                <a:cubicBezTo>
                  <a:pt x="2245" y="1074"/>
                  <a:pt x="2249" y="1055"/>
                  <a:pt x="2208" y="1005"/>
                </a:cubicBezTo>
                <a:close/>
                <a:moveTo>
                  <a:pt x="845" y="285"/>
                </a:moveTo>
                <a:cubicBezTo>
                  <a:pt x="856" y="283"/>
                  <a:pt x="860" y="274"/>
                  <a:pt x="856" y="262"/>
                </a:cubicBezTo>
                <a:cubicBezTo>
                  <a:pt x="852" y="252"/>
                  <a:pt x="844" y="247"/>
                  <a:pt x="835" y="253"/>
                </a:cubicBezTo>
                <a:cubicBezTo>
                  <a:pt x="829" y="257"/>
                  <a:pt x="826" y="265"/>
                  <a:pt x="818" y="276"/>
                </a:cubicBezTo>
                <a:cubicBezTo>
                  <a:pt x="830" y="281"/>
                  <a:pt x="839" y="287"/>
                  <a:pt x="845" y="285"/>
                </a:cubicBezTo>
                <a:close/>
                <a:moveTo>
                  <a:pt x="2392" y="2157"/>
                </a:moveTo>
                <a:cubicBezTo>
                  <a:pt x="2386" y="2159"/>
                  <a:pt x="2380" y="2161"/>
                  <a:pt x="2375" y="2163"/>
                </a:cubicBezTo>
                <a:cubicBezTo>
                  <a:pt x="2439" y="2163"/>
                  <a:pt x="2439" y="2163"/>
                  <a:pt x="2439" y="2163"/>
                </a:cubicBezTo>
                <a:cubicBezTo>
                  <a:pt x="2426" y="2155"/>
                  <a:pt x="2411" y="2151"/>
                  <a:pt x="2392" y="2157"/>
                </a:cubicBezTo>
                <a:close/>
                <a:moveTo>
                  <a:pt x="2085" y="1972"/>
                </a:moveTo>
                <a:cubicBezTo>
                  <a:pt x="2064" y="1981"/>
                  <a:pt x="2041" y="1991"/>
                  <a:pt x="2019" y="2000"/>
                </a:cubicBezTo>
                <a:cubicBezTo>
                  <a:pt x="2004" y="2058"/>
                  <a:pt x="2012" y="2081"/>
                  <a:pt x="2050" y="2096"/>
                </a:cubicBezTo>
                <a:cubicBezTo>
                  <a:pt x="2085" y="2109"/>
                  <a:pt x="2116" y="2099"/>
                  <a:pt x="2129" y="2070"/>
                </a:cubicBezTo>
                <a:cubicBezTo>
                  <a:pt x="2148" y="2029"/>
                  <a:pt x="2139" y="2007"/>
                  <a:pt x="2085" y="1972"/>
                </a:cubicBezTo>
                <a:close/>
                <a:moveTo>
                  <a:pt x="1832" y="1337"/>
                </a:moveTo>
                <a:cubicBezTo>
                  <a:pt x="1841" y="1315"/>
                  <a:pt x="1832" y="1300"/>
                  <a:pt x="1810" y="1287"/>
                </a:cubicBezTo>
                <a:cubicBezTo>
                  <a:pt x="1799" y="1291"/>
                  <a:pt x="1787" y="1296"/>
                  <a:pt x="1773" y="1302"/>
                </a:cubicBezTo>
                <a:cubicBezTo>
                  <a:pt x="1774" y="1323"/>
                  <a:pt x="1765" y="1346"/>
                  <a:pt x="1793" y="1353"/>
                </a:cubicBezTo>
                <a:cubicBezTo>
                  <a:pt x="1807" y="1356"/>
                  <a:pt x="1824" y="1355"/>
                  <a:pt x="1832" y="1337"/>
                </a:cubicBezTo>
                <a:close/>
                <a:moveTo>
                  <a:pt x="1491" y="1835"/>
                </a:moveTo>
                <a:cubicBezTo>
                  <a:pt x="1479" y="1845"/>
                  <a:pt x="1472" y="1857"/>
                  <a:pt x="1481" y="1871"/>
                </a:cubicBezTo>
                <a:cubicBezTo>
                  <a:pt x="1486" y="1880"/>
                  <a:pt x="1496" y="1882"/>
                  <a:pt x="1504" y="1877"/>
                </a:cubicBezTo>
                <a:cubicBezTo>
                  <a:pt x="1510" y="1872"/>
                  <a:pt x="1519" y="1864"/>
                  <a:pt x="1519" y="1858"/>
                </a:cubicBezTo>
                <a:cubicBezTo>
                  <a:pt x="1519" y="1841"/>
                  <a:pt x="1506" y="1835"/>
                  <a:pt x="1491" y="1835"/>
                </a:cubicBezTo>
                <a:close/>
                <a:moveTo>
                  <a:pt x="1581" y="1297"/>
                </a:moveTo>
                <a:cubicBezTo>
                  <a:pt x="1583" y="1281"/>
                  <a:pt x="1573" y="1270"/>
                  <a:pt x="1558" y="1269"/>
                </a:cubicBezTo>
                <a:cubicBezTo>
                  <a:pt x="1545" y="1268"/>
                  <a:pt x="1527" y="1270"/>
                  <a:pt x="1520" y="1278"/>
                </a:cubicBezTo>
                <a:cubicBezTo>
                  <a:pt x="1505" y="1299"/>
                  <a:pt x="1515" y="1319"/>
                  <a:pt x="1535" y="1333"/>
                </a:cubicBezTo>
                <a:cubicBezTo>
                  <a:pt x="1559" y="1332"/>
                  <a:pt x="1578" y="1324"/>
                  <a:pt x="1581" y="1297"/>
                </a:cubicBezTo>
                <a:close/>
                <a:moveTo>
                  <a:pt x="1814" y="1046"/>
                </a:moveTo>
                <a:cubicBezTo>
                  <a:pt x="1825" y="1025"/>
                  <a:pt x="1835" y="1007"/>
                  <a:pt x="1816" y="993"/>
                </a:cubicBezTo>
                <a:cubicBezTo>
                  <a:pt x="1809" y="987"/>
                  <a:pt x="1795" y="985"/>
                  <a:pt x="1788" y="989"/>
                </a:cubicBezTo>
                <a:cubicBezTo>
                  <a:pt x="1765" y="999"/>
                  <a:pt x="1768" y="1019"/>
                  <a:pt x="1775" y="1044"/>
                </a:cubicBezTo>
                <a:cubicBezTo>
                  <a:pt x="1789" y="1045"/>
                  <a:pt x="1802" y="1045"/>
                  <a:pt x="1814" y="1046"/>
                </a:cubicBezTo>
                <a:close/>
                <a:moveTo>
                  <a:pt x="1583" y="1940"/>
                </a:moveTo>
                <a:cubicBezTo>
                  <a:pt x="1565" y="1917"/>
                  <a:pt x="1558" y="1914"/>
                  <a:pt x="1547" y="1922"/>
                </a:cubicBezTo>
                <a:cubicBezTo>
                  <a:pt x="1535" y="1932"/>
                  <a:pt x="1538" y="1944"/>
                  <a:pt x="1559" y="1967"/>
                </a:cubicBezTo>
                <a:cubicBezTo>
                  <a:pt x="1571" y="1960"/>
                  <a:pt x="1585" y="1957"/>
                  <a:pt x="1583" y="1940"/>
                </a:cubicBezTo>
                <a:close/>
                <a:moveTo>
                  <a:pt x="1409" y="2106"/>
                </a:moveTo>
                <a:cubicBezTo>
                  <a:pt x="1398" y="2110"/>
                  <a:pt x="1390" y="2126"/>
                  <a:pt x="1394" y="2137"/>
                </a:cubicBezTo>
                <a:cubicBezTo>
                  <a:pt x="1398" y="2149"/>
                  <a:pt x="1418" y="2157"/>
                  <a:pt x="1431" y="2152"/>
                </a:cubicBezTo>
                <a:cubicBezTo>
                  <a:pt x="1443" y="2147"/>
                  <a:pt x="1445" y="2138"/>
                  <a:pt x="1439" y="2122"/>
                </a:cubicBezTo>
                <a:cubicBezTo>
                  <a:pt x="1433" y="2107"/>
                  <a:pt x="1423" y="2101"/>
                  <a:pt x="1409" y="2106"/>
                </a:cubicBezTo>
                <a:close/>
                <a:moveTo>
                  <a:pt x="1479" y="2074"/>
                </a:moveTo>
                <a:cubicBezTo>
                  <a:pt x="1472" y="2079"/>
                  <a:pt x="1465" y="2084"/>
                  <a:pt x="1458" y="2088"/>
                </a:cubicBezTo>
                <a:cubicBezTo>
                  <a:pt x="1461" y="2103"/>
                  <a:pt x="1463" y="2116"/>
                  <a:pt x="1478" y="2116"/>
                </a:cubicBezTo>
                <a:cubicBezTo>
                  <a:pt x="1483" y="2116"/>
                  <a:pt x="1491" y="2112"/>
                  <a:pt x="1494" y="2107"/>
                </a:cubicBezTo>
                <a:cubicBezTo>
                  <a:pt x="1501" y="2093"/>
                  <a:pt x="1492" y="2084"/>
                  <a:pt x="1479" y="2074"/>
                </a:cubicBezTo>
                <a:close/>
                <a:moveTo>
                  <a:pt x="1547" y="2093"/>
                </a:moveTo>
                <a:cubicBezTo>
                  <a:pt x="1538" y="2112"/>
                  <a:pt x="1540" y="2126"/>
                  <a:pt x="1552" y="2127"/>
                </a:cubicBezTo>
                <a:cubicBezTo>
                  <a:pt x="1558" y="2127"/>
                  <a:pt x="1568" y="2121"/>
                  <a:pt x="1571" y="2115"/>
                </a:cubicBezTo>
                <a:cubicBezTo>
                  <a:pt x="1576" y="2105"/>
                  <a:pt x="1567" y="2098"/>
                  <a:pt x="1547" y="2093"/>
                </a:cubicBezTo>
                <a:close/>
                <a:moveTo>
                  <a:pt x="1481" y="1959"/>
                </a:moveTo>
                <a:cubicBezTo>
                  <a:pt x="1471" y="1950"/>
                  <a:pt x="1462" y="1938"/>
                  <a:pt x="1449" y="1950"/>
                </a:cubicBezTo>
                <a:cubicBezTo>
                  <a:pt x="1444" y="1954"/>
                  <a:pt x="1442" y="1965"/>
                  <a:pt x="1444" y="1969"/>
                </a:cubicBezTo>
                <a:cubicBezTo>
                  <a:pt x="1449" y="1976"/>
                  <a:pt x="1458" y="1984"/>
                  <a:pt x="1466" y="1985"/>
                </a:cubicBezTo>
                <a:cubicBezTo>
                  <a:pt x="1480" y="1985"/>
                  <a:pt x="1480" y="1972"/>
                  <a:pt x="1481" y="1959"/>
                </a:cubicBezTo>
                <a:close/>
                <a:moveTo>
                  <a:pt x="1494" y="2009"/>
                </a:moveTo>
                <a:cubicBezTo>
                  <a:pt x="1488" y="2012"/>
                  <a:pt x="1485" y="2020"/>
                  <a:pt x="1478" y="2029"/>
                </a:cubicBezTo>
                <a:cubicBezTo>
                  <a:pt x="1490" y="2034"/>
                  <a:pt x="1497" y="2039"/>
                  <a:pt x="1502" y="2038"/>
                </a:cubicBezTo>
                <a:cubicBezTo>
                  <a:pt x="1512" y="2036"/>
                  <a:pt x="1516" y="2027"/>
                  <a:pt x="1512" y="2017"/>
                </a:cubicBezTo>
                <a:cubicBezTo>
                  <a:pt x="1509" y="2008"/>
                  <a:pt x="1502" y="2004"/>
                  <a:pt x="1494" y="2009"/>
                </a:cubicBezTo>
                <a:close/>
                <a:moveTo>
                  <a:pt x="1565" y="2018"/>
                </a:moveTo>
                <a:cubicBezTo>
                  <a:pt x="1559" y="2030"/>
                  <a:pt x="1554" y="2038"/>
                  <a:pt x="1549" y="2047"/>
                </a:cubicBezTo>
                <a:cubicBezTo>
                  <a:pt x="1575" y="2068"/>
                  <a:pt x="1579" y="2067"/>
                  <a:pt x="1590" y="2040"/>
                </a:cubicBezTo>
                <a:cubicBezTo>
                  <a:pt x="1583" y="2034"/>
                  <a:pt x="1575" y="2027"/>
                  <a:pt x="1565" y="2018"/>
                </a:cubicBezTo>
                <a:close/>
                <a:moveTo>
                  <a:pt x="1730" y="1988"/>
                </a:moveTo>
                <a:cubicBezTo>
                  <a:pt x="1742" y="1982"/>
                  <a:pt x="1747" y="1965"/>
                  <a:pt x="1742" y="1952"/>
                </a:cubicBezTo>
                <a:cubicBezTo>
                  <a:pt x="1736" y="1938"/>
                  <a:pt x="1720" y="1931"/>
                  <a:pt x="1706" y="1937"/>
                </a:cubicBezTo>
                <a:cubicBezTo>
                  <a:pt x="1692" y="1942"/>
                  <a:pt x="1684" y="1960"/>
                  <a:pt x="1690" y="1973"/>
                </a:cubicBezTo>
                <a:cubicBezTo>
                  <a:pt x="1696" y="1987"/>
                  <a:pt x="1717" y="1994"/>
                  <a:pt x="1730" y="1988"/>
                </a:cubicBezTo>
                <a:close/>
                <a:moveTo>
                  <a:pt x="1711" y="2107"/>
                </a:moveTo>
                <a:cubicBezTo>
                  <a:pt x="1708" y="2119"/>
                  <a:pt x="1712" y="2128"/>
                  <a:pt x="1723" y="2134"/>
                </a:cubicBezTo>
                <a:cubicBezTo>
                  <a:pt x="1737" y="2141"/>
                  <a:pt x="1750" y="2136"/>
                  <a:pt x="1764" y="2116"/>
                </a:cubicBezTo>
                <a:cubicBezTo>
                  <a:pt x="1760" y="2108"/>
                  <a:pt x="1755" y="2100"/>
                  <a:pt x="1751" y="2090"/>
                </a:cubicBezTo>
                <a:cubicBezTo>
                  <a:pt x="1720" y="2089"/>
                  <a:pt x="1715" y="2092"/>
                  <a:pt x="1711" y="2107"/>
                </a:cubicBezTo>
                <a:close/>
                <a:moveTo>
                  <a:pt x="1657" y="1863"/>
                </a:moveTo>
                <a:cubicBezTo>
                  <a:pt x="1647" y="1866"/>
                  <a:pt x="1639" y="1878"/>
                  <a:pt x="1641" y="1888"/>
                </a:cubicBezTo>
                <a:cubicBezTo>
                  <a:pt x="1644" y="1900"/>
                  <a:pt x="1659" y="1909"/>
                  <a:pt x="1671" y="1905"/>
                </a:cubicBezTo>
                <a:cubicBezTo>
                  <a:pt x="1682" y="1901"/>
                  <a:pt x="1688" y="1887"/>
                  <a:pt x="1684" y="1876"/>
                </a:cubicBezTo>
                <a:cubicBezTo>
                  <a:pt x="1680" y="1866"/>
                  <a:pt x="1667" y="1860"/>
                  <a:pt x="1657" y="1863"/>
                </a:cubicBezTo>
                <a:close/>
                <a:moveTo>
                  <a:pt x="1594" y="2155"/>
                </a:moveTo>
                <a:cubicBezTo>
                  <a:pt x="1590" y="2156"/>
                  <a:pt x="1587" y="2160"/>
                  <a:pt x="1584" y="2163"/>
                </a:cubicBezTo>
                <a:cubicBezTo>
                  <a:pt x="1621" y="2163"/>
                  <a:pt x="1621" y="2163"/>
                  <a:pt x="1621" y="2163"/>
                </a:cubicBezTo>
                <a:cubicBezTo>
                  <a:pt x="1616" y="2154"/>
                  <a:pt x="1605" y="2151"/>
                  <a:pt x="1594" y="2155"/>
                </a:cubicBezTo>
                <a:close/>
                <a:moveTo>
                  <a:pt x="1657" y="2080"/>
                </a:moveTo>
                <a:cubicBezTo>
                  <a:pt x="1645" y="2106"/>
                  <a:pt x="1646" y="2116"/>
                  <a:pt x="1659" y="2121"/>
                </a:cubicBezTo>
                <a:cubicBezTo>
                  <a:pt x="1671" y="2126"/>
                  <a:pt x="1678" y="2120"/>
                  <a:pt x="1683" y="2111"/>
                </a:cubicBezTo>
                <a:cubicBezTo>
                  <a:pt x="1689" y="2098"/>
                  <a:pt x="1679" y="2087"/>
                  <a:pt x="1657" y="2080"/>
                </a:cubicBezTo>
                <a:close/>
                <a:moveTo>
                  <a:pt x="1660" y="2014"/>
                </a:moveTo>
                <a:cubicBezTo>
                  <a:pt x="1664" y="1999"/>
                  <a:pt x="1656" y="1989"/>
                  <a:pt x="1639" y="1982"/>
                </a:cubicBezTo>
                <a:cubicBezTo>
                  <a:pt x="1624" y="1990"/>
                  <a:pt x="1612" y="1999"/>
                  <a:pt x="1618" y="2016"/>
                </a:cubicBezTo>
                <a:cubicBezTo>
                  <a:pt x="1620" y="2023"/>
                  <a:pt x="1629" y="2029"/>
                  <a:pt x="1636" y="2031"/>
                </a:cubicBezTo>
                <a:cubicBezTo>
                  <a:pt x="1649" y="2035"/>
                  <a:pt x="1657" y="2024"/>
                  <a:pt x="1660" y="2014"/>
                </a:cubicBezTo>
                <a:close/>
                <a:moveTo>
                  <a:pt x="2315" y="1429"/>
                </a:moveTo>
                <a:cubicBezTo>
                  <a:pt x="2309" y="1399"/>
                  <a:pt x="2269" y="1371"/>
                  <a:pt x="2241" y="1377"/>
                </a:cubicBezTo>
                <a:cubicBezTo>
                  <a:pt x="2202" y="1385"/>
                  <a:pt x="2181" y="1427"/>
                  <a:pt x="2194" y="1472"/>
                </a:cubicBezTo>
                <a:cubicBezTo>
                  <a:pt x="2203" y="1509"/>
                  <a:pt x="2227" y="1522"/>
                  <a:pt x="2263" y="1511"/>
                </a:cubicBezTo>
                <a:cubicBezTo>
                  <a:pt x="2298" y="1500"/>
                  <a:pt x="2322" y="1462"/>
                  <a:pt x="2315" y="1429"/>
                </a:cubicBezTo>
                <a:close/>
                <a:moveTo>
                  <a:pt x="3549" y="1518"/>
                </a:moveTo>
                <a:cubicBezTo>
                  <a:pt x="3529" y="1496"/>
                  <a:pt x="3505" y="1494"/>
                  <a:pt x="3479" y="1509"/>
                </a:cubicBezTo>
                <a:cubicBezTo>
                  <a:pt x="3452" y="1526"/>
                  <a:pt x="3424" y="1541"/>
                  <a:pt x="3391" y="1560"/>
                </a:cubicBezTo>
                <a:cubicBezTo>
                  <a:pt x="3403" y="1586"/>
                  <a:pt x="3409" y="1598"/>
                  <a:pt x="3415" y="1611"/>
                </a:cubicBezTo>
                <a:cubicBezTo>
                  <a:pt x="3428" y="1643"/>
                  <a:pt x="3456" y="1661"/>
                  <a:pt x="3486" y="1656"/>
                </a:cubicBezTo>
                <a:cubicBezTo>
                  <a:pt x="3513" y="1651"/>
                  <a:pt x="3541" y="1631"/>
                  <a:pt x="3561" y="1610"/>
                </a:cubicBezTo>
                <a:cubicBezTo>
                  <a:pt x="3580" y="1592"/>
                  <a:pt x="3570" y="1540"/>
                  <a:pt x="3549" y="1518"/>
                </a:cubicBezTo>
                <a:close/>
                <a:moveTo>
                  <a:pt x="3567" y="2037"/>
                </a:moveTo>
                <a:cubicBezTo>
                  <a:pt x="3516" y="2089"/>
                  <a:pt x="3506" y="2127"/>
                  <a:pt x="3530" y="2159"/>
                </a:cubicBezTo>
                <a:cubicBezTo>
                  <a:pt x="3531" y="2161"/>
                  <a:pt x="3532" y="2162"/>
                  <a:pt x="3533" y="2163"/>
                </a:cubicBezTo>
                <a:cubicBezTo>
                  <a:pt x="3626" y="2163"/>
                  <a:pt x="3626" y="2163"/>
                  <a:pt x="3626" y="2163"/>
                </a:cubicBezTo>
                <a:cubicBezTo>
                  <a:pt x="3650" y="2144"/>
                  <a:pt x="3651" y="2120"/>
                  <a:pt x="3633" y="2068"/>
                </a:cubicBezTo>
                <a:cubicBezTo>
                  <a:pt x="3612" y="2058"/>
                  <a:pt x="3591" y="2048"/>
                  <a:pt x="3567" y="2037"/>
                </a:cubicBezTo>
                <a:close/>
                <a:moveTo>
                  <a:pt x="3566" y="1780"/>
                </a:moveTo>
                <a:cubicBezTo>
                  <a:pt x="3539" y="1789"/>
                  <a:pt x="3524" y="1827"/>
                  <a:pt x="3534" y="1864"/>
                </a:cubicBezTo>
                <a:cubicBezTo>
                  <a:pt x="3543" y="1898"/>
                  <a:pt x="3573" y="1915"/>
                  <a:pt x="3604" y="1903"/>
                </a:cubicBezTo>
                <a:cubicBezTo>
                  <a:pt x="3641" y="1890"/>
                  <a:pt x="3662" y="1854"/>
                  <a:pt x="3652" y="1822"/>
                </a:cubicBezTo>
                <a:cubicBezTo>
                  <a:pt x="3641" y="1789"/>
                  <a:pt x="3601" y="1769"/>
                  <a:pt x="3566" y="1780"/>
                </a:cubicBezTo>
                <a:close/>
                <a:moveTo>
                  <a:pt x="3649" y="1294"/>
                </a:moveTo>
                <a:cubicBezTo>
                  <a:pt x="3637" y="1294"/>
                  <a:pt x="3626" y="1306"/>
                  <a:pt x="3624" y="1319"/>
                </a:cubicBezTo>
                <a:cubicBezTo>
                  <a:pt x="3623" y="1337"/>
                  <a:pt x="3629" y="1344"/>
                  <a:pt x="3654" y="1351"/>
                </a:cubicBezTo>
                <a:cubicBezTo>
                  <a:pt x="3663" y="1346"/>
                  <a:pt x="3671" y="1342"/>
                  <a:pt x="3681" y="1336"/>
                </a:cubicBezTo>
                <a:cubicBezTo>
                  <a:pt x="3676" y="1307"/>
                  <a:pt x="3665" y="1294"/>
                  <a:pt x="3649" y="1294"/>
                </a:cubicBezTo>
                <a:close/>
                <a:moveTo>
                  <a:pt x="3710" y="1162"/>
                </a:moveTo>
                <a:cubicBezTo>
                  <a:pt x="3687" y="1154"/>
                  <a:pt x="3676" y="1155"/>
                  <a:pt x="3668" y="1168"/>
                </a:cubicBezTo>
                <a:cubicBezTo>
                  <a:pt x="3662" y="1176"/>
                  <a:pt x="3662" y="1184"/>
                  <a:pt x="3668" y="1192"/>
                </a:cubicBezTo>
                <a:cubicBezTo>
                  <a:pt x="3676" y="1201"/>
                  <a:pt x="3685" y="1206"/>
                  <a:pt x="3696" y="1200"/>
                </a:cubicBezTo>
                <a:cubicBezTo>
                  <a:pt x="3711" y="1192"/>
                  <a:pt x="3717" y="1180"/>
                  <a:pt x="3710" y="1162"/>
                </a:cubicBezTo>
                <a:close/>
                <a:moveTo>
                  <a:pt x="3310" y="1856"/>
                </a:moveTo>
                <a:cubicBezTo>
                  <a:pt x="3322" y="1888"/>
                  <a:pt x="3343" y="1913"/>
                  <a:pt x="3382" y="1905"/>
                </a:cubicBezTo>
                <a:cubicBezTo>
                  <a:pt x="3412" y="1899"/>
                  <a:pt x="3422" y="1876"/>
                  <a:pt x="3414" y="1847"/>
                </a:cubicBezTo>
                <a:cubicBezTo>
                  <a:pt x="3357" y="1807"/>
                  <a:pt x="3353" y="1807"/>
                  <a:pt x="3310" y="1856"/>
                </a:cubicBezTo>
                <a:close/>
                <a:moveTo>
                  <a:pt x="3275" y="1648"/>
                </a:moveTo>
                <a:cubicBezTo>
                  <a:pt x="3241" y="1645"/>
                  <a:pt x="3230" y="1662"/>
                  <a:pt x="3224" y="1729"/>
                </a:cubicBezTo>
                <a:cubicBezTo>
                  <a:pt x="3272" y="1772"/>
                  <a:pt x="3277" y="1772"/>
                  <a:pt x="3331" y="1737"/>
                </a:cubicBezTo>
                <a:cubicBezTo>
                  <a:pt x="3331" y="1676"/>
                  <a:pt x="3315" y="1652"/>
                  <a:pt x="3275" y="1648"/>
                </a:cubicBezTo>
                <a:close/>
                <a:moveTo>
                  <a:pt x="3317" y="1991"/>
                </a:moveTo>
                <a:cubicBezTo>
                  <a:pt x="3305" y="2011"/>
                  <a:pt x="3291" y="2033"/>
                  <a:pt x="3279" y="2052"/>
                </a:cubicBezTo>
                <a:cubicBezTo>
                  <a:pt x="3303" y="2106"/>
                  <a:pt x="3323" y="2120"/>
                  <a:pt x="3362" y="2112"/>
                </a:cubicBezTo>
                <a:cubicBezTo>
                  <a:pt x="3394" y="2107"/>
                  <a:pt x="3407" y="2086"/>
                  <a:pt x="3406" y="2057"/>
                </a:cubicBezTo>
                <a:cubicBezTo>
                  <a:pt x="3404" y="2022"/>
                  <a:pt x="3371" y="1997"/>
                  <a:pt x="3317" y="1991"/>
                </a:cubicBezTo>
                <a:close/>
                <a:moveTo>
                  <a:pt x="3757" y="1264"/>
                </a:moveTo>
                <a:cubicBezTo>
                  <a:pt x="3753" y="1255"/>
                  <a:pt x="3749" y="1245"/>
                  <a:pt x="3746" y="1236"/>
                </a:cubicBezTo>
                <a:cubicBezTo>
                  <a:pt x="3722" y="1231"/>
                  <a:pt x="3713" y="1235"/>
                  <a:pt x="3705" y="1250"/>
                </a:cubicBezTo>
                <a:cubicBezTo>
                  <a:pt x="3700" y="1262"/>
                  <a:pt x="3703" y="1271"/>
                  <a:pt x="3713" y="1278"/>
                </a:cubicBezTo>
                <a:cubicBezTo>
                  <a:pt x="3726" y="1286"/>
                  <a:pt x="3742" y="1281"/>
                  <a:pt x="3757" y="1264"/>
                </a:cubicBezTo>
                <a:close/>
                <a:moveTo>
                  <a:pt x="3828" y="1403"/>
                </a:moveTo>
                <a:cubicBezTo>
                  <a:pt x="3823" y="1413"/>
                  <a:pt x="3823" y="1427"/>
                  <a:pt x="3825" y="1439"/>
                </a:cubicBezTo>
                <a:cubicBezTo>
                  <a:pt x="3826" y="1445"/>
                  <a:pt x="3833" y="1451"/>
                  <a:pt x="3841" y="1454"/>
                </a:cubicBezTo>
                <a:cubicBezTo>
                  <a:pt x="3841" y="1391"/>
                  <a:pt x="3841" y="1391"/>
                  <a:pt x="3841" y="1391"/>
                </a:cubicBezTo>
                <a:cubicBezTo>
                  <a:pt x="3835" y="1393"/>
                  <a:pt x="3831" y="1397"/>
                  <a:pt x="3828" y="1403"/>
                </a:cubicBezTo>
                <a:close/>
                <a:moveTo>
                  <a:pt x="3841" y="1332"/>
                </a:moveTo>
                <a:cubicBezTo>
                  <a:pt x="3841" y="1312"/>
                  <a:pt x="3841" y="1312"/>
                  <a:pt x="3841" y="1312"/>
                </a:cubicBezTo>
                <a:cubicBezTo>
                  <a:pt x="3840" y="1316"/>
                  <a:pt x="3839" y="1322"/>
                  <a:pt x="3839" y="1331"/>
                </a:cubicBezTo>
                <a:cubicBezTo>
                  <a:pt x="3840" y="1331"/>
                  <a:pt x="3840" y="1332"/>
                  <a:pt x="3841" y="1332"/>
                </a:cubicBezTo>
                <a:close/>
                <a:moveTo>
                  <a:pt x="3835" y="893"/>
                </a:moveTo>
                <a:cubicBezTo>
                  <a:pt x="3826" y="890"/>
                  <a:pt x="3815" y="891"/>
                  <a:pt x="3810" y="902"/>
                </a:cubicBezTo>
                <a:cubicBezTo>
                  <a:pt x="3803" y="916"/>
                  <a:pt x="3809" y="926"/>
                  <a:pt x="3822" y="934"/>
                </a:cubicBezTo>
                <a:cubicBezTo>
                  <a:pt x="3828" y="932"/>
                  <a:pt x="3834" y="930"/>
                  <a:pt x="3841" y="928"/>
                </a:cubicBezTo>
                <a:cubicBezTo>
                  <a:pt x="3841" y="896"/>
                  <a:pt x="3841" y="896"/>
                  <a:pt x="3841" y="896"/>
                </a:cubicBezTo>
                <a:cubicBezTo>
                  <a:pt x="3839" y="895"/>
                  <a:pt x="3838" y="894"/>
                  <a:pt x="3835" y="893"/>
                </a:cubicBezTo>
                <a:close/>
                <a:moveTo>
                  <a:pt x="3791" y="1175"/>
                </a:moveTo>
                <a:cubicBezTo>
                  <a:pt x="3784" y="1180"/>
                  <a:pt x="3777" y="1185"/>
                  <a:pt x="3772" y="1189"/>
                </a:cubicBezTo>
                <a:cubicBezTo>
                  <a:pt x="3770" y="1209"/>
                  <a:pt x="3779" y="1217"/>
                  <a:pt x="3795" y="1218"/>
                </a:cubicBezTo>
                <a:cubicBezTo>
                  <a:pt x="3805" y="1219"/>
                  <a:pt x="3809" y="1211"/>
                  <a:pt x="3812" y="1202"/>
                </a:cubicBezTo>
                <a:cubicBezTo>
                  <a:pt x="3816" y="1185"/>
                  <a:pt x="3806" y="1179"/>
                  <a:pt x="3791" y="1175"/>
                </a:cubicBezTo>
                <a:close/>
                <a:moveTo>
                  <a:pt x="3747" y="1368"/>
                </a:moveTo>
                <a:cubicBezTo>
                  <a:pt x="3733" y="1363"/>
                  <a:pt x="3720" y="1369"/>
                  <a:pt x="3716" y="1382"/>
                </a:cubicBezTo>
                <a:cubicBezTo>
                  <a:pt x="3712" y="1398"/>
                  <a:pt x="3719" y="1413"/>
                  <a:pt x="3732" y="1418"/>
                </a:cubicBezTo>
                <a:cubicBezTo>
                  <a:pt x="3746" y="1422"/>
                  <a:pt x="3762" y="1413"/>
                  <a:pt x="3767" y="1399"/>
                </a:cubicBezTo>
                <a:cubicBezTo>
                  <a:pt x="3771" y="1388"/>
                  <a:pt x="3761" y="1373"/>
                  <a:pt x="3747" y="1368"/>
                </a:cubicBezTo>
                <a:close/>
                <a:moveTo>
                  <a:pt x="3770" y="1307"/>
                </a:moveTo>
                <a:cubicBezTo>
                  <a:pt x="3765" y="1318"/>
                  <a:pt x="3770" y="1327"/>
                  <a:pt x="3782" y="1332"/>
                </a:cubicBezTo>
                <a:cubicBezTo>
                  <a:pt x="3809" y="1322"/>
                  <a:pt x="3810" y="1321"/>
                  <a:pt x="3804" y="1295"/>
                </a:cubicBezTo>
                <a:cubicBezTo>
                  <a:pt x="3790" y="1291"/>
                  <a:pt x="3777" y="1292"/>
                  <a:pt x="3770" y="1307"/>
                </a:cubicBezTo>
                <a:close/>
                <a:moveTo>
                  <a:pt x="3306" y="1437"/>
                </a:moveTo>
                <a:cubicBezTo>
                  <a:pt x="3335" y="1427"/>
                  <a:pt x="3354" y="1381"/>
                  <a:pt x="3343" y="1348"/>
                </a:cubicBezTo>
                <a:cubicBezTo>
                  <a:pt x="3332" y="1317"/>
                  <a:pt x="3301" y="1304"/>
                  <a:pt x="3268" y="1316"/>
                </a:cubicBezTo>
                <a:cubicBezTo>
                  <a:pt x="3233" y="1328"/>
                  <a:pt x="3210" y="1363"/>
                  <a:pt x="3219" y="1391"/>
                </a:cubicBezTo>
                <a:cubicBezTo>
                  <a:pt x="3229" y="1421"/>
                  <a:pt x="3277" y="1446"/>
                  <a:pt x="3306" y="1437"/>
                </a:cubicBezTo>
                <a:close/>
                <a:moveTo>
                  <a:pt x="3118" y="1974"/>
                </a:moveTo>
                <a:cubicBezTo>
                  <a:pt x="3079" y="1990"/>
                  <a:pt x="3081" y="2017"/>
                  <a:pt x="3096" y="2051"/>
                </a:cubicBezTo>
                <a:cubicBezTo>
                  <a:pt x="3115" y="2057"/>
                  <a:pt x="3135" y="2064"/>
                  <a:pt x="3151" y="2069"/>
                </a:cubicBezTo>
                <a:cubicBezTo>
                  <a:pt x="3192" y="2046"/>
                  <a:pt x="3194" y="2015"/>
                  <a:pt x="3174" y="1983"/>
                </a:cubicBezTo>
                <a:cubicBezTo>
                  <a:pt x="3161" y="1961"/>
                  <a:pt x="3139" y="1965"/>
                  <a:pt x="3118" y="1974"/>
                </a:cubicBezTo>
                <a:close/>
                <a:moveTo>
                  <a:pt x="2728" y="1995"/>
                </a:moveTo>
                <a:cubicBezTo>
                  <a:pt x="2707" y="2002"/>
                  <a:pt x="2695" y="2017"/>
                  <a:pt x="2706" y="2037"/>
                </a:cubicBezTo>
                <a:cubicBezTo>
                  <a:pt x="2713" y="2051"/>
                  <a:pt x="2731" y="2059"/>
                  <a:pt x="2753" y="2078"/>
                </a:cubicBezTo>
                <a:cubicBezTo>
                  <a:pt x="2765" y="2051"/>
                  <a:pt x="2779" y="2034"/>
                  <a:pt x="2777" y="2021"/>
                </a:cubicBezTo>
                <a:cubicBezTo>
                  <a:pt x="2773" y="1998"/>
                  <a:pt x="2754" y="1986"/>
                  <a:pt x="2728" y="1995"/>
                </a:cubicBezTo>
                <a:close/>
                <a:moveTo>
                  <a:pt x="2741" y="1740"/>
                </a:moveTo>
                <a:cubicBezTo>
                  <a:pt x="2756" y="1736"/>
                  <a:pt x="2773" y="1715"/>
                  <a:pt x="2779" y="1698"/>
                </a:cubicBezTo>
                <a:cubicBezTo>
                  <a:pt x="2789" y="1668"/>
                  <a:pt x="2765" y="1646"/>
                  <a:pt x="2742" y="1638"/>
                </a:cubicBezTo>
                <a:cubicBezTo>
                  <a:pt x="2706" y="1626"/>
                  <a:pt x="2679" y="1645"/>
                  <a:pt x="2662" y="1683"/>
                </a:cubicBezTo>
                <a:cubicBezTo>
                  <a:pt x="2677" y="1722"/>
                  <a:pt x="2698" y="1752"/>
                  <a:pt x="2741" y="1740"/>
                </a:cubicBezTo>
                <a:close/>
                <a:moveTo>
                  <a:pt x="2794" y="1810"/>
                </a:moveTo>
                <a:cubicBezTo>
                  <a:pt x="2777" y="1827"/>
                  <a:pt x="2760" y="1844"/>
                  <a:pt x="2738" y="1867"/>
                </a:cubicBezTo>
                <a:cubicBezTo>
                  <a:pt x="2765" y="1884"/>
                  <a:pt x="2785" y="1897"/>
                  <a:pt x="2805" y="1909"/>
                </a:cubicBezTo>
                <a:cubicBezTo>
                  <a:pt x="2859" y="1850"/>
                  <a:pt x="2857" y="1840"/>
                  <a:pt x="2794" y="1810"/>
                </a:cubicBezTo>
                <a:close/>
                <a:moveTo>
                  <a:pt x="2763" y="1424"/>
                </a:moveTo>
                <a:cubicBezTo>
                  <a:pt x="2754" y="1464"/>
                  <a:pt x="2759" y="1494"/>
                  <a:pt x="2803" y="1510"/>
                </a:cubicBezTo>
                <a:cubicBezTo>
                  <a:pt x="2865" y="1475"/>
                  <a:pt x="2867" y="1466"/>
                  <a:pt x="2818" y="1411"/>
                </a:cubicBezTo>
                <a:cubicBezTo>
                  <a:pt x="2800" y="1415"/>
                  <a:pt x="2781" y="1420"/>
                  <a:pt x="2763" y="1424"/>
                </a:cubicBezTo>
                <a:close/>
                <a:moveTo>
                  <a:pt x="2583" y="2061"/>
                </a:moveTo>
                <a:cubicBezTo>
                  <a:pt x="2562" y="2085"/>
                  <a:pt x="2531" y="2105"/>
                  <a:pt x="2558" y="2139"/>
                </a:cubicBezTo>
                <a:cubicBezTo>
                  <a:pt x="2566" y="2149"/>
                  <a:pt x="2594" y="2157"/>
                  <a:pt x="2605" y="2151"/>
                </a:cubicBezTo>
                <a:cubicBezTo>
                  <a:pt x="2622" y="2141"/>
                  <a:pt x="2642" y="2120"/>
                  <a:pt x="2644" y="2102"/>
                </a:cubicBezTo>
                <a:cubicBezTo>
                  <a:pt x="2647" y="2069"/>
                  <a:pt x="2614" y="2067"/>
                  <a:pt x="2583" y="2061"/>
                </a:cubicBezTo>
                <a:close/>
                <a:moveTo>
                  <a:pt x="2553" y="1813"/>
                </a:moveTo>
                <a:cubicBezTo>
                  <a:pt x="2494" y="1855"/>
                  <a:pt x="2485" y="1870"/>
                  <a:pt x="2504" y="1897"/>
                </a:cubicBezTo>
                <a:cubicBezTo>
                  <a:pt x="2526" y="1928"/>
                  <a:pt x="2556" y="1923"/>
                  <a:pt x="2614" y="1874"/>
                </a:cubicBezTo>
                <a:cubicBezTo>
                  <a:pt x="2599" y="1845"/>
                  <a:pt x="2593" y="1811"/>
                  <a:pt x="2553" y="1813"/>
                </a:cubicBezTo>
                <a:close/>
                <a:moveTo>
                  <a:pt x="2869" y="888"/>
                </a:moveTo>
                <a:cubicBezTo>
                  <a:pt x="2863" y="869"/>
                  <a:pt x="2837" y="850"/>
                  <a:pt x="2818" y="855"/>
                </a:cubicBezTo>
                <a:cubicBezTo>
                  <a:pt x="2786" y="862"/>
                  <a:pt x="2780" y="888"/>
                  <a:pt x="2775" y="919"/>
                </a:cubicBezTo>
                <a:cubicBezTo>
                  <a:pt x="2792" y="929"/>
                  <a:pt x="2809" y="940"/>
                  <a:pt x="2826" y="950"/>
                </a:cubicBezTo>
                <a:cubicBezTo>
                  <a:pt x="2866" y="921"/>
                  <a:pt x="2875" y="907"/>
                  <a:pt x="2869" y="888"/>
                </a:cubicBezTo>
                <a:close/>
                <a:moveTo>
                  <a:pt x="2686" y="1465"/>
                </a:moveTo>
                <a:cubicBezTo>
                  <a:pt x="2675" y="1437"/>
                  <a:pt x="2635" y="1421"/>
                  <a:pt x="2603" y="1432"/>
                </a:cubicBezTo>
                <a:cubicBezTo>
                  <a:pt x="2567" y="1445"/>
                  <a:pt x="2549" y="1481"/>
                  <a:pt x="2561" y="1518"/>
                </a:cubicBezTo>
                <a:cubicBezTo>
                  <a:pt x="2572" y="1552"/>
                  <a:pt x="2613" y="1572"/>
                  <a:pt x="2646" y="1560"/>
                </a:cubicBezTo>
                <a:cubicBezTo>
                  <a:pt x="2680" y="1548"/>
                  <a:pt x="2700" y="1499"/>
                  <a:pt x="2686" y="1465"/>
                </a:cubicBezTo>
                <a:close/>
                <a:moveTo>
                  <a:pt x="3253" y="940"/>
                </a:moveTo>
                <a:cubicBezTo>
                  <a:pt x="3246" y="922"/>
                  <a:pt x="3220" y="914"/>
                  <a:pt x="3196" y="922"/>
                </a:cubicBezTo>
                <a:cubicBezTo>
                  <a:pt x="3174" y="929"/>
                  <a:pt x="3163" y="950"/>
                  <a:pt x="3172" y="970"/>
                </a:cubicBezTo>
                <a:cubicBezTo>
                  <a:pt x="3183" y="994"/>
                  <a:pt x="3207" y="1007"/>
                  <a:pt x="3228" y="999"/>
                </a:cubicBezTo>
                <a:cubicBezTo>
                  <a:pt x="3250" y="990"/>
                  <a:pt x="3262" y="963"/>
                  <a:pt x="3253" y="940"/>
                </a:cubicBezTo>
                <a:close/>
                <a:moveTo>
                  <a:pt x="2411" y="1562"/>
                </a:moveTo>
                <a:cubicBezTo>
                  <a:pt x="2388" y="1569"/>
                  <a:pt x="2371" y="1599"/>
                  <a:pt x="2377" y="1624"/>
                </a:cubicBezTo>
                <a:cubicBezTo>
                  <a:pt x="2383" y="1650"/>
                  <a:pt x="2411" y="1671"/>
                  <a:pt x="2434" y="1666"/>
                </a:cubicBezTo>
                <a:cubicBezTo>
                  <a:pt x="2464" y="1661"/>
                  <a:pt x="2486" y="1625"/>
                  <a:pt x="2479" y="1597"/>
                </a:cubicBezTo>
                <a:cubicBezTo>
                  <a:pt x="2472" y="1571"/>
                  <a:pt x="2437" y="1553"/>
                  <a:pt x="2411" y="1562"/>
                </a:cubicBezTo>
                <a:close/>
                <a:moveTo>
                  <a:pt x="3202" y="1521"/>
                </a:moveTo>
                <a:cubicBezTo>
                  <a:pt x="3186" y="1508"/>
                  <a:pt x="3158" y="1500"/>
                  <a:pt x="3139" y="1505"/>
                </a:cubicBezTo>
                <a:cubicBezTo>
                  <a:pt x="3103" y="1513"/>
                  <a:pt x="3107" y="1545"/>
                  <a:pt x="3112" y="1584"/>
                </a:cubicBezTo>
                <a:cubicBezTo>
                  <a:pt x="3141" y="1587"/>
                  <a:pt x="3165" y="1589"/>
                  <a:pt x="3187" y="1590"/>
                </a:cubicBezTo>
                <a:cubicBezTo>
                  <a:pt x="3207" y="1566"/>
                  <a:pt x="3230" y="1544"/>
                  <a:pt x="3202" y="1521"/>
                </a:cubicBezTo>
                <a:close/>
                <a:moveTo>
                  <a:pt x="3141" y="1846"/>
                </a:moveTo>
                <a:cubicBezTo>
                  <a:pt x="3165" y="1837"/>
                  <a:pt x="3183" y="1800"/>
                  <a:pt x="3175" y="1776"/>
                </a:cubicBezTo>
                <a:cubicBezTo>
                  <a:pt x="3166" y="1752"/>
                  <a:pt x="3134" y="1739"/>
                  <a:pt x="3103" y="1748"/>
                </a:cubicBezTo>
                <a:cubicBezTo>
                  <a:pt x="3075" y="1756"/>
                  <a:pt x="3061" y="1785"/>
                  <a:pt x="3071" y="1816"/>
                </a:cubicBezTo>
                <a:cubicBezTo>
                  <a:pt x="3080" y="1842"/>
                  <a:pt x="3114" y="1857"/>
                  <a:pt x="3141" y="1846"/>
                </a:cubicBezTo>
                <a:close/>
                <a:moveTo>
                  <a:pt x="2977" y="1596"/>
                </a:moveTo>
                <a:cubicBezTo>
                  <a:pt x="2947" y="1579"/>
                  <a:pt x="2918" y="1601"/>
                  <a:pt x="2900" y="1654"/>
                </a:cubicBezTo>
                <a:cubicBezTo>
                  <a:pt x="2960" y="1687"/>
                  <a:pt x="2985" y="1686"/>
                  <a:pt x="2999" y="1654"/>
                </a:cubicBezTo>
                <a:cubicBezTo>
                  <a:pt x="3011" y="1627"/>
                  <a:pt x="2999" y="1608"/>
                  <a:pt x="2977" y="1596"/>
                </a:cubicBezTo>
                <a:close/>
                <a:moveTo>
                  <a:pt x="2971" y="1865"/>
                </a:moveTo>
                <a:cubicBezTo>
                  <a:pt x="2949" y="1852"/>
                  <a:pt x="2930" y="1872"/>
                  <a:pt x="2917" y="1921"/>
                </a:cubicBezTo>
                <a:cubicBezTo>
                  <a:pt x="2961" y="1945"/>
                  <a:pt x="2994" y="1942"/>
                  <a:pt x="2997" y="1913"/>
                </a:cubicBezTo>
                <a:cubicBezTo>
                  <a:pt x="2999" y="1898"/>
                  <a:pt x="2985" y="1873"/>
                  <a:pt x="2971" y="1865"/>
                </a:cubicBezTo>
                <a:close/>
                <a:moveTo>
                  <a:pt x="2942" y="2051"/>
                </a:moveTo>
                <a:cubicBezTo>
                  <a:pt x="2909" y="2031"/>
                  <a:pt x="2886" y="2051"/>
                  <a:pt x="2861" y="2081"/>
                </a:cubicBezTo>
                <a:cubicBezTo>
                  <a:pt x="2872" y="2099"/>
                  <a:pt x="2883" y="2118"/>
                  <a:pt x="2892" y="2134"/>
                </a:cubicBezTo>
                <a:cubicBezTo>
                  <a:pt x="2929" y="2129"/>
                  <a:pt x="2959" y="2127"/>
                  <a:pt x="2962" y="2090"/>
                </a:cubicBezTo>
                <a:cubicBezTo>
                  <a:pt x="2963" y="2077"/>
                  <a:pt x="2953" y="2057"/>
                  <a:pt x="2942" y="2051"/>
                </a:cubicBezTo>
                <a:close/>
                <a:moveTo>
                  <a:pt x="3000" y="1402"/>
                </a:moveTo>
                <a:cubicBezTo>
                  <a:pt x="2981" y="1410"/>
                  <a:pt x="2960" y="1419"/>
                  <a:pt x="2937" y="1430"/>
                </a:cubicBezTo>
                <a:cubicBezTo>
                  <a:pt x="2929" y="1503"/>
                  <a:pt x="2935" y="1516"/>
                  <a:pt x="2972" y="1527"/>
                </a:cubicBezTo>
                <a:cubicBezTo>
                  <a:pt x="3001" y="1536"/>
                  <a:pt x="3023" y="1529"/>
                  <a:pt x="3038" y="1502"/>
                </a:cubicBezTo>
                <a:cubicBezTo>
                  <a:pt x="3057" y="1468"/>
                  <a:pt x="3046" y="1437"/>
                  <a:pt x="3000" y="1402"/>
                </a:cubicBezTo>
                <a:close/>
                <a:moveTo>
                  <a:pt x="2089" y="1658"/>
                </a:moveTo>
                <a:cubicBezTo>
                  <a:pt x="2059" y="1657"/>
                  <a:pt x="2032" y="1680"/>
                  <a:pt x="2026" y="1714"/>
                </a:cubicBezTo>
                <a:cubicBezTo>
                  <a:pt x="2020" y="1747"/>
                  <a:pt x="2028" y="1774"/>
                  <a:pt x="2060" y="1792"/>
                </a:cubicBezTo>
                <a:cubicBezTo>
                  <a:pt x="2096" y="1812"/>
                  <a:pt x="2118" y="1804"/>
                  <a:pt x="2168" y="1748"/>
                </a:cubicBezTo>
                <a:cubicBezTo>
                  <a:pt x="2150" y="1683"/>
                  <a:pt x="2129" y="1660"/>
                  <a:pt x="2089" y="1658"/>
                </a:cubicBezTo>
                <a:close/>
                <a:moveTo>
                  <a:pt x="41" y="530"/>
                </a:moveTo>
                <a:cubicBezTo>
                  <a:pt x="42" y="511"/>
                  <a:pt x="33" y="504"/>
                  <a:pt x="1" y="502"/>
                </a:cubicBezTo>
                <a:cubicBezTo>
                  <a:pt x="1" y="564"/>
                  <a:pt x="1" y="564"/>
                  <a:pt x="1" y="564"/>
                </a:cubicBezTo>
                <a:cubicBezTo>
                  <a:pt x="29" y="561"/>
                  <a:pt x="40" y="551"/>
                  <a:pt x="41" y="530"/>
                </a:cubicBezTo>
                <a:close/>
                <a:moveTo>
                  <a:pt x="263" y="107"/>
                </a:moveTo>
                <a:cubicBezTo>
                  <a:pt x="286" y="99"/>
                  <a:pt x="295" y="71"/>
                  <a:pt x="286" y="43"/>
                </a:cubicBezTo>
                <a:cubicBezTo>
                  <a:pt x="278" y="23"/>
                  <a:pt x="247" y="8"/>
                  <a:pt x="227" y="16"/>
                </a:cubicBezTo>
                <a:cubicBezTo>
                  <a:pt x="208" y="23"/>
                  <a:pt x="194" y="63"/>
                  <a:pt x="203" y="85"/>
                </a:cubicBezTo>
                <a:cubicBezTo>
                  <a:pt x="210" y="104"/>
                  <a:pt x="240" y="115"/>
                  <a:pt x="263" y="107"/>
                </a:cubicBezTo>
                <a:close/>
                <a:moveTo>
                  <a:pt x="305" y="373"/>
                </a:moveTo>
                <a:cubicBezTo>
                  <a:pt x="305" y="354"/>
                  <a:pt x="286" y="332"/>
                  <a:pt x="267" y="327"/>
                </a:cubicBezTo>
                <a:cubicBezTo>
                  <a:pt x="248" y="323"/>
                  <a:pt x="239" y="331"/>
                  <a:pt x="221" y="369"/>
                </a:cubicBezTo>
                <a:cubicBezTo>
                  <a:pt x="239" y="405"/>
                  <a:pt x="250" y="413"/>
                  <a:pt x="279" y="406"/>
                </a:cubicBezTo>
                <a:cubicBezTo>
                  <a:pt x="296" y="402"/>
                  <a:pt x="304" y="391"/>
                  <a:pt x="305" y="373"/>
                </a:cubicBezTo>
                <a:close/>
                <a:moveTo>
                  <a:pt x="167" y="541"/>
                </a:moveTo>
                <a:cubicBezTo>
                  <a:pt x="174" y="557"/>
                  <a:pt x="202" y="567"/>
                  <a:pt x="221" y="560"/>
                </a:cubicBezTo>
                <a:cubicBezTo>
                  <a:pt x="239" y="552"/>
                  <a:pt x="246" y="533"/>
                  <a:pt x="238" y="514"/>
                </a:cubicBezTo>
                <a:cubicBezTo>
                  <a:pt x="229" y="494"/>
                  <a:pt x="208" y="482"/>
                  <a:pt x="192" y="488"/>
                </a:cubicBezTo>
                <a:cubicBezTo>
                  <a:pt x="174" y="495"/>
                  <a:pt x="161" y="524"/>
                  <a:pt x="167" y="541"/>
                </a:cubicBezTo>
                <a:close/>
                <a:moveTo>
                  <a:pt x="190" y="1078"/>
                </a:moveTo>
                <a:cubicBezTo>
                  <a:pt x="196" y="1054"/>
                  <a:pt x="175" y="1020"/>
                  <a:pt x="151" y="1015"/>
                </a:cubicBezTo>
                <a:cubicBezTo>
                  <a:pt x="120" y="1008"/>
                  <a:pt x="90" y="1032"/>
                  <a:pt x="84" y="1071"/>
                </a:cubicBezTo>
                <a:cubicBezTo>
                  <a:pt x="79" y="1102"/>
                  <a:pt x="93" y="1119"/>
                  <a:pt x="124" y="1123"/>
                </a:cubicBezTo>
                <a:cubicBezTo>
                  <a:pt x="153" y="1126"/>
                  <a:pt x="185" y="1105"/>
                  <a:pt x="190" y="1078"/>
                </a:cubicBezTo>
                <a:close/>
                <a:moveTo>
                  <a:pt x="6" y="1842"/>
                </a:moveTo>
                <a:cubicBezTo>
                  <a:pt x="5" y="1861"/>
                  <a:pt x="10" y="1881"/>
                  <a:pt x="34" y="1887"/>
                </a:cubicBezTo>
                <a:cubicBezTo>
                  <a:pt x="64" y="1894"/>
                  <a:pt x="81" y="1879"/>
                  <a:pt x="92" y="1849"/>
                </a:cubicBezTo>
                <a:cubicBezTo>
                  <a:pt x="84" y="1836"/>
                  <a:pt x="75" y="1822"/>
                  <a:pt x="65" y="1806"/>
                </a:cubicBezTo>
                <a:cubicBezTo>
                  <a:pt x="39" y="1812"/>
                  <a:pt x="9" y="1806"/>
                  <a:pt x="6" y="1842"/>
                </a:cubicBezTo>
                <a:close/>
                <a:moveTo>
                  <a:pt x="1416" y="1917"/>
                </a:moveTo>
                <a:cubicBezTo>
                  <a:pt x="1432" y="1908"/>
                  <a:pt x="1443" y="1899"/>
                  <a:pt x="1437" y="1881"/>
                </a:cubicBezTo>
                <a:cubicBezTo>
                  <a:pt x="1433" y="1870"/>
                  <a:pt x="1426" y="1861"/>
                  <a:pt x="1411" y="1863"/>
                </a:cubicBezTo>
                <a:cubicBezTo>
                  <a:pt x="1401" y="1864"/>
                  <a:pt x="1388" y="1865"/>
                  <a:pt x="1386" y="1878"/>
                </a:cubicBezTo>
                <a:cubicBezTo>
                  <a:pt x="1383" y="1899"/>
                  <a:pt x="1399" y="1908"/>
                  <a:pt x="1416" y="1917"/>
                </a:cubicBezTo>
                <a:close/>
                <a:moveTo>
                  <a:pt x="103" y="346"/>
                </a:moveTo>
                <a:cubicBezTo>
                  <a:pt x="98" y="363"/>
                  <a:pt x="103" y="376"/>
                  <a:pt x="120" y="384"/>
                </a:cubicBezTo>
                <a:cubicBezTo>
                  <a:pt x="140" y="394"/>
                  <a:pt x="158" y="387"/>
                  <a:pt x="178" y="358"/>
                </a:cubicBezTo>
                <a:cubicBezTo>
                  <a:pt x="172" y="347"/>
                  <a:pt x="166" y="335"/>
                  <a:pt x="159" y="322"/>
                </a:cubicBezTo>
                <a:cubicBezTo>
                  <a:pt x="116" y="320"/>
                  <a:pt x="108" y="324"/>
                  <a:pt x="103" y="346"/>
                </a:cubicBezTo>
                <a:close/>
                <a:moveTo>
                  <a:pt x="131" y="1384"/>
                </a:moveTo>
                <a:cubicBezTo>
                  <a:pt x="137" y="1350"/>
                  <a:pt x="119" y="1330"/>
                  <a:pt x="88" y="1319"/>
                </a:cubicBezTo>
                <a:cubicBezTo>
                  <a:pt x="42" y="1334"/>
                  <a:pt x="30" y="1347"/>
                  <a:pt x="35" y="1379"/>
                </a:cubicBezTo>
                <a:cubicBezTo>
                  <a:pt x="38" y="1401"/>
                  <a:pt x="47" y="1415"/>
                  <a:pt x="70" y="1418"/>
                </a:cubicBezTo>
                <a:cubicBezTo>
                  <a:pt x="95" y="1421"/>
                  <a:pt x="128" y="1405"/>
                  <a:pt x="131" y="1384"/>
                </a:cubicBezTo>
                <a:close/>
                <a:moveTo>
                  <a:pt x="62" y="351"/>
                </a:moveTo>
                <a:cubicBezTo>
                  <a:pt x="71" y="333"/>
                  <a:pt x="57" y="316"/>
                  <a:pt x="25" y="308"/>
                </a:cubicBezTo>
                <a:cubicBezTo>
                  <a:pt x="8" y="344"/>
                  <a:pt x="9" y="359"/>
                  <a:pt x="28" y="366"/>
                </a:cubicBezTo>
                <a:cubicBezTo>
                  <a:pt x="45" y="372"/>
                  <a:pt x="56" y="365"/>
                  <a:pt x="62" y="351"/>
                </a:cubicBezTo>
                <a:close/>
                <a:moveTo>
                  <a:pt x="45" y="56"/>
                </a:moveTo>
                <a:cubicBezTo>
                  <a:pt x="61" y="51"/>
                  <a:pt x="70" y="30"/>
                  <a:pt x="64" y="15"/>
                </a:cubicBezTo>
                <a:cubicBezTo>
                  <a:pt x="63" y="11"/>
                  <a:pt x="60" y="8"/>
                  <a:pt x="57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5" y="13"/>
                  <a:pt x="0" y="23"/>
                  <a:pt x="3" y="32"/>
                </a:cubicBezTo>
                <a:cubicBezTo>
                  <a:pt x="7" y="49"/>
                  <a:pt x="29" y="62"/>
                  <a:pt x="45" y="56"/>
                </a:cubicBezTo>
                <a:close/>
                <a:moveTo>
                  <a:pt x="29" y="213"/>
                </a:moveTo>
                <a:cubicBezTo>
                  <a:pt x="35" y="192"/>
                  <a:pt x="24" y="177"/>
                  <a:pt x="1" y="168"/>
                </a:cubicBezTo>
                <a:cubicBezTo>
                  <a:pt x="1" y="238"/>
                  <a:pt x="1" y="238"/>
                  <a:pt x="1" y="238"/>
                </a:cubicBezTo>
                <a:cubicBezTo>
                  <a:pt x="16" y="239"/>
                  <a:pt x="26" y="226"/>
                  <a:pt x="29" y="213"/>
                </a:cubicBezTo>
                <a:close/>
                <a:moveTo>
                  <a:pt x="108" y="245"/>
                </a:moveTo>
                <a:cubicBezTo>
                  <a:pt x="130" y="281"/>
                  <a:pt x="136" y="282"/>
                  <a:pt x="167" y="251"/>
                </a:cubicBezTo>
                <a:cubicBezTo>
                  <a:pt x="163" y="241"/>
                  <a:pt x="160" y="229"/>
                  <a:pt x="157" y="219"/>
                </a:cubicBezTo>
                <a:cubicBezTo>
                  <a:pt x="133" y="215"/>
                  <a:pt x="116" y="219"/>
                  <a:pt x="108" y="245"/>
                </a:cubicBezTo>
                <a:close/>
                <a:moveTo>
                  <a:pt x="44" y="655"/>
                </a:moveTo>
                <a:cubicBezTo>
                  <a:pt x="47" y="671"/>
                  <a:pt x="60" y="686"/>
                  <a:pt x="73" y="698"/>
                </a:cubicBezTo>
                <a:cubicBezTo>
                  <a:pt x="85" y="708"/>
                  <a:pt x="115" y="700"/>
                  <a:pt x="127" y="688"/>
                </a:cubicBezTo>
                <a:cubicBezTo>
                  <a:pt x="139" y="675"/>
                  <a:pt x="140" y="661"/>
                  <a:pt x="130" y="646"/>
                </a:cubicBezTo>
                <a:cubicBezTo>
                  <a:pt x="119" y="630"/>
                  <a:pt x="109" y="614"/>
                  <a:pt x="97" y="595"/>
                </a:cubicBezTo>
                <a:cubicBezTo>
                  <a:pt x="82" y="603"/>
                  <a:pt x="75" y="607"/>
                  <a:pt x="68" y="611"/>
                </a:cubicBezTo>
                <a:cubicBezTo>
                  <a:pt x="49" y="620"/>
                  <a:pt x="39" y="637"/>
                  <a:pt x="44" y="655"/>
                </a:cubicBezTo>
                <a:close/>
                <a:moveTo>
                  <a:pt x="74" y="431"/>
                </a:moveTo>
                <a:cubicBezTo>
                  <a:pt x="73" y="448"/>
                  <a:pt x="73" y="463"/>
                  <a:pt x="72" y="476"/>
                </a:cubicBezTo>
                <a:cubicBezTo>
                  <a:pt x="87" y="487"/>
                  <a:pt x="101" y="499"/>
                  <a:pt x="114" y="482"/>
                </a:cubicBezTo>
                <a:cubicBezTo>
                  <a:pt x="121" y="472"/>
                  <a:pt x="125" y="455"/>
                  <a:pt x="122" y="444"/>
                </a:cubicBezTo>
                <a:cubicBezTo>
                  <a:pt x="116" y="423"/>
                  <a:pt x="97" y="427"/>
                  <a:pt x="74" y="431"/>
                </a:cubicBezTo>
                <a:close/>
                <a:moveTo>
                  <a:pt x="130" y="175"/>
                </a:moveTo>
                <a:cubicBezTo>
                  <a:pt x="147" y="167"/>
                  <a:pt x="155" y="143"/>
                  <a:pt x="147" y="124"/>
                </a:cubicBezTo>
                <a:cubicBezTo>
                  <a:pt x="138" y="103"/>
                  <a:pt x="116" y="94"/>
                  <a:pt x="95" y="102"/>
                </a:cubicBezTo>
                <a:cubicBezTo>
                  <a:pt x="75" y="110"/>
                  <a:pt x="64" y="135"/>
                  <a:pt x="73" y="154"/>
                </a:cubicBezTo>
                <a:cubicBezTo>
                  <a:pt x="81" y="173"/>
                  <a:pt x="110" y="184"/>
                  <a:pt x="130" y="175"/>
                </a:cubicBezTo>
                <a:close/>
                <a:moveTo>
                  <a:pt x="268" y="1513"/>
                </a:moveTo>
                <a:cubicBezTo>
                  <a:pt x="266" y="1486"/>
                  <a:pt x="273" y="1459"/>
                  <a:pt x="243" y="1447"/>
                </a:cubicBezTo>
                <a:cubicBezTo>
                  <a:pt x="184" y="1459"/>
                  <a:pt x="173" y="1467"/>
                  <a:pt x="178" y="1494"/>
                </a:cubicBezTo>
                <a:cubicBezTo>
                  <a:pt x="184" y="1524"/>
                  <a:pt x="208" y="1530"/>
                  <a:pt x="268" y="1513"/>
                </a:cubicBezTo>
                <a:close/>
                <a:moveTo>
                  <a:pt x="843" y="520"/>
                </a:moveTo>
                <a:cubicBezTo>
                  <a:pt x="819" y="533"/>
                  <a:pt x="813" y="543"/>
                  <a:pt x="817" y="561"/>
                </a:cubicBezTo>
                <a:cubicBezTo>
                  <a:pt x="821" y="575"/>
                  <a:pt x="830" y="581"/>
                  <a:pt x="844" y="580"/>
                </a:cubicBezTo>
                <a:cubicBezTo>
                  <a:pt x="861" y="578"/>
                  <a:pt x="871" y="562"/>
                  <a:pt x="872" y="537"/>
                </a:cubicBezTo>
                <a:cubicBezTo>
                  <a:pt x="863" y="531"/>
                  <a:pt x="852" y="526"/>
                  <a:pt x="843" y="520"/>
                </a:cubicBezTo>
                <a:close/>
                <a:moveTo>
                  <a:pt x="714" y="105"/>
                </a:moveTo>
                <a:cubicBezTo>
                  <a:pt x="710" y="130"/>
                  <a:pt x="728" y="139"/>
                  <a:pt x="748" y="150"/>
                </a:cubicBezTo>
                <a:cubicBezTo>
                  <a:pt x="765" y="139"/>
                  <a:pt x="778" y="129"/>
                  <a:pt x="771" y="109"/>
                </a:cubicBezTo>
                <a:cubicBezTo>
                  <a:pt x="767" y="97"/>
                  <a:pt x="758" y="86"/>
                  <a:pt x="742" y="88"/>
                </a:cubicBezTo>
                <a:cubicBezTo>
                  <a:pt x="730" y="90"/>
                  <a:pt x="716" y="90"/>
                  <a:pt x="714" y="105"/>
                </a:cubicBezTo>
                <a:close/>
                <a:moveTo>
                  <a:pt x="846" y="104"/>
                </a:moveTo>
                <a:cubicBezTo>
                  <a:pt x="854" y="99"/>
                  <a:pt x="863" y="90"/>
                  <a:pt x="863" y="83"/>
                </a:cubicBezTo>
                <a:cubicBezTo>
                  <a:pt x="863" y="64"/>
                  <a:pt x="849" y="57"/>
                  <a:pt x="832" y="57"/>
                </a:cubicBezTo>
                <a:cubicBezTo>
                  <a:pt x="818" y="69"/>
                  <a:pt x="811" y="81"/>
                  <a:pt x="820" y="98"/>
                </a:cubicBezTo>
                <a:cubicBezTo>
                  <a:pt x="826" y="108"/>
                  <a:pt x="837" y="110"/>
                  <a:pt x="846" y="104"/>
                </a:cubicBezTo>
                <a:close/>
                <a:moveTo>
                  <a:pt x="740" y="362"/>
                </a:moveTo>
                <a:cubicBezTo>
                  <a:pt x="727" y="367"/>
                  <a:pt x="718" y="385"/>
                  <a:pt x="722" y="397"/>
                </a:cubicBezTo>
                <a:cubicBezTo>
                  <a:pt x="727" y="411"/>
                  <a:pt x="750" y="419"/>
                  <a:pt x="765" y="414"/>
                </a:cubicBezTo>
                <a:cubicBezTo>
                  <a:pt x="778" y="408"/>
                  <a:pt x="781" y="399"/>
                  <a:pt x="773" y="380"/>
                </a:cubicBezTo>
                <a:cubicBezTo>
                  <a:pt x="766" y="363"/>
                  <a:pt x="755" y="357"/>
                  <a:pt x="740" y="362"/>
                </a:cubicBezTo>
                <a:close/>
                <a:moveTo>
                  <a:pt x="803" y="226"/>
                </a:moveTo>
                <a:cubicBezTo>
                  <a:pt x="819" y="226"/>
                  <a:pt x="819" y="211"/>
                  <a:pt x="821" y="196"/>
                </a:cubicBezTo>
                <a:cubicBezTo>
                  <a:pt x="809" y="187"/>
                  <a:pt x="799" y="173"/>
                  <a:pt x="784" y="186"/>
                </a:cubicBezTo>
                <a:cubicBezTo>
                  <a:pt x="779" y="191"/>
                  <a:pt x="776" y="204"/>
                  <a:pt x="779" y="208"/>
                </a:cubicBezTo>
                <a:cubicBezTo>
                  <a:pt x="785" y="216"/>
                  <a:pt x="795" y="225"/>
                  <a:pt x="803" y="226"/>
                </a:cubicBezTo>
                <a:close/>
                <a:moveTo>
                  <a:pt x="796" y="679"/>
                </a:moveTo>
                <a:cubicBezTo>
                  <a:pt x="807" y="696"/>
                  <a:pt x="818" y="697"/>
                  <a:pt x="845" y="686"/>
                </a:cubicBezTo>
                <a:cubicBezTo>
                  <a:pt x="849" y="676"/>
                  <a:pt x="853" y="666"/>
                  <a:pt x="857" y="654"/>
                </a:cubicBezTo>
                <a:cubicBezTo>
                  <a:pt x="832" y="632"/>
                  <a:pt x="814" y="628"/>
                  <a:pt x="800" y="640"/>
                </a:cubicBezTo>
                <a:cubicBezTo>
                  <a:pt x="789" y="649"/>
                  <a:pt x="787" y="667"/>
                  <a:pt x="796" y="679"/>
                </a:cubicBezTo>
                <a:close/>
                <a:moveTo>
                  <a:pt x="854" y="1647"/>
                </a:moveTo>
                <a:cubicBezTo>
                  <a:pt x="874" y="1601"/>
                  <a:pt x="871" y="1578"/>
                  <a:pt x="842" y="1561"/>
                </a:cubicBezTo>
                <a:cubicBezTo>
                  <a:pt x="817" y="1548"/>
                  <a:pt x="803" y="1557"/>
                  <a:pt x="777" y="1605"/>
                </a:cubicBezTo>
                <a:cubicBezTo>
                  <a:pt x="799" y="1654"/>
                  <a:pt x="802" y="1656"/>
                  <a:pt x="854" y="1647"/>
                </a:cubicBezTo>
                <a:close/>
                <a:moveTo>
                  <a:pt x="829" y="1441"/>
                </a:moveTo>
                <a:cubicBezTo>
                  <a:pt x="821" y="1426"/>
                  <a:pt x="802" y="1411"/>
                  <a:pt x="787" y="1408"/>
                </a:cubicBezTo>
                <a:cubicBezTo>
                  <a:pt x="757" y="1402"/>
                  <a:pt x="749" y="1428"/>
                  <a:pt x="740" y="1459"/>
                </a:cubicBezTo>
                <a:cubicBezTo>
                  <a:pt x="761" y="1470"/>
                  <a:pt x="779" y="1480"/>
                  <a:pt x="795" y="1489"/>
                </a:cubicBezTo>
                <a:cubicBezTo>
                  <a:pt x="818" y="1477"/>
                  <a:pt x="842" y="1468"/>
                  <a:pt x="829" y="1441"/>
                </a:cubicBezTo>
                <a:close/>
                <a:moveTo>
                  <a:pt x="697" y="61"/>
                </a:moveTo>
                <a:cubicBezTo>
                  <a:pt x="704" y="55"/>
                  <a:pt x="712" y="48"/>
                  <a:pt x="723" y="39"/>
                </a:cubicBezTo>
                <a:cubicBezTo>
                  <a:pt x="719" y="28"/>
                  <a:pt x="718" y="15"/>
                  <a:pt x="712" y="5"/>
                </a:cubicBezTo>
                <a:cubicBezTo>
                  <a:pt x="654" y="5"/>
                  <a:pt x="654" y="5"/>
                  <a:pt x="654" y="5"/>
                </a:cubicBezTo>
                <a:cubicBezTo>
                  <a:pt x="649" y="16"/>
                  <a:pt x="651" y="32"/>
                  <a:pt x="660" y="44"/>
                </a:cubicBezTo>
                <a:cubicBezTo>
                  <a:pt x="669" y="56"/>
                  <a:pt x="681" y="63"/>
                  <a:pt x="697" y="61"/>
                </a:cubicBezTo>
                <a:close/>
                <a:moveTo>
                  <a:pt x="443" y="1378"/>
                </a:moveTo>
                <a:cubicBezTo>
                  <a:pt x="419" y="1356"/>
                  <a:pt x="393" y="1362"/>
                  <a:pt x="368" y="1385"/>
                </a:cubicBezTo>
                <a:cubicBezTo>
                  <a:pt x="366" y="1420"/>
                  <a:pt x="372" y="1449"/>
                  <a:pt x="408" y="1454"/>
                </a:cubicBezTo>
                <a:cubicBezTo>
                  <a:pt x="421" y="1456"/>
                  <a:pt x="441" y="1445"/>
                  <a:pt x="451" y="1434"/>
                </a:cubicBezTo>
                <a:cubicBezTo>
                  <a:pt x="468" y="1415"/>
                  <a:pt x="458" y="1391"/>
                  <a:pt x="443" y="1378"/>
                </a:cubicBezTo>
                <a:close/>
                <a:moveTo>
                  <a:pt x="392" y="1083"/>
                </a:moveTo>
                <a:cubicBezTo>
                  <a:pt x="421" y="1085"/>
                  <a:pt x="453" y="1055"/>
                  <a:pt x="458" y="1021"/>
                </a:cubicBezTo>
                <a:cubicBezTo>
                  <a:pt x="462" y="988"/>
                  <a:pt x="433" y="958"/>
                  <a:pt x="393" y="953"/>
                </a:cubicBezTo>
                <a:cubicBezTo>
                  <a:pt x="362" y="950"/>
                  <a:pt x="325" y="979"/>
                  <a:pt x="322" y="1009"/>
                </a:cubicBezTo>
                <a:cubicBezTo>
                  <a:pt x="319" y="1038"/>
                  <a:pt x="359" y="1080"/>
                  <a:pt x="392" y="1083"/>
                </a:cubicBezTo>
                <a:close/>
                <a:moveTo>
                  <a:pt x="386" y="1751"/>
                </a:moveTo>
                <a:cubicBezTo>
                  <a:pt x="388" y="1768"/>
                  <a:pt x="390" y="1786"/>
                  <a:pt x="392" y="1801"/>
                </a:cubicBezTo>
                <a:cubicBezTo>
                  <a:pt x="421" y="1810"/>
                  <a:pt x="445" y="1818"/>
                  <a:pt x="459" y="1791"/>
                </a:cubicBezTo>
                <a:cubicBezTo>
                  <a:pt x="464" y="1782"/>
                  <a:pt x="463" y="1764"/>
                  <a:pt x="457" y="1755"/>
                </a:cubicBezTo>
                <a:cubicBezTo>
                  <a:pt x="439" y="1729"/>
                  <a:pt x="415" y="1737"/>
                  <a:pt x="386" y="1751"/>
                </a:cubicBezTo>
                <a:close/>
                <a:moveTo>
                  <a:pt x="251" y="241"/>
                </a:moveTo>
                <a:cubicBezTo>
                  <a:pt x="261" y="256"/>
                  <a:pt x="281" y="260"/>
                  <a:pt x="296" y="252"/>
                </a:cubicBezTo>
                <a:cubicBezTo>
                  <a:pt x="311" y="243"/>
                  <a:pt x="323" y="231"/>
                  <a:pt x="321" y="212"/>
                </a:cubicBezTo>
                <a:cubicBezTo>
                  <a:pt x="318" y="192"/>
                  <a:pt x="306" y="186"/>
                  <a:pt x="264" y="184"/>
                </a:cubicBezTo>
                <a:cubicBezTo>
                  <a:pt x="248" y="202"/>
                  <a:pt x="236" y="219"/>
                  <a:pt x="251" y="241"/>
                </a:cubicBezTo>
                <a:close/>
                <a:moveTo>
                  <a:pt x="616" y="282"/>
                </a:moveTo>
                <a:cubicBezTo>
                  <a:pt x="620" y="295"/>
                  <a:pt x="635" y="301"/>
                  <a:pt x="660" y="298"/>
                </a:cubicBezTo>
                <a:cubicBezTo>
                  <a:pt x="672" y="270"/>
                  <a:pt x="673" y="255"/>
                  <a:pt x="659" y="249"/>
                </a:cubicBezTo>
                <a:cubicBezTo>
                  <a:pt x="648" y="244"/>
                  <a:pt x="633" y="245"/>
                  <a:pt x="622" y="249"/>
                </a:cubicBezTo>
                <a:cubicBezTo>
                  <a:pt x="609" y="255"/>
                  <a:pt x="613" y="270"/>
                  <a:pt x="616" y="282"/>
                </a:cubicBezTo>
                <a:close/>
                <a:moveTo>
                  <a:pt x="531" y="291"/>
                </a:moveTo>
                <a:cubicBezTo>
                  <a:pt x="567" y="275"/>
                  <a:pt x="570" y="253"/>
                  <a:pt x="561" y="227"/>
                </a:cubicBezTo>
                <a:cubicBezTo>
                  <a:pt x="547" y="213"/>
                  <a:pt x="532" y="214"/>
                  <a:pt x="516" y="224"/>
                </a:cubicBezTo>
                <a:cubicBezTo>
                  <a:pt x="497" y="237"/>
                  <a:pt x="499" y="255"/>
                  <a:pt x="506" y="282"/>
                </a:cubicBezTo>
                <a:cubicBezTo>
                  <a:pt x="513" y="284"/>
                  <a:pt x="524" y="288"/>
                  <a:pt x="531" y="291"/>
                </a:cubicBezTo>
                <a:close/>
                <a:moveTo>
                  <a:pt x="585" y="151"/>
                </a:moveTo>
                <a:cubicBezTo>
                  <a:pt x="599" y="151"/>
                  <a:pt x="610" y="144"/>
                  <a:pt x="614" y="129"/>
                </a:cubicBezTo>
                <a:cubicBezTo>
                  <a:pt x="620" y="109"/>
                  <a:pt x="616" y="101"/>
                  <a:pt x="586" y="83"/>
                </a:cubicBezTo>
                <a:cubicBezTo>
                  <a:pt x="560" y="95"/>
                  <a:pt x="555" y="103"/>
                  <a:pt x="559" y="122"/>
                </a:cubicBezTo>
                <a:cubicBezTo>
                  <a:pt x="562" y="138"/>
                  <a:pt x="573" y="151"/>
                  <a:pt x="585" y="151"/>
                </a:cubicBezTo>
                <a:close/>
                <a:moveTo>
                  <a:pt x="201" y="1297"/>
                </a:moveTo>
                <a:cubicBezTo>
                  <a:pt x="225" y="1303"/>
                  <a:pt x="254" y="1283"/>
                  <a:pt x="258" y="1259"/>
                </a:cubicBezTo>
                <a:cubicBezTo>
                  <a:pt x="261" y="1237"/>
                  <a:pt x="241" y="1212"/>
                  <a:pt x="219" y="1210"/>
                </a:cubicBezTo>
                <a:cubicBezTo>
                  <a:pt x="198" y="1208"/>
                  <a:pt x="176" y="1226"/>
                  <a:pt x="172" y="1246"/>
                </a:cubicBezTo>
                <a:cubicBezTo>
                  <a:pt x="168" y="1267"/>
                  <a:pt x="183" y="1293"/>
                  <a:pt x="201" y="1297"/>
                </a:cubicBezTo>
                <a:close/>
                <a:moveTo>
                  <a:pt x="1042" y="1524"/>
                </a:moveTo>
                <a:cubicBezTo>
                  <a:pt x="1016" y="1528"/>
                  <a:pt x="990" y="1530"/>
                  <a:pt x="959" y="1534"/>
                </a:cubicBezTo>
                <a:cubicBezTo>
                  <a:pt x="959" y="1557"/>
                  <a:pt x="960" y="1568"/>
                  <a:pt x="959" y="1579"/>
                </a:cubicBezTo>
                <a:cubicBezTo>
                  <a:pt x="958" y="1608"/>
                  <a:pt x="974" y="1631"/>
                  <a:pt x="998" y="1637"/>
                </a:cubicBezTo>
                <a:cubicBezTo>
                  <a:pt x="1021" y="1642"/>
                  <a:pt x="1048" y="1636"/>
                  <a:pt x="1070" y="1628"/>
                </a:cubicBezTo>
                <a:cubicBezTo>
                  <a:pt x="1091" y="1620"/>
                  <a:pt x="1100" y="1577"/>
                  <a:pt x="1092" y="1554"/>
                </a:cubicBezTo>
                <a:cubicBezTo>
                  <a:pt x="1083" y="1531"/>
                  <a:pt x="1067" y="1521"/>
                  <a:pt x="1042" y="1524"/>
                </a:cubicBezTo>
                <a:close/>
                <a:moveTo>
                  <a:pt x="760" y="1834"/>
                </a:moveTo>
                <a:cubicBezTo>
                  <a:pt x="744" y="1845"/>
                  <a:pt x="727" y="1857"/>
                  <a:pt x="711" y="1868"/>
                </a:cubicBezTo>
                <a:cubicBezTo>
                  <a:pt x="711" y="1916"/>
                  <a:pt x="722" y="1933"/>
                  <a:pt x="754" y="1941"/>
                </a:cubicBezTo>
                <a:cubicBezTo>
                  <a:pt x="779" y="1947"/>
                  <a:pt x="796" y="1936"/>
                  <a:pt x="805" y="1913"/>
                </a:cubicBezTo>
                <a:cubicBezTo>
                  <a:pt x="815" y="1886"/>
                  <a:pt x="799" y="1857"/>
                  <a:pt x="760" y="1834"/>
                </a:cubicBezTo>
                <a:close/>
                <a:moveTo>
                  <a:pt x="1125" y="345"/>
                </a:moveTo>
                <a:cubicBezTo>
                  <a:pt x="1090" y="343"/>
                  <a:pt x="1084" y="346"/>
                  <a:pt x="1080" y="364"/>
                </a:cubicBezTo>
                <a:cubicBezTo>
                  <a:pt x="1077" y="377"/>
                  <a:pt x="1081" y="388"/>
                  <a:pt x="1093" y="394"/>
                </a:cubicBezTo>
                <a:cubicBezTo>
                  <a:pt x="1110" y="402"/>
                  <a:pt x="1124" y="396"/>
                  <a:pt x="1139" y="374"/>
                </a:cubicBezTo>
                <a:cubicBezTo>
                  <a:pt x="1135" y="365"/>
                  <a:pt x="1130" y="355"/>
                  <a:pt x="1125" y="345"/>
                </a:cubicBezTo>
                <a:close/>
                <a:moveTo>
                  <a:pt x="1173" y="532"/>
                </a:moveTo>
                <a:cubicBezTo>
                  <a:pt x="1187" y="526"/>
                  <a:pt x="1193" y="511"/>
                  <a:pt x="1186" y="496"/>
                </a:cubicBezTo>
                <a:cubicBezTo>
                  <a:pt x="1180" y="480"/>
                  <a:pt x="1163" y="471"/>
                  <a:pt x="1150" y="476"/>
                </a:cubicBezTo>
                <a:cubicBezTo>
                  <a:pt x="1136" y="481"/>
                  <a:pt x="1126" y="504"/>
                  <a:pt x="1131" y="517"/>
                </a:cubicBezTo>
                <a:cubicBezTo>
                  <a:pt x="1136" y="530"/>
                  <a:pt x="1158" y="538"/>
                  <a:pt x="1173" y="532"/>
                </a:cubicBezTo>
                <a:close/>
                <a:moveTo>
                  <a:pt x="865" y="2031"/>
                </a:moveTo>
                <a:cubicBezTo>
                  <a:pt x="870" y="2055"/>
                  <a:pt x="897" y="2072"/>
                  <a:pt x="924" y="2068"/>
                </a:cubicBezTo>
                <a:cubicBezTo>
                  <a:pt x="958" y="2064"/>
                  <a:pt x="969" y="2048"/>
                  <a:pt x="973" y="1996"/>
                </a:cubicBezTo>
                <a:cubicBezTo>
                  <a:pt x="960" y="1982"/>
                  <a:pt x="947" y="1968"/>
                  <a:pt x="933" y="1952"/>
                </a:cubicBezTo>
                <a:cubicBezTo>
                  <a:pt x="878" y="1974"/>
                  <a:pt x="857" y="1999"/>
                  <a:pt x="865" y="2031"/>
                </a:cubicBezTo>
                <a:close/>
                <a:moveTo>
                  <a:pt x="881" y="1757"/>
                </a:moveTo>
                <a:cubicBezTo>
                  <a:pt x="851" y="1708"/>
                  <a:pt x="848" y="1707"/>
                  <a:pt x="799" y="1729"/>
                </a:cubicBezTo>
                <a:cubicBezTo>
                  <a:pt x="798" y="1758"/>
                  <a:pt x="805" y="1783"/>
                  <a:pt x="837" y="1791"/>
                </a:cubicBezTo>
                <a:cubicBezTo>
                  <a:pt x="862" y="1796"/>
                  <a:pt x="877" y="1782"/>
                  <a:pt x="881" y="1757"/>
                </a:cubicBezTo>
                <a:close/>
                <a:moveTo>
                  <a:pt x="1187" y="991"/>
                </a:moveTo>
                <a:cubicBezTo>
                  <a:pt x="1209" y="997"/>
                  <a:pt x="1247" y="971"/>
                  <a:pt x="1254" y="946"/>
                </a:cubicBezTo>
                <a:cubicBezTo>
                  <a:pt x="1260" y="924"/>
                  <a:pt x="1241" y="895"/>
                  <a:pt x="1215" y="887"/>
                </a:cubicBezTo>
                <a:cubicBezTo>
                  <a:pt x="1190" y="879"/>
                  <a:pt x="1163" y="897"/>
                  <a:pt x="1154" y="928"/>
                </a:cubicBezTo>
                <a:cubicBezTo>
                  <a:pt x="1146" y="951"/>
                  <a:pt x="1164" y="984"/>
                  <a:pt x="1187" y="991"/>
                </a:cubicBezTo>
                <a:close/>
                <a:moveTo>
                  <a:pt x="1018" y="1758"/>
                </a:moveTo>
                <a:cubicBezTo>
                  <a:pt x="994" y="1755"/>
                  <a:pt x="970" y="1779"/>
                  <a:pt x="966" y="1810"/>
                </a:cubicBezTo>
                <a:cubicBezTo>
                  <a:pt x="961" y="1839"/>
                  <a:pt x="978" y="1861"/>
                  <a:pt x="1005" y="1863"/>
                </a:cubicBezTo>
                <a:cubicBezTo>
                  <a:pt x="1038" y="1865"/>
                  <a:pt x="1066" y="1845"/>
                  <a:pt x="1068" y="1817"/>
                </a:cubicBezTo>
                <a:cubicBezTo>
                  <a:pt x="1071" y="1789"/>
                  <a:pt x="1047" y="1761"/>
                  <a:pt x="1018" y="1758"/>
                </a:cubicBezTo>
                <a:close/>
                <a:moveTo>
                  <a:pt x="1075" y="560"/>
                </a:moveTo>
                <a:cubicBezTo>
                  <a:pt x="1064" y="566"/>
                  <a:pt x="1058" y="570"/>
                  <a:pt x="1053" y="572"/>
                </a:cubicBezTo>
                <a:cubicBezTo>
                  <a:pt x="1038" y="579"/>
                  <a:pt x="1030" y="593"/>
                  <a:pt x="1033" y="607"/>
                </a:cubicBezTo>
                <a:cubicBezTo>
                  <a:pt x="1037" y="619"/>
                  <a:pt x="1046" y="632"/>
                  <a:pt x="1057" y="641"/>
                </a:cubicBezTo>
                <a:cubicBezTo>
                  <a:pt x="1066" y="649"/>
                  <a:pt x="1090" y="643"/>
                  <a:pt x="1099" y="633"/>
                </a:cubicBezTo>
                <a:cubicBezTo>
                  <a:pt x="1109" y="623"/>
                  <a:pt x="1109" y="612"/>
                  <a:pt x="1101" y="600"/>
                </a:cubicBezTo>
                <a:cubicBezTo>
                  <a:pt x="1093" y="588"/>
                  <a:pt x="1085" y="575"/>
                  <a:pt x="1075" y="560"/>
                </a:cubicBezTo>
                <a:close/>
                <a:moveTo>
                  <a:pt x="1371" y="2155"/>
                </a:moveTo>
                <a:cubicBezTo>
                  <a:pt x="1361" y="2149"/>
                  <a:pt x="1339" y="2151"/>
                  <a:pt x="1331" y="2162"/>
                </a:cubicBezTo>
                <a:cubicBezTo>
                  <a:pt x="1330" y="2162"/>
                  <a:pt x="1330" y="2163"/>
                  <a:pt x="1329" y="2163"/>
                </a:cubicBezTo>
                <a:cubicBezTo>
                  <a:pt x="1380" y="2163"/>
                  <a:pt x="1380" y="2163"/>
                  <a:pt x="1380" y="2163"/>
                </a:cubicBezTo>
                <a:cubicBezTo>
                  <a:pt x="1378" y="2160"/>
                  <a:pt x="1375" y="2158"/>
                  <a:pt x="1371" y="2155"/>
                </a:cubicBezTo>
                <a:close/>
                <a:moveTo>
                  <a:pt x="1248" y="1161"/>
                </a:moveTo>
                <a:cubicBezTo>
                  <a:pt x="1255" y="1139"/>
                  <a:pt x="1243" y="1112"/>
                  <a:pt x="1223" y="1103"/>
                </a:cubicBezTo>
                <a:cubicBezTo>
                  <a:pt x="1205" y="1096"/>
                  <a:pt x="1175" y="1107"/>
                  <a:pt x="1168" y="1125"/>
                </a:cubicBezTo>
                <a:cubicBezTo>
                  <a:pt x="1158" y="1148"/>
                  <a:pt x="1173" y="1175"/>
                  <a:pt x="1202" y="1185"/>
                </a:cubicBezTo>
                <a:cubicBezTo>
                  <a:pt x="1226" y="1193"/>
                  <a:pt x="1241" y="1185"/>
                  <a:pt x="1248" y="1161"/>
                </a:cubicBezTo>
                <a:close/>
                <a:moveTo>
                  <a:pt x="1325" y="2080"/>
                </a:moveTo>
                <a:cubicBezTo>
                  <a:pt x="1311" y="2076"/>
                  <a:pt x="1303" y="2082"/>
                  <a:pt x="1296" y="2093"/>
                </a:cubicBezTo>
                <a:cubicBezTo>
                  <a:pt x="1289" y="2104"/>
                  <a:pt x="1293" y="2113"/>
                  <a:pt x="1301" y="2124"/>
                </a:cubicBezTo>
                <a:cubicBezTo>
                  <a:pt x="1316" y="2127"/>
                  <a:pt x="1329" y="2124"/>
                  <a:pt x="1335" y="2111"/>
                </a:cubicBezTo>
                <a:cubicBezTo>
                  <a:pt x="1340" y="2099"/>
                  <a:pt x="1334" y="2088"/>
                  <a:pt x="1325" y="2080"/>
                </a:cubicBezTo>
                <a:close/>
                <a:moveTo>
                  <a:pt x="1352" y="1924"/>
                </a:moveTo>
                <a:cubicBezTo>
                  <a:pt x="1343" y="1928"/>
                  <a:pt x="1335" y="1935"/>
                  <a:pt x="1338" y="1947"/>
                </a:cubicBezTo>
                <a:cubicBezTo>
                  <a:pt x="1342" y="1962"/>
                  <a:pt x="1353" y="1966"/>
                  <a:pt x="1369" y="1964"/>
                </a:cubicBezTo>
                <a:cubicBezTo>
                  <a:pt x="1373" y="1958"/>
                  <a:pt x="1377" y="1950"/>
                  <a:pt x="1382" y="1942"/>
                </a:cubicBezTo>
                <a:cubicBezTo>
                  <a:pt x="1373" y="1932"/>
                  <a:pt x="1369" y="1917"/>
                  <a:pt x="1352" y="1924"/>
                </a:cubicBezTo>
                <a:close/>
                <a:moveTo>
                  <a:pt x="1250" y="1986"/>
                </a:moveTo>
                <a:cubicBezTo>
                  <a:pt x="1238" y="1974"/>
                  <a:pt x="1225" y="1975"/>
                  <a:pt x="1211" y="1983"/>
                </a:cubicBezTo>
                <a:cubicBezTo>
                  <a:pt x="1194" y="1994"/>
                  <a:pt x="1196" y="2010"/>
                  <a:pt x="1202" y="2034"/>
                </a:cubicBezTo>
                <a:cubicBezTo>
                  <a:pt x="1208" y="2037"/>
                  <a:pt x="1218" y="2040"/>
                  <a:pt x="1224" y="2043"/>
                </a:cubicBezTo>
                <a:cubicBezTo>
                  <a:pt x="1256" y="2028"/>
                  <a:pt x="1258" y="2009"/>
                  <a:pt x="1250" y="1986"/>
                </a:cubicBezTo>
                <a:close/>
                <a:moveTo>
                  <a:pt x="1221" y="2099"/>
                </a:moveTo>
                <a:cubicBezTo>
                  <a:pt x="1205" y="2106"/>
                  <a:pt x="1198" y="2117"/>
                  <a:pt x="1205" y="2130"/>
                </a:cubicBezTo>
                <a:cubicBezTo>
                  <a:pt x="1211" y="2143"/>
                  <a:pt x="1227" y="2151"/>
                  <a:pt x="1238" y="2146"/>
                </a:cubicBezTo>
                <a:cubicBezTo>
                  <a:pt x="1252" y="2141"/>
                  <a:pt x="1259" y="2123"/>
                  <a:pt x="1253" y="2109"/>
                </a:cubicBezTo>
                <a:cubicBezTo>
                  <a:pt x="1248" y="2097"/>
                  <a:pt x="1235" y="2093"/>
                  <a:pt x="1221" y="2099"/>
                </a:cubicBezTo>
                <a:close/>
                <a:moveTo>
                  <a:pt x="1273" y="1858"/>
                </a:moveTo>
                <a:cubicBezTo>
                  <a:pt x="1250" y="1869"/>
                  <a:pt x="1245" y="1876"/>
                  <a:pt x="1248" y="1893"/>
                </a:cubicBezTo>
                <a:cubicBezTo>
                  <a:pt x="1251" y="1907"/>
                  <a:pt x="1261" y="1919"/>
                  <a:pt x="1272" y="1919"/>
                </a:cubicBezTo>
                <a:cubicBezTo>
                  <a:pt x="1285" y="1918"/>
                  <a:pt x="1294" y="1912"/>
                  <a:pt x="1298" y="1899"/>
                </a:cubicBezTo>
                <a:cubicBezTo>
                  <a:pt x="1303" y="1881"/>
                  <a:pt x="1299" y="1875"/>
                  <a:pt x="1273" y="1858"/>
                </a:cubicBezTo>
                <a:close/>
                <a:moveTo>
                  <a:pt x="631" y="1475"/>
                </a:moveTo>
                <a:cubicBezTo>
                  <a:pt x="649" y="1458"/>
                  <a:pt x="647" y="1440"/>
                  <a:pt x="634" y="1423"/>
                </a:cubicBezTo>
                <a:cubicBezTo>
                  <a:pt x="617" y="1401"/>
                  <a:pt x="588" y="1408"/>
                  <a:pt x="557" y="1442"/>
                </a:cubicBezTo>
                <a:cubicBezTo>
                  <a:pt x="591" y="1486"/>
                  <a:pt x="610" y="1494"/>
                  <a:pt x="631" y="1475"/>
                </a:cubicBezTo>
                <a:close/>
                <a:moveTo>
                  <a:pt x="458" y="1229"/>
                </a:moveTo>
                <a:cubicBezTo>
                  <a:pt x="459" y="1203"/>
                  <a:pt x="434" y="1178"/>
                  <a:pt x="406" y="1176"/>
                </a:cubicBezTo>
                <a:cubicBezTo>
                  <a:pt x="375" y="1174"/>
                  <a:pt x="349" y="1195"/>
                  <a:pt x="346" y="1227"/>
                </a:cubicBezTo>
                <a:cubicBezTo>
                  <a:pt x="343" y="1256"/>
                  <a:pt x="367" y="1285"/>
                  <a:pt x="396" y="1287"/>
                </a:cubicBezTo>
                <a:cubicBezTo>
                  <a:pt x="426" y="1288"/>
                  <a:pt x="457" y="1259"/>
                  <a:pt x="458" y="1229"/>
                </a:cubicBezTo>
                <a:close/>
                <a:moveTo>
                  <a:pt x="183" y="1644"/>
                </a:moveTo>
                <a:cubicBezTo>
                  <a:pt x="159" y="1655"/>
                  <a:pt x="129" y="1660"/>
                  <a:pt x="138" y="1694"/>
                </a:cubicBezTo>
                <a:cubicBezTo>
                  <a:pt x="141" y="1705"/>
                  <a:pt x="160" y="1720"/>
                  <a:pt x="169" y="1719"/>
                </a:cubicBezTo>
                <a:cubicBezTo>
                  <a:pt x="186" y="1717"/>
                  <a:pt x="208" y="1708"/>
                  <a:pt x="216" y="1695"/>
                </a:cubicBezTo>
                <a:cubicBezTo>
                  <a:pt x="229" y="1671"/>
                  <a:pt x="205" y="1659"/>
                  <a:pt x="183" y="1644"/>
                </a:cubicBezTo>
                <a:close/>
                <a:moveTo>
                  <a:pt x="319" y="1840"/>
                </a:moveTo>
                <a:cubicBezTo>
                  <a:pt x="304" y="1805"/>
                  <a:pt x="278" y="1796"/>
                  <a:pt x="243" y="1803"/>
                </a:cubicBezTo>
                <a:cubicBezTo>
                  <a:pt x="223" y="1855"/>
                  <a:pt x="225" y="1873"/>
                  <a:pt x="251" y="1883"/>
                </a:cubicBezTo>
                <a:cubicBezTo>
                  <a:pt x="280" y="1895"/>
                  <a:pt x="300" y="1882"/>
                  <a:pt x="319" y="1840"/>
                </a:cubicBezTo>
                <a:close/>
                <a:moveTo>
                  <a:pt x="315" y="1642"/>
                </a:moveTo>
                <a:cubicBezTo>
                  <a:pt x="296" y="1640"/>
                  <a:pt x="282" y="1648"/>
                  <a:pt x="284" y="1667"/>
                </a:cubicBezTo>
                <a:cubicBezTo>
                  <a:pt x="285" y="1679"/>
                  <a:pt x="295" y="1691"/>
                  <a:pt x="306" y="1713"/>
                </a:cubicBezTo>
                <a:cubicBezTo>
                  <a:pt x="324" y="1696"/>
                  <a:pt x="340" y="1689"/>
                  <a:pt x="343" y="1678"/>
                </a:cubicBezTo>
                <a:cubicBezTo>
                  <a:pt x="348" y="1659"/>
                  <a:pt x="336" y="1644"/>
                  <a:pt x="315" y="1642"/>
                </a:cubicBezTo>
                <a:close/>
                <a:moveTo>
                  <a:pt x="258" y="2031"/>
                </a:moveTo>
                <a:cubicBezTo>
                  <a:pt x="238" y="2051"/>
                  <a:pt x="242" y="2072"/>
                  <a:pt x="255" y="2094"/>
                </a:cubicBezTo>
                <a:cubicBezTo>
                  <a:pt x="269" y="2116"/>
                  <a:pt x="289" y="2117"/>
                  <a:pt x="314" y="2111"/>
                </a:cubicBezTo>
                <a:cubicBezTo>
                  <a:pt x="333" y="2087"/>
                  <a:pt x="340" y="2063"/>
                  <a:pt x="321" y="2041"/>
                </a:cubicBezTo>
                <a:cubicBezTo>
                  <a:pt x="305" y="2021"/>
                  <a:pt x="281" y="2022"/>
                  <a:pt x="258" y="2031"/>
                </a:cubicBezTo>
                <a:close/>
                <a:moveTo>
                  <a:pt x="747" y="2149"/>
                </a:moveTo>
                <a:cubicBezTo>
                  <a:pt x="732" y="2146"/>
                  <a:pt x="713" y="2153"/>
                  <a:pt x="699" y="2163"/>
                </a:cubicBezTo>
                <a:cubicBezTo>
                  <a:pt x="772" y="2163"/>
                  <a:pt x="772" y="2163"/>
                  <a:pt x="772" y="2163"/>
                </a:cubicBezTo>
                <a:cubicBezTo>
                  <a:pt x="765" y="2155"/>
                  <a:pt x="758" y="2151"/>
                  <a:pt x="747" y="2149"/>
                </a:cubicBezTo>
                <a:close/>
                <a:moveTo>
                  <a:pt x="7" y="1653"/>
                </a:moveTo>
                <a:cubicBezTo>
                  <a:pt x="5" y="1653"/>
                  <a:pt x="3" y="1653"/>
                  <a:pt x="1" y="1652"/>
                </a:cubicBezTo>
                <a:cubicBezTo>
                  <a:pt x="1" y="1750"/>
                  <a:pt x="1" y="1750"/>
                  <a:pt x="1" y="1750"/>
                </a:cubicBezTo>
                <a:cubicBezTo>
                  <a:pt x="18" y="1746"/>
                  <a:pt x="34" y="1734"/>
                  <a:pt x="51" y="1722"/>
                </a:cubicBezTo>
                <a:cubicBezTo>
                  <a:pt x="49" y="1687"/>
                  <a:pt x="43" y="1658"/>
                  <a:pt x="7" y="1653"/>
                </a:cubicBezTo>
                <a:close/>
                <a:moveTo>
                  <a:pt x="25" y="2078"/>
                </a:moveTo>
                <a:cubicBezTo>
                  <a:pt x="15" y="2081"/>
                  <a:pt x="7" y="2086"/>
                  <a:pt x="1" y="2091"/>
                </a:cubicBezTo>
                <a:cubicBezTo>
                  <a:pt x="1" y="2163"/>
                  <a:pt x="1" y="2163"/>
                  <a:pt x="1" y="2163"/>
                </a:cubicBezTo>
                <a:cubicBezTo>
                  <a:pt x="102" y="2163"/>
                  <a:pt x="102" y="2163"/>
                  <a:pt x="102" y="2163"/>
                </a:cubicBezTo>
                <a:cubicBezTo>
                  <a:pt x="101" y="2103"/>
                  <a:pt x="70" y="2084"/>
                  <a:pt x="25" y="2078"/>
                </a:cubicBezTo>
                <a:close/>
                <a:moveTo>
                  <a:pt x="137" y="1941"/>
                </a:moveTo>
                <a:cubicBezTo>
                  <a:pt x="121" y="1954"/>
                  <a:pt x="110" y="1979"/>
                  <a:pt x="109" y="1999"/>
                </a:cubicBezTo>
                <a:cubicBezTo>
                  <a:pt x="107" y="2024"/>
                  <a:pt x="134" y="2031"/>
                  <a:pt x="154" y="2035"/>
                </a:cubicBezTo>
                <a:cubicBezTo>
                  <a:pt x="179" y="2040"/>
                  <a:pt x="200" y="2019"/>
                  <a:pt x="215" y="1979"/>
                </a:cubicBezTo>
                <a:cubicBezTo>
                  <a:pt x="180" y="1937"/>
                  <a:pt x="157" y="1924"/>
                  <a:pt x="137" y="1941"/>
                </a:cubicBezTo>
                <a:close/>
                <a:moveTo>
                  <a:pt x="582" y="1969"/>
                </a:moveTo>
                <a:cubicBezTo>
                  <a:pt x="576" y="2018"/>
                  <a:pt x="583" y="2037"/>
                  <a:pt x="611" y="2049"/>
                </a:cubicBezTo>
                <a:cubicBezTo>
                  <a:pt x="629" y="2056"/>
                  <a:pt x="645" y="2054"/>
                  <a:pt x="657" y="2037"/>
                </a:cubicBezTo>
                <a:cubicBezTo>
                  <a:pt x="671" y="2019"/>
                  <a:pt x="677" y="2000"/>
                  <a:pt x="661" y="1980"/>
                </a:cubicBezTo>
                <a:cubicBezTo>
                  <a:pt x="640" y="1954"/>
                  <a:pt x="614" y="1948"/>
                  <a:pt x="582" y="1969"/>
                </a:cubicBezTo>
                <a:close/>
                <a:moveTo>
                  <a:pt x="655" y="1781"/>
                </a:moveTo>
                <a:cubicBezTo>
                  <a:pt x="652" y="1760"/>
                  <a:pt x="634" y="1755"/>
                  <a:pt x="615" y="1755"/>
                </a:cubicBezTo>
                <a:cubicBezTo>
                  <a:pt x="581" y="1755"/>
                  <a:pt x="573" y="1776"/>
                  <a:pt x="573" y="1806"/>
                </a:cubicBezTo>
                <a:cubicBezTo>
                  <a:pt x="586" y="1817"/>
                  <a:pt x="598" y="1829"/>
                  <a:pt x="609" y="1838"/>
                </a:cubicBezTo>
                <a:cubicBezTo>
                  <a:pt x="648" y="1834"/>
                  <a:pt x="659" y="1811"/>
                  <a:pt x="655" y="1781"/>
                </a:cubicBezTo>
                <a:close/>
                <a:moveTo>
                  <a:pt x="723" y="1625"/>
                </a:moveTo>
                <a:cubicBezTo>
                  <a:pt x="725" y="1604"/>
                  <a:pt x="705" y="1583"/>
                  <a:pt x="679" y="1580"/>
                </a:cubicBezTo>
                <a:cubicBezTo>
                  <a:pt x="655" y="1577"/>
                  <a:pt x="635" y="1594"/>
                  <a:pt x="632" y="1621"/>
                </a:cubicBezTo>
                <a:cubicBezTo>
                  <a:pt x="630" y="1643"/>
                  <a:pt x="651" y="1665"/>
                  <a:pt x="675" y="1666"/>
                </a:cubicBezTo>
                <a:cubicBezTo>
                  <a:pt x="696" y="1667"/>
                  <a:pt x="722" y="1645"/>
                  <a:pt x="723" y="1625"/>
                </a:cubicBezTo>
                <a:close/>
                <a:moveTo>
                  <a:pt x="432" y="2016"/>
                </a:moveTo>
                <a:cubicBezTo>
                  <a:pt x="412" y="2028"/>
                  <a:pt x="396" y="2069"/>
                  <a:pt x="408" y="2093"/>
                </a:cubicBezTo>
                <a:cubicBezTo>
                  <a:pt x="415" y="2108"/>
                  <a:pt x="434" y="2123"/>
                  <a:pt x="450" y="2126"/>
                </a:cubicBezTo>
                <a:cubicBezTo>
                  <a:pt x="477" y="2131"/>
                  <a:pt x="497" y="2100"/>
                  <a:pt x="508" y="2042"/>
                </a:cubicBezTo>
                <a:cubicBezTo>
                  <a:pt x="473" y="2005"/>
                  <a:pt x="458" y="2000"/>
                  <a:pt x="432" y="2016"/>
                </a:cubicBezTo>
                <a:close/>
                <a:moveTo>
                  <a:pt x="481" y="1906"/>
                </a:moveTo>
                <a:cubicBezTo>
                  <a:pt x="483" y="1881"/>
                  <a:pt x="470" y="1869"/>
                  <a:pt x="435" y="1866"/>
                </a:cubicBezTo>
                <a:cubicBezTo>
                  <a:pt x="402" y="1863"/>
                  <a:pt x="384" y="1876"/>
                  <a:pt x="380" y="1904"/>
                </a:cubicBezTo>
                <a:cubicBezTo>
                  <a:pt x="377" y="1927"/>
                  <a:pt x="399" y="1957"/>
                  <a:pt x="421" y="1959"/>
                </a:cubicBezTo>
                <a:cubicBezTo>
                  <a:pt x="446" y="1962"/>
                  <a:pt x="478" y="1934"/>
                  <a:pt x="481" y="1906"/>
                </a:cubicBezTo>
                <a:close/>
                <a:moveTo>
                  <a:pt x="28" y="1567"/>
                </a:moveTo>
                <a:cubicBezTo>
                  <a:pt x="49" y="1566"/>
                  <a:pt x="61" y="1550"/>
                  <a:pt x="58" y="1531"/>
                </a:cubicBezTo>
                <a:cubicBezTo>
                  <a:pt x="56" y="1515"/>
                  <a:pt x="50" y="1493"/>
                  <a:pt x="39" y="1487"/>
                </a:cubicBezTo>
                <a:cubicBezTo>
                  <a:pt x="24" y="1480"/>
                  <a:pt x="12" y="1480"/>
                  <a:pt x="1" y="1485"/>
                </a:cubicBezTo>
                <a:cubicBezTo>
                  <a:pt x="1" y="1561"/>
                  <a:pt x="1" y="1561"/>
                  <a:pt x="1" y="1561"/>
                </a:cubicBezTo>
                <a:cubicBezTo>
                  <a:pt x="8" y="1565"/>
                  <a:pt x="17" y="1567"/>
                  <a:pt x="28" y="1567"/>
                </a:cubicBezTo>
                <a:close/>
                <a:moveTo>
                  <a:pt x="481" y="1649"/>
                </a:moveTo>
                <a:cubicBezTo>
                  <a:pt x="507" y="1681"/>
                  <a:pt x="533" y="1690"/>
                  <a:pt x="544" y="1669"/>
                </a:cubicBezTo>
                <a:cubicBezTo>
                  <a:pt x="551" y="1658"/>
                  <a:pt x="549" y="1635"/>
                  <a:pt x="541" y="1624"/>
                </a:cubicBezTo>
                <a:cubicBezTo>
                  <a:pt x="528" y="1607"/>
                  <a:pt x="507" y="1616"/>
                  <a:pt x="481" y="164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9334D819-9F07-4261-B09B-9E467E5D9002}" type="datetimeFigureOut">
              <a:rPr lang="en-US" smtClean="0"/>
              <a:t>4/26/17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9334D819-9F07-4261-B09B-9E467E5D9002}" type="datetimeFigureOut">
              <a:rPr lang="en-US" smtClean="0"/>
              <a:t>4/26/17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9334D819-9F07-4261-B09B-9E467E5D9002}" type="datetimeFigureOut">
              <a:rPr lang="en-US" smtClean="0"/>
              <a:pPr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9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MAZE SOLVER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7686" y="4656221"/>
            <a:ext cx="4499810" cy="1600198"/>
          </a:xfrm>
        </p:spPr>
        <p:txBody>
          <a:bodyPr>
            <a:normAutofit/>
          </a:bodyPr>
          <a:lstStyle/>
          <a:p>
            <a:pPr algn="ctr"/>
            <a:r>
              <a:rPr lang="en-US" sz="1600" dirty="0" smtClean="0"/>
              <a:t>Marwan Jalaleddine</a:t>
            </a:r>
          </a:p>
          <a:p>
            <a:pPr algn="ctr"/>
            <a:r>
              <a:rPr lang="en-US" sz="1600" dirty="0" smtClean="0"/>
              <a:t>Yasmine </a:t>
            </a:r>
            <a:r>
              <a:rPr lang="en-US" sz="1600" dirty="0" err="1" smtClean="0"/>
              <a:t>Wehbe</a:t>
            </a:r>
            <a:endParaRPr lang="en-US" sz="1600" dirty="0" smtClean="0"/>
          </a:p>
          <a:p>
            <a:pPr algn="ctr"/>
            <a:r>
              <a:rPr lang="en-US" sz="1600" dirty="0" err="1" smtClean="0"/>
              <a:t>Mosbah</a:t>
            </a:r>
            <a:r>
              <a:rPr lang="en-US" sz="1600" dirty="0" smtClean="0"/>
              <a:t> </a:t>
            </a:r>
            <a:r>
              <a:rPr lang="en-US" sz="1600" dirty="0" err="1" smtClean="0"/>
              <a:t>Aouad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8905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06706" y="700088"/>
            <a:ext cx="8897565" cy="1428973"/>
          </a:xfrm>
        </p:spPr>
        <p:txBody>
          <a:bodyPr/>
          <a:lstStyle/>
          <a:p>
            <a:pPr algn="ctr"/>
            <a:r>
              <a:rPr lang="en-US" dirty="0" smtClean="0"/>
              <a:t>Move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33701" y="2438400"/>
            <a:ext cx="3984458" cy="3651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BTFSC</a:t>
            </a:r>
            <a:r>
              <a:rPr lang="en-US" dirty="0"/>
              <a:t>	FlagGEN,0</a:t>
            </a:r>
          </a:p>
          <a:p>
            <a:pPr marL="0" indent="0">
              <a:buNone/>
            </a:pPr>
            <a:r>
              <a:rPr lang="en-US" dirty="0" smtClean="0"/>
              <a:t>CALL</a:t>
            </a:r>
            <a:r>
              <a:rPr lang="en-US" dirty="0"/>
              <a:t>	</a:t>
            </a:r>
            <a:r>
              <a:rPr lang="en-US" dirty="0" err="1"/>
              <a:t>Move_Menu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BTFSC</a:t>
            </a:r>
            <a:r>
              <a:rPr lang="en-US" dirty="0"/>
              <a:t>	FlagGEN,2</a:t>
            </a:r>
          </a:p>
          <a:p>
            <a:pPr marL="0" indent="0">
              <a:buNone/>
            </a:pPr>
            <a:r>
              <a:rPr lang="en-US" dirty="0" smtClean="0"/>
              <a:t>Call</a:t>
            </a:r>
            <a:r>
              <a:rPr lang="en-US" dirty="0"/>
              <a:t>	Move_Mode_2</a:t>
            </a:r>
          </a:p>
          <a:p>
            <a:pPr marL="0" indent="0">
              <a:buNone/>
            </a:pPr>
            <a:r>
              <a:rPr lang="en-US" dirty="0" smtClean="0"/>
              <a:t>GOTO</a:t>
            </a:r>
            <a:r>
              <a:rPr lang="en-US" dirty="0"/>
              <a:t>	FOUNDIT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63141" y="3477127"/>
            <a:ext cx="485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only enable the move in the Menu and Mode 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5594684" y="3661793"/>
            <a:ext cx="1168457" cy="390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 flipV="1">
            <a:off x="5366084" y="3167788"/>
            <a:ext cx="1397057" cy="49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79168" y="5009859"/>
            <a:ext cx="396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choice depends on the Flag General</a:t>
            </a:r>
            <a:endParaRPr lang="en-US" dirty="0"/>
          </a:p>
        </p:txBody>
      </p:sp>
      <p:sp>
        <p:nvSpPr>
          <p:cNvPr id="17" name="Smiley Face 16"/>
          <p:cNvSpPr/>
          <p:nvPr/>
        </p:nvSpPr>
        <p:spPr>
          <a:xfrm>
            <a:off x="4355432" y="5009859"/>
            <a:ext cx="372979" cy="36825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8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Move_Menu</a:t>
            </a:r>
            <a:r>
              <a:rPr lang="en-US" dirty="0"/>
              <a:t>			</a:t>
            </a:r>
            <a:r>
              <a:rPr lang="en-US" dirty="0" smtClean="0"/>
              <a:t>BTFSC</a:t>
            </a:r>
            <a:r>
              <a:rPr lang="en-US" dirty="0"/>
              <a:t>	FlagMenu,0</a:t>
            </a:r>
          </a:p>
          <a:p>
            <a:pPr marL="0" indent="0">
              <a:buNone/>
            </a:pPr>
            <a:r>
              <a:rPr lang="en-US" dirty="0"/>
              <a:t>				GOTO	</a:t>
            </a:r>
            <a:r>
              <a:rPr lang="en-US" dirty="0" err="1"/>
              <a:t>Default_Menu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BTFSC	FlagMenu,1</a:t>
            </a:r>
          </a:p>
          <a:p>
            <a:pPr marL="0" indent="0">
              <a:buNone/>
            </a:pPr>
            <a:r>
              <a:rPr lang="en-US" dirty="0"/>
              <a:t>				GOTO	</a:t>
            </a:r>
            <a:r>
              <a:rPr lang="en-US" dirty="0" err="1"/>
              <a:t>Obstacle_Menu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BTFSC	FlagMenu,2</a:t>
            </a:r>
          </a:p>
          <a:p>
            <a:pPr marL="0" indent="0">
              <a:buNone/>
            </a:pPr>
            <a:r>
              <a:rPr lang="en-US" dirty="0"/>
              <a:t>				GOTO	</a:t>
            </a:r>
            <a:r>
              <a:rPr lang="en-US" dirty="0" err="1"/>
              <a:t>Maze_Menu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RETURN</a:t>
            </a:r>
          </a:p>
        </p:txBody>
      </p:sp>
    </p:spTree>
    <p:extLst>
      <p:ext uri="{BB962C8B-B14F-4D97-AF65-F5344CB8AC3E}">
        <p14:creationId xmlns:p14="http://schemas.microsoft.com/office/powerpoint/2010/main" val="209512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Similarly , we service the confirms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92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28242" y="1235299"/>
            <a:ext cx="215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Confirm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2922" y="3806998"/>
            <a:ext cx="263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Confirm Menu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97220" y="3806996"/>
            <a:ext cx="2414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Confirm Mode 2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60848" y="3806997"/>
            <a:ext cx="2329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Confirm Mode1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08761" y="3806995"/>
            <a:ext cx="2414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Confirm Mode 3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6700" y="4635760"/>
            <a:ext cx="2407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We choose either Mode 1 Mode 2 or mode 3</a:t>
            </a:r>
            <a:endParaRPr lang="en-US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575" name="Straight Arrow Connector 574"/>
          <p:cNvCxnSpPr>
            <a:stCxn id="2" idx="2"/>
            <a:endCxn id="8" idx="0"/>
          </p:cNvCxnSpPr>
          <p:nvPr/>
        </p:nvCxnSpPr>
        <p:spPr>
          <a:xfrm flipH="1">
            <a:off x="4525590" y="1696964"/>
            <a:ext cx="1681844" cy="211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/>
          <p:cNvCxnSpPr>
            <a:stCxn id="2" idx="2"/>
            <a:endCxn id="3" idx="0"/>
          </p:cNvCxnSpPr>
          <p:nvPr/>
        </p:nvCxnSpPr>
        <p:spPr>
          <a:xfrm flipH="1">
            <a:off x="1770422" y="1696964"/>
            <a:ext cx="4437012" cy="211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Arrow Connector 576"/>
          <p:cNvCxnSpPr>
            <a:stCxn id="2" idx="2"/>
            <a:endCxn id="4" idx="0"/>
          </p:cNvCxnSpPr>
          <p:nvPr/>
        </p:nvCxnSpPr>
        <p:spPr>
          <a:xfrm>
            <a:off x="6207434" y="1696964"/>
            <a:ext cx="1397008" cy="211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/>
          <p:cNvCxnSpPr>
            <a:stCxn id="2" idx="2"/>
            <a:endCxn id="9" idx="0"/>
          </p:cNvCxnSpPr>
          <p:nvPr/>
        </p:nvCxnSpPr>
        <p:spPr>
          <a:xfrm>
            <a:off x="6207434" y="1696964"/>
            <a:ext cx="4308549" cy="211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TextBox 601"/>
          <p:cNvSpPr txBox="1"/>
          <p:nvPr/>
        </p:nvSpPr>
        <p:spPr>
          <a:xfrm>
            <a:off x="3537712" y="4681928"/>
            <a:ext cx="1814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We Start the algorithm after pressing confirm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03" name="TextBox 602"/>
          <p:cNvSpPr txBox="1"/>
          <p:nvPr/>
        </p:nvSpPr>
        <p:spPr>
          <a:xfrm>
            <a:off x="6697186" y="4820428"/>
            <a:ext cx="18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We put an obstacle here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04" name="TextBox 603"/>
          <p:cNvSpPr txBox="1"/>
          <p:nvPr/>
        </p:nvSpPr>
        <p:spPr>
          <a:xfrm>
            <a:off x="9735661" y="4820427"/>
            <a:ext cx="18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We put an obstacle here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12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ZERO INTERRUPT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TMR0INT		</a:t>
            </a:r>
            <a:r>
              <a:rPr lang="en-US" dirty="0" smtClean="0"/>
              <a:t>	</a:t>
            </a:r>
            <a:r>
              <a:rPr lang="en-US" dirty="0"/>
              <a:t>	DECFSZ	TMR0_COUNT, F</a:t>
            </a:r>
          </a:p>
          <a:p>
            <a:pPr marL="0" indent="0">
              <a:buNone/>
            </a:pPr>
            <a:r>
              <a:rPr lang="en-US" dirty="0"/>
              <a:t>				GOTO	RET</a:t>
            </a:r>
          </a:p>
          <a:p>
            <a:pPr marL="0" indent="0">
              <a:buNone/>
            </a:pPr>
            <a:r>
              <a:rPr lang="en-US" dirty="0"/>
              <a:t>				CALL	Move_Mode_3</a:t>
            </a:r>
          </a:p>
          <a:p>
            <a:pPr marL="0" indent="0">
              <a:buNone/>
            </a:pPr>
            <a:r>
              <a:rPr lang="en-US" dirty="0"/>
              <a:t>				MOVLW	0x20</a:t>
            </a:r>
          </a:p>
          <a:p>
            <a:pPr marL="0" indent="0">
              <a:buNone/>
            </a:pPr>
            <a:r>
              <a:rPr lang="en-US" dirty="0"/>
              <a:t>				MOVWF	TMR0_COUNT</a:t>
            </a:r>
          </a:p>
          <a:p>
            <a:pPr marL="0" indent="0">
              <a:buNone/>
            </a:pPr>
            <a:r>
              <a:rPr lang="en-US" dirty="0"/>
              <a:t>				CLRF	</a:t>
            </a:r>
            <a:r>
              <a:rPr lang="en-US" dirty="0" smtClean="0"/>
              <a:t>TMR0</a:t>
            </a:r>
          </a:p>
          <a:p>
            <a:pPr marL="0" indent="0">
              <a:buNone/>
            </a:pPr>
            <a:r>
              <a:rPr lang="en-US" dirty="0" smtClean="0"/>
              <a:t>RET			</a:t>
            </a:r>
            <a:r>
              <a:rPr lang="en-US" dirty="0"/>
              <a:t>	BCF	INTCON, 2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		RETFIE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277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4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INDF Conventions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549863"/>
              </p:ext>
            </p:extLst>
          </p:nvPr>
        </p:nvGraphicFramePr>
        <p:xfrm>
          <a:off x="2933700" y="2438400"/>
          <a:ext cx="8770938" cy="365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5469"/>
                <a:gridCol w="4385469"/>
              </a:tblGrid>
              <a:tr h="452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00000001</a:t>
                      </a:r>
                      <a:endParaRPr lang="en-US" dirty="0"/>
                    </a:p>
                  </a:txBody>
                  <a:tcPr/>
                </a:tc>
              </a:tr>
              <a:tr h="452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10000010</a:t>
                      </a:r>
                      <a:endParaRPr lang="en-US" dirty="0"/>
                    </a:p>
                  </a:txBody>
                  <a:tcPr/>
                </a:tc>
              </a:tr>
              <a:tr h="452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10000100</a:t>
                      </a:r>
                      <a:endParaRPr lang="en-US" dirty="0"/>
                    </a:p>
                  </a:txBody>
                  <a:tcPr/>
                </a:tc>
              </a:tr>
              <a:tr h="452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10001000</a:t>
                      </a:r>
                      <a:endParaRPr lang="en-US" dirty="0"/>
                    </a:p>
                  </a:txBody>
                  <a:tcPr/>
                </a:tc>
              </a:tr>
              <a:tr h="452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Visited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752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CHOSE A CHALLENGING FSR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NOT NORMAL YOU KNOW 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0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872107"/>
              </p:ext>
            </p:extLst>
          </p:nvPr>
        </p:nvGraphicFramePr>
        <p:xfrm>
          <a:off x="557210" y="3136710"/>
          <a:ext cx="11261365" cy="1010920"/>
        </p:xfrm>
        <a:graphic>
          <a:graphicData uri="http://schemas.openxmlformats.org/drawingml/2006/table">
            <a:tbl>
              <a:tblPr firstRow="1" bandRow="1"/>
              <a:tblGrid>
                <a:gridCol w="1600203"/>
                <a:gridCol w="871537"/>
                <a:gridCol w="985838"/>
                <a:gridCol w="900112"/>
                <a:gridCol w="985838"/>
                <a:gridCol w="1028700"/>
                <a:gridCol w="1071562"/>
                <a:gridCol w="1028700"/>
                <a:gridCol w="971550"/>
                <a:gridCol w="1071563"/>
                <a:gridCol w="745762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ROW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683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mr-IN" dirty="0" smtClean="0"/>
                        <a:t>30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683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683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683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683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683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683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683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683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683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6835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 smtClean="0"/>
                        <a:t>SECOND ROWN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683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683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683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683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683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683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683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683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683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683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6835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271589" y="1425595"/>
            <a:ext cx="10061208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9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DFCFA">
                    <a:lumMod val="25000"/>
                  </a:srgbClr>
                </a:solidFill>
                <a:effectLst/>
                <a:uLnTx/>
                <a:uFillTx/>
                <a:latin typeface="Century Schoolbook" panose="02040604050505020304"/>
                <a:ea typeface=""/>
                <a:cs typeface=""/>
              </a:rPr>
              <a:t>FSR SCREEN MAPPING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DFCFA">
                  <a:lumMod val="25000"/>
                </a:srgbClr>
              </a:solidFill>
              <a:effectLst/>
              <a:uLnTx/>
              <a:uFillTx/>
              <a:latin typeface="Century Schoolbook" panose="02040604050505020304"/>
              <a:ea typeface=""/>
              <a:cs typeface="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8843" y="4986337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challenging choice made it a more complex algorithm!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0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7959" y="2030604"/>
            <a:ext cx="5859724" cy="14984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did we map the FSR to the LCD screen??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Have we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2800" dirty="0" smtClean="0"/>
              <a:t>We initialized the screen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2800" dirty="0" smtClean="0"/>
              <a:t>We created the Main Menu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2800" dirty="0" smtClean="0"/>
              <a:t>We created the modes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2800" dirty="0" smtClean="0"/>
              <a:t>We created the algorithm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067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706" y="671513"/>
            <a:ext cx="8897565" cy="1457548"/>
          </a:xfrm>
        </p:spPr>
        <p:txBody>
          <a:bodyPr/>
          <a:lstStyle/>
          <a:p>
            <a:pPr algn="ctr"/>
            <a:r>
              <a:rPr lang="en-US" dirty="0" smtClean="0"/>
              <a:t>The Star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CURSOR_right_position</a:t>
            </a:r>
            <a:r>
              <a:rPr lang="en-US" dirty="0"/>
              <a:t>	MOVF	</a:t>
            </a:r>
            <a:r>
              <a:rPr lang="en-US" dirty="0" smtClean="0"/>
              <a:t>	FSR,0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smtClean="0"/>
              <a:t>MOVWF</a:t>
            </a:r>
            <a:r>
              <a:rPr lang="en-US" dirty="0"/>
              <a:t>	</a:t>
            </a:r>
            <a:r>
              <a:rPr lang="en-US" dirty="0" smtClean="0"/>
              <a:t>	COUNT4</a:t>
            </a: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smtClean="0"/>
              <a:t>MOVLW</a:t>
            </a:r>
            <a:r>
              <a:rPr lang="en-US" dirty="0"/>
              <a:t>	</a:t>
            </a:r>
            <a:r>
              <a:rPr lang="en-US" dirty="0" smtClean="0"/>
              <a:t>	d'40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smtClean="0"/>
              <a:t>SUBWF</a:t>
            </a:r>
            <a:r>
              <a:rPr lang="en-US" dirty="0"/>
              <a:t>	</a:t>
            </a:r>
            <a:r>
              <a:rPr lang="en-US" dirty="0" smtClean="0"/>
              <a:t>	COUNT4,1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smtClean="0"/>
              <a:t>BTFSC</a:t>
            </a:r>
            <a:r>
              <a:rPr lang="en-US" dirty="0"/>
              <a:t>	</a:t>
            </a:r>
            <a:r>
              <a:rPr lang="en-US" dirty="0" smtClean="0"/>
              <a:t>	STATUS,0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smtClean="0"/>
              <a:t>GOTO </a:t>
            </a:r>
            <a:r>
              <a:rPr lang="en-US" dirty="0"/>
              <a:t>	</a:t>
            </a:r>
            <a:r>
              <a:rPr lang="en-US" dirty="0" smtClean="0"/>
              <a:t>	SECOND_LINE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smtClean="0"/>
              <a:t>GOTO </a:t>
            </a:r>
            <a:r>
              <a:rPr lang="en-US" dirty="0"/>
              <a:t>	</a:t>
            </a:r>
            <a:r>
              <a:rPr lang="en-US" dirty="0" smtClean="0"/>
              <a:t>	FIRST_LINE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5-Point Star 4"/>
          <p:cNvSpPr/>
          <p:nvPr/>
        </p:nvSpPr>
        <p:spPr>
          <a:xfrm>
            <a:off x="3214688" y="568343"/>
            <a:ext cx="928687" cy="92868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0296526" y="568344"/>
            <a:ext cx="928687" cy="92868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If we’re on the first line, we adjust cursor to FSR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FIRST_LINE				MOVLW	b'000000001'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smtClean="0"/>
              <a:t>	MOVWF</a:t>
            </a:r>
            <a:r>
              <a:rPr lang="en-US" dirty="0"/>
              <a:t>	LINE_NUMBER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smtClean="0"/>
              <a:t>MOVF</a:t>
            </a:r>
            <a:r>
              <a:rPr lang="en-US" dirty="0"/>
              <a:t>	FSR,W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smtClean="0"/>
              <a:t>MOVWF</a:t>
            </a:r>
            <a:r>
              <a:rPr lang="en-US" dirty="0"/>
              <a:t>	COUNT4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smtClean="0"/>
              <a:t>MOVLW</a:t>
            </a:r>
            <a:r>
              <a:rPr lang="en-US" dirty="0"/>
              <a:t>	d'30'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smtClean="0"/>
              <a:t>SUBWF</a:t>
            </a:r>
            <a:r>
              <a:rPr lang="en-US" dirty="0"/>
              <a:t>	COUNT4,1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smtClean="0"/>
              <a:t>MOVLW</a:t>
            </a:r>
            <a:r>
              <a:rPr lang="en-US" dirty="0"/>
              <a:t>	B'01000';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smtClean="0"/>
              <a:t>Call</a:t>
            </a:r>
            <a:r>
              <a:rPr lang="en-US" dirty="0"/>
              <a:t>	LETTERS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smtClean="0"/>
              <a:t>MOVF</a:t>
            </a:r>
            <a:r>
              <a:rPr lang="en-US" dirty="0"/>
              <a:t>	COUNT4,W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smtClean="0"/>
              <a:t>Call</a:t>
            </a:r>
            <a:r>
              <a:rPr lang="en-US" dirty="0"/>
              <a:t>	LETTERS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smtClean="0"/>
              <a:t>return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6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706" y="771525"/>
            <a:ext cx="8897565" cy="13575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Similarly, for the second line we do the same!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SECOND_LINE		</a:t>
            </a:r>
            <a:r>
              <a:rPr lang="en-US" dirty="0" smtClean="0"/>
              <a:t>	 MOVLW</a:t>
            </a:r>
            <a:r>
              <a:rPr lang="en-US" dirty="0"/>
              <a:t>	b'000000010'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smtClean="0"/>
              <a:t>	 MOVWF</a:t>
            </a:r>
            <a:r>
              <a:rPr lang="en-US" dirty="0"/>
              <a:t>	LINE_NUMBER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smtClean="0"/>
              <a:t> MOVLW</a:t>
            </a:r>
            <a:r>
              <a:rPr lang="en-US" dirty="0"/>
              <a:t>	d'49'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smtClean="0"/>
              <a:t> MOVWF</a:t>
            </a:r>
            <a:r>
              <a:rPr lang="en-US" dirty="0"/>
              <a:t>	COUNT4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smtClean="0"/>
              <a:t> MOVF</a:t>
            </a:r>
            <a:r>
              <a:rPr lang="en-US" dirty="0"/>
              <a:t>	FSR,W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smtClean="0"/>
              <a:t>	 SUBWF</a:t>
            </a:r>
            <a:r>
              <a:rPr lang="en-US" dirty="0"/>
              <a:t>	COUNT4,F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smtClean="0"/>
              <a:t> MOVLW</a:t>
            </a:r>
            <a:r>
              <a:rPr lang="en-US" dirty="0"/>
              <a:t>	B'01100';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smtClean="0"/>
              <a:t> Call</a:t>
            </a:r>
            <a:r>
              <a:rPr lang="en-US" dirty="0"/>
              <a:t>	LETTERS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smtClean="0"/>
              <a:t> MOVF</a:t>
            </a:r>
            <a:r>
              <a:rPr lang="en-US" dirty="0"/>
              <a:t>	COUNT4,W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smtClean="0"/>
              <a:t>  	 Call</a:t>
            </a:r>
            <a:r>
              <a:rPr lang="en-US" dirty="0"/>
              <a:t>	LETTERS</a:t>
            </a:r>
          </a:p>
          <a:p>
            <a:pPr marL="0" indent="0">
              <a:buNone/>
            </a:pPr>
            <a:r>
              <a:rPr lang="en-US" dirty="0"/>
              <a:t>				 R</a:t>
            </a:r>
            <a:r>
              <a:rPr lang="en-US" dirty="0" smtClean="0"/>
              <a:t>eturn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19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Remove The Pointer??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RESET_MEMORY			MOVLW	</a:t>
            </a:r>
            <a:r>
              <a:rPr lang="en-US" dirty="0" smtClean="0"/>
              <a:t>	d'20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smtClean="0"/>
              <a:t>MOVWF</a:t>
            </a:r>
            <a:r>
              <a:rPr lang="en-US" dirty="0"/>
              <a:t>	</a:t>
            </a:r>
            <a:r>
              <a:rPr lang="en-US" dirty="0" smtClean="0"/>
              <a:t>	COUNT8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smtClean="0"/>
              <a:t>MOVLW</a:t>
            </a:r>
            <a:r>
              <a:rPr lang="en-US" dirty="0"/>
              <a:t>	</a:t>
            </a:r>
            <a:r>
              <a:rPr lang="en-US" dirty="0" smtClean="0"/>
              <a:t>	d'30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smtClean="0"/>
              <a:t>MOVWF</a:t>
            </a:r>
            <a:r>
              <a:rPr lang="en-US" dirty="0"/>
              <a:t>	</a:t>
            </a:r>
            <a:r>
              <a:rPr lang="en-US" dirty="0" smtClean="0"/>
              <a:t>	FSR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5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This is just a loop inside </a:t>
            </a:r>
            <a:r>
              <a:rPr lang="en-US" dirty="0" err="1" smtClean="0"/>
              <a:t>Reset_Memory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TEMP_MEMORY				BTFSC	INDF,6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dirty="0" smtClean="0"/>
              <a:t>call</a:t>
            </a:r>
            <a:r>
              <a:rPr lang="en-US" dirty="0"/>
              <a:t>	REMOVE_POINTER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dirty="0" smtClean="0"/>
              <a:t>INCF</a:t>
            </a:r>
            <a:r>
              <a:rPr lang="en-US" dirty="0"/>
              <a:t>	FSR,F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dirty="0" smtClean="0"/>
              <a:t>DECFSZ</a:t>
            </a:r>
            <a:r>
              <a:rPr lang="en-US" dirty="0"/>
              <a:t>	COUNT8,F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dirty="0" smtClean="0"/>
              <a:t>GOTO</a:t>
            </a:r>
            <a:r>
              <a:rPr lang="en-US" dirty="0"/>
              <a:t>	TEMP_MEMORY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dirty="0" smtClean="0"/>
              <a:t>return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9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Here, we effectively remove the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REMOVE_POINTER	</a:t>
            </a:r>
            <a:r>
              <a:rPr lang="en-US" dirty="0" smtClean="0"/>
              <a:t>	MOVLW</a:t>
            </a:r>
            <a:r>
              <a:rPr lang="en-US" dirty="0"/>
              <a:t>	</a:t>
            </a:r>
            <a:r>
              <a:rPr lang="en-US" dirty="0" smtClean="0"/>
              <a:t>	b'00000001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smtClean="0"/>
              <a:t>MOVWF</a:t>
            </a:r>
            <a:r>
              <a:rPr lang="en-US" dirty="0"/>
              <a:t>	</a:t>
            </a:r>
            <a:r>
              <a:rPr lang="en-US" dirty="0" smtClean="0"/>
              <a:t>	INDF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smtClean="0"/>
              <a:t>call		</a:t>
            </a:r>
            <a:r>
              <a:rPr lang="en-US" dirty="0" err="1" smtClean="0"/>
              <a:t>CURSOR_right_position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smtClean="0"/>
              <a:t>call</a:t>
            </a:r>
            <a:r>
              <a:rPr lang="en-US" dirty="0"/>
              <a:t>	</a:t>
            </a:r>
            <a:r>
              <a:rPr lang="en-US" dirty="0" smtClean="0"/>
              <a:t>	S_DASH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smtClean="0"/>
              <a:t>	return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9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did we go down?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DOWN_FSR	</a:t>
            </a:r>
            <a:r>
              <a:rPr lang="en-US" dirty="0" smtClean="0"/>
              <a:t>	MOVF</a:t>
            </a:r>
            <a:r>
              <a:rPr lang="en-US" dirty="0"/>
              <a:t>	</a:t>
            </a:r>
            <a:r>
              <a:rPr lang="en-US" dirty="0" err="1"/>
              <a:t>FSR,w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MOVWF</a:t>
            </a:r>
            <a:r>
              <a:rPr lang="en-US" dirty="0"/>
              <a:t>	COUNT4	</a:t>
            </a:r>
            <a:r>
              <a:rPr lang="en-US" dirty="0" smtClean="0"/>
              <a:t>; </a:t>
            </a:r>
            <a:r>
              <a:rPr lang="en-US" dirty="0"/>
              <a:t>we did not call current position we just changed </a:t>
            </a:r>
            <a:r>
              <a:rPr lang="en-US" dirty="0" err="1"/>
              <a:t>fsr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MOVLW</a:t>
            </a:r>
            <a:r>
              <a:rPr lang="en-US" dirty="0"/>
              <a:t>	d'30'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SUBWF</a:t>
            </a:r>
            <a:r>
              <a:rPr lang="en-US" dirty="0"/>
              <a:t>	COUNT4,F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MOVLW</a:t>
            </a:r>
            <a:r>
              <a:rPr lang="en-US" dirty="0"/>
              <a:t>	d'49'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MOVWF</a:t>
            </a:r>
            <a:r>
              <a:rPr lang="en-US" dirty="0"/>
              <a:t>	COUNT5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MOVF</a:t>
            </a:r>
            <a:r>
              <a:rPr lang="en-US" dirty="0"/>
              <a:t>	COUNT4,W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SUBWF</a:t>
            </a:r>
            <a:r>
              <a:rPr lang="en-US" dirty="0"/>
              <a:t>	COUNT5,W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MOVWF</a:t>
            </a:r>
            <a:r>
              <a:rPr lang="en-US" dirty="0"/>
              <a:t>	FSR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8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706" y="525482"/>
            <a:ext cx="8897565" cy="1560716"/>
          </a:xfrm>
        </p:spPr>
        <p:txBody>
          <a:bodyPr/>
          <a:lstStyle/>
          <a:p>
            <a:pPr algn="ctr"/>
            <a:r>
              <a:rPr lang="en-US" dirty="0" smtClean="0"/>
              <a:t>How did we go up?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UP_FSR</a:t>
            </a:r>
            <a:r>
              <a:rPr lang="en-US" dirty="0"/>
              <a:t>		</a:t>
            </a:r>
            <a:r>
              <a:rPr lang="en-US" dirty="0" smtClean="0"/>
              <a:t>	MOVLW</a:t>
            </a:r>
            <a:r>
              <a:rPr lang="en-US" dirty="0"/>
              <a:t>	d'49'						</a:t>
            </a:r>
            <a:r>
              <a:rPr lang="en-US" dirty="0" smtClean="0"/>
              <a:t>		MOVWF</a:t>
            </a:r>
            <a:r>
              <a:rPr lang="en-US" dirty="0"/>
              <a:t>	COUNT4</a:t>
            </a:r>
          </a:p>
          <a:p>
            <a:pPr marL="0" indent="0">
              <a:buNone/>
            </a:pPr>
            <a:r>
              <a:rPr lang="en-US" dirty="0"/>
              <a:t>			MOVF	FSR,W</a:t>
            </a:r>
          </a:p>
          <a:p>
            <a:pPr marL="0" indent="0">
              <a:buNone/>
            </a:pPr>
            <a:r>
              <a:rPr lang="en-US" dirty="0"/>
              <a:t>			SUBWF	COUNT4,F</a:t>
            </a:r>
          </a:p>
          <a:p>
            <a:pPr marL="0" indent="0">
              <a:buNone/>
            </a:pPr>
            <a:r>
              <a:rPr lang="en-US" dirty="0"/>
              <a:t>			MOVF	COUNT4,W</a:t>
            </a:r>
          </a:p>
          <a:p>
            <a:pPr marL="0" indent="0">
              <a:buNone/>
            </a:pPr>
            <a:r>
              <a:rPr lang="en-US" dirty="0"/>
              <a:t>			ADDLW	d'30'</a:t>
            </a:r>
          </a:p>
          <a:p>
            <a:pPr marL="0" indent="0">
              <a:buNone/>
            </a:pPr>
            <a:r>
              <a:rPr lang="en-US" dirty="0"/>
              <a:t>			MOVWF	FSR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smtClean="0"/>
              <a:t>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0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Block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Oh well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7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070" y="0"/>
            <a:ext cx="9011093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5750" y="3314700"/>
            <a:ext cx="2573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Inserting a Block: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58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203" y="2782373"/>
            <a:ext cx="8187071" cy="2800280"/>
          </a:xfrm>
        </p:spPr>
        <p:txBody>
          <a:bodyPr/>
          <a:lstStyle/>
          <a:p>
            <a:r>
              <a:rPr lang="en-US" dirty="0" smtClean="0"/>
              <a:t>Main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6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Insert the Dashes?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1" y="511195"/>
            <a:ext cx="9706582" cy="10890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9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DFCFA">
                    <a:lumMod val="25000"/>
                  </a:srgbClr>
                </a:solidFill>
                <a:effectLst/>
                <a:uLnTx/>
                <a:uFillTx/>
                <a:latin typeface="Century Schoolbook" panose="02040604050505020304"/>
                <a:ea typeface=""/>
                <a:cs typeface=""/>
              </a:rPr>
              <a:t>Print Dashes Function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DFCFA">
                  <a:lumMod val="25000"/>
                </a:srgbClr>
              </a:solidFill>
              <a:effectLst/>
              <a:uLnTx/>
              <a:uFillTx/>
              <a:latin typeface="Century Schoolbook" panose="02040604050505020304"/>
              <a:ea typeface=""/>
              <a:cs typeface="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2" y="1943100"/>
            <a:ext cx="10866070" cy="41468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dirty="0">
                <a:solidFill>
                  <a:srgbClr val="FDFCFA">
                    <a:lumMod val="25000"/>
                  </a:srgbClr>
                </a:solidFill>
              </a:rPr>
              <a:t>PRINT_DASHES_TEMP		CALL	</a:t>
            </a:r>
            <a:r>
              <a:rPr lang="en-US" dirty="0" err="1">
                <a:solidFill>
                  <a:srgbClr val="FDFCFA">
                    <a:lumMod val="25000"/>
                  </a:srgbClr>
                </a:solidFill>
              </a:rPr>
              <a:t>CURSOR_right_position</a:t>
            </a:r>
            <a:endParaRPr lang="en-US" dirty="0">
              <a:solidFill>
                <a:srgbClr val="FDFCFA">
                  <a:lumMod val="25000"/>
                </a:srgbClr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rgbClr val="FDFCFA">
                    <a:lumMod val="25000"/>
                  </a:srgbClr>
                </a:solidFill>
              </a:rPr>
              <a:t>			</a:t>
            </a:r>
            <a:r>
              <a:rPr lang="en-US" dirty="0" smtClean="0">
                <a:solidFill>
                  <a:srgbClr val="FDFCFA">
                    <a:lumMod val="25000"/>
                  </a:srgbClr>
                </a:solidFill>
              </a:rPr>
              <a:t>MOVLW</a:t>
            </a:r>
            <a:r>
              <a:rPr lang="en-US" dirty="0">
                <a:solidFill>
                  <a:srgbClr val="FDFCFA">
                    <a:lumMod val="25000"/>
                  </a:srgbClr>
                </a:solidFill>
              </a:rPr>
              <a:t>	b'00000001'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FDFCFA">
                    <a:lumMod val="25000"/>
                  </a:srgbClr>
                </a:solidFill>
              </a:rPr>
              <a:t>			</a:t>
            </a:r>
            <a:r>
              <a:rPr lang="en-US" dirty="0" smtClean="0">
                <a:solidFill>
                  <a:srgbClr val="FDFCFA">
                    <a:lumMod val="25000"/>
                  </a:srgbClr>
                </a:solidFill>
              </a:rPr>
              <a:t>MOVWF</a:t>
            </a:r>
            <a:r>
              <a:rPr lang="en-US" dirty="0">
                <a:solidFill>
                  <a:srgbClr val="FDFCFA">
                    <a:lumMod val="25000"/>
                  </a:srgbClr>
                </a:solidFill>
              </a:rPr>
              <a:t>	INDF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FDFCFA">
                    <a:lumMod val="25000"/>
                  </a:srgbClr>
                </a:solidFill>
              </a:rPr>
              <a:t>		</a:t>
            </a:r>
            <a:r>
              <a:rPr lang="en-US" dirty="0" smtClean="0">
                <a:solidFill>
                  <a:srgbClr val="FDFCFA">
                    <a:lumMod val="25000"/>
                  </a:srgbClr>
                </a:solidFill>
              </a:rPr>
              <a:t>	CALL</a:t>
            </a:r>
            <a:r>
              <a:rPr lang="en-US" dirty="0">
                <a:solidFill>
                  <a:srgbClr val="FDFCFA">
                    <a:lumMod val="25000"/>
                  </a:srgbClr>
                </a:solidFill>
              </a:rPr>
              <a:t>	S_DASH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FDFCFA">
                    <a:lumMod val="25000"/>
                  </a:srgbClr>
                </a:solidFill>
              </a:rPr>
              <a:t>			</a:t>
            </a:r>
            <a:r>
              <a:rPr lang="en-US" dirty="0" smtClean="0">
                <a:solidFill>
                  <a:srgbClr val="FDFCFA">
                    <a:lumMod val="25000"/>
                  </a:srgbClr>
                </a:solidFill>
              </a:rPr>
              <a:t>MOVLW</a:t>
            </a:r>
            <a:r>
              <a:rPr lang="en-US" dirty="0">
                <a:solidFill>
                  <a:srgbClr val="FDFCFA">
                    <a:lumMod val="25000"/>
                  </a:srgbClr>
                </a:solidFill>
              </a:rPr>
              <a:t>	d'49'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FDFCFA">
                    <a:lumMod val="25000"/>
                  </a:srgbClr>
                </a:solidFill>
              </a:rPr>
              <a:t>			</a:t>
            </a:r>
            <a:r>
              <a:rPr lang="en-US" dirty="0" smtClean="0">
                <a:solidFill>
                  <a:srgbClr val="FDFCFA">
                    <a:lumMod val="25000"/>
                  </a:srgbClr>
                </a:solidFill>
              </a:rPr>
              <a:t>MOVWF</a:t>
            </a:r>
            <a:r>
              <a:rPr lang="en-US" dirty="0">
                <a:solidFill>
                  <a:srgbClr val="FDFCFA">
                    <a:lumMod val="25000"/>
                  </a:srgbClr>
                </a:solidFill>
              </a:rPr>
              <a:t>	COUNT4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FDFCFA">
                    <a:lumMod val="25000"/>
                  </a:srgbClr>
                </a:solidFill>
              </a:rPr>
              <a:t>			</a:t>
            </a:r>
            <a:r>
              <a:rPr lang="en-US" dirty="0" smtClean="0">
                <a:solidFill>
                  <a:srgbClr val="FDFCFA">
                    <a:lumMod val="25000"/>
                  </a:srgbClr>
                </a:solidFill>
              </a:rPr>
              <a:t>MOVF</a:t>
            </a:r>
            <a:r>
              <a:rPr lang="en-US" dirty="0">
                <a:solidFill>
                  <a:srgbClr val="FDFCFA">
                    <a:lumMod val="25000"/>
                  </a:srgbClr>
                </a:solidFill>
              </a:rPr>
              <a:t>	FSR,W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FDFCFA">
                    <a:lumMod val="25000"/>
                  </a:srgbClr>
                </a:solidFill>
              </a:rPr>
              <a:t>			</a:t>
            </a:r>
            <a:r>
              <a:rPr lang="en-US" dirty="0" smtClean="0">
                <a:solidFill>
                  <a:srgbClr val="FDFCFA">
                    <a:lumMod val="25000"/>
                  </a:srgbClr>
                </a:solidFill>
              </a:rPr>
              <a:t>SUBWF</a:t>
            </a:r>
            <a:r>
              <a:rPr lang="en-US" dirty="0">
                <a:solidFill>
                  <a:srgbClr val="FDFCFA">
                    <a:lumMod val="25000"/>
                  </a:srgbClr>
                </a:solidFill>
              </a:rPr>
              <a:t>	COUNT4,F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FDFCFA">
                    <a:lumMod val="25000"/>
                  </a:srgbClr>
                </a:solidFill>
              </a:rPr>
              <a:t>			</a:t>
            </a:r>
            <a:r>
              <a:rPr lang="en-US" dirty="0" smtClean="0">
                <a:solidFill>
                  <a:srgbClr val="FDFCFA">
                    <a:lumMod val="25000"/>
                  </a:srgbClr>
                </a:solidFill>
              </a:rPr>
              <a:t>BTFSC</a:t>
            </a:r>
            <a:r>
              <a:rPr lang="en-US" dirty="0">
                <a:solidFill>
                  <a:srgbClr val="FDFCFA">
                    <a:lumMod val="25000"/>
                  </a:srgbClr>
                </a:solidFill>
              </a:rPr>
              <a:t>	STATUS,2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FDFCFA">
                    <a:lumMod val="25000"/>
                  </a:srgbClr>
                </a:solidFill>
              </a:rPr>
              <a:t>			</a:t>
            </a:r>
            <a:r>
              <a:rPr lang="en-US" dirty="0" smtClean="0">
                <a:solidFill>
                  <a:srgbClr val="FDFCFA">
                    <a:lumMod val="25000"/>
                  </a:srgbClr>
                </a:solidFill>
              </a:rPr>
              <a:t>Return</a:t>
            </a:r>
            <a:endParaRPr lang="en-US" dirty="0">
              <a:solidFill>
                <a:srgbClr val="FDFCFA">
                  <a:lumMod val="25000"/>
                </a:srgbClr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rgbClr val="FDFCFA">
                    <a:lumMod val="25000"/>
                  </a:srgbClr>
                </a:solidFill>
              </a:rPr>
              <a:t>			</a:t>
            </a:r>
            <a:r>
              <a:rPr lang="en-US" dirty="0" smtClean="0">
                <a:solidFill>
                  <a:srgbClr val="FDFCFA">
                    <a:lumMod val="25000"/>
                  </a:srgbClr>
                </a:solidFill>
              </a:rPr>
              <a:t>INCF</a:t>
            </a:r>
            <a:r>
              <a:rPr lang="en-US" dirty="0">
                <a:solidFill>
                  <a:srgbClr val="FDFCFA">
                    <a:lumMod val="25000"/>
                  </a:srgbClr>
                </a:solidFill>
              </a:rPr>
              <a:t>	FSR,F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FDFCFA">
                    <a:lumMod val="25000"/>
                  </a:srgbClr>
                </a:solidFill>
              </a:rPr>
              <a:t>			</a:t>
            </a:r>
            <a:r>
              <a:rPr lang="en-US" dirty="0" smtClean="0">
                <a:solidFill>
                  <a:srgbClr val="FDFCFA">
                    <a:lumMod val="25000"/>
                  </a:srgbClr>
                </a:solidFill>
              </a:rPr>
              <a:t>GOTO</a:t>
            </a:r>
            <a:r>
              <a:rPr lang="en-US" dirty="0">
                <a:solidFill>
                  <a:srgbClr val="FDFCFA">
                    <a:lumMod val="25000"/>
                  </a:srgbClr>
                </a:solidFill>
              </a:rPr>
              <a:t>	PRINT_DASHES_TEMP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FDFCFA">
                    <a:lumMod val="25000"/>
                  </a:srgbClr>
                </a:solidFill>
              </a:rPr>
              <a:t>			</a:t>
            </a:r>
            <a:r>
              <a:rPr lang="en-US" dirty="0" smtClean="0">
                <a:solidFill>
                  <a:srgbClr val="FDFCFA">
                    <a:lumMod val="25000"/>
                  </a:srgbClr>
                </a:solidFill>
              </a:rPr>
              <a:t>return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DFCFA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71899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3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2157413"/>
            <a:ext cx="5859724" cy="1514881"/>
          </a:xfrm>
        </p:spPr>
        <p:txBody>
          <a:bodyPr/>
          <a:lstStyle/>
          <a:p>
            <a:r>
              <a:rPr lang="en-US" dirty="0" smtClean="0"/>
              <a:t>The Algorithm!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be serious!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2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Problems we faced while designing it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go right on first line , we increment</a:t>
            </a:r>
          </a:p>
          <a:p>
            <a:r>
              <a:rPr lang="en-US" dirty="0" smtClean="0"/>
              <a:t>To go right on second line we decrement</a:t>
            </a:r>
          </a:p>
          <a:p>
            <a:r>
              <a:rPr lang="en-US" dirty="0"/>
              <a:t>To go </a:t>
            </a:r>
            <a:r>
              <a:rPr lang="en-US" dirty="0" smtClean="0"/>
              <a:t>left </a:t>
            </a:r>
            <a:r>
              <a:rPr lang="en-US" dirty="0"/>
              <a:t>on first line , we </a:t>
            </a:r>
            <a:r>
              <a:rPr lang="en-US" dirty="0" smtClean="0"/>
              <a:t>decrement</a:t>
            </a:r>
            <a:endParaRPr lang="en-US" dirty="0"/>
          </a:p>
          <a:p>
            <a:r>
              <a:rPr lang="en-US" dirty="0"/>
              <a:t>To go </a:t>
            </a:r>
            <a:r>
              <a:rPr lang="en-US" dirty="0" smtClean="0"/>
              <a:t>left </a:t>
            </a:r>
            <a:r>
              <a:rPr lang="en-US" dirty="0"/>
              <a:t>on second line we </a:t>
            </a:r>
            <a:r>
              <a:rPr lang="en-US" dirty="0" smtClean="0"/>
              <a:t>increment</a:t>
            </a:r>
          </a:p>
          <a:p>
            <a:r>
              <a:rPr lang="en-US" dirty="0" smtClean="0"/>
              <a:t>To go up, we needed to use a formula (not so straight forward)</a:t>
            </a:r>
          </a:p>
          <a:p>
            <a:r>
              <a:rPr lang="en-US" dirty="0" smtClean="0"/>
              <a:t>To go down, we also needed to use a formula (which required difficult to  )  							  design functions		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4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7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06706" y="642937"/>
            <a:ext cx="8897565" cy="1486123"/>
          </a:xfrm>
        </p:spPr>
        <p:txBody>
          <a:bodyPr/>
          <a:lstStyle/>
          <a:p>
            <a:r>
              <a:rPr lang="en-US" dirty="0" smtClean="0"/>
              <a:t>Right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Go_Right</a:t>
            </a:r>
            <a:r>
              <a:rPr lang="en-US" dirty="0" smtClean="0"/>
              <a:t>	CALL</a:t>
            </a:r>
            <a:r>
              <a:rPr lang="en-US" dirty="0"/>
              <a:t>	</a:t>
            </a:r>
            <a:r>
              <a:rPr lang="en-US" dirty="0" err="1"/>
              <a:t>CURSOR_right_position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BTFSS</a:t>
            </a:r>
            <a:r>
              <a:rPr lang="en-US" dirty="0"/>
              <a:t>	LINE_NUMBER,1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GOTO</a:t>
            </a:r>
            <a:r>
              <a:rPr lang="en-US" dirty="0"/>
              <a:t>	</a:t>
            </a:r>
            <a:r>
              <a:rPr lang="en-US" dirty="0" err="1"/>
              <a:t>Go_Right_first_line</a:t>
            </a:r>
            <a:r>
              <a:rPr lang="en-US" dirty="0"/>
              <a:t>	</a:t>
            </a:r>
            <a:r>
              <a:rPr lang="en-US" dirty="0" smtClean="0"/>
              <a:t>if we’re on the  </a:t>
            </a:r>
            <a:r>
              <a:rPr lang="en-US" dirty="0"/>
              <a:t>1st </a:t>
            </a:r>
            <a:r>
              <a:rPr lang="en-US" dirty="0" smtClean="0"/>
              <a:t>line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GOTO</a:t>
            </a:r>
            <a:r>
              <a:rPr lang="en-US" dirty="0"/>
              <a:t>	</a:t>
            </a:r>
            <a:r>
              <a:rPr lang="en-US" dirty="0" err="1" smtClean="0"/>
              <a:t>Go_Right_second_line</a:t>
            </a:r>
            <a:r>
              <a:rPr lang="en-US" dirty="0" smtClean="0"/>
              <a:t>	if we’re on the 2nd </a:t>
            </a:r>
            <a:r>
              <a:rPr lang="en-US" dirty="0"/>
              <a:t>line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54691" y="2986088"/>
            <a:ext cx="3947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we’re up we don</a:t>
            </a:r>
            <a:r>
              <a:rPr lang="mr-IN" dirty="0" smtClean="0"/>
              <a:t>’</a:t>
            </a:r>
            <a:r>
              <a:rPr lang="en-US" dirty="0" smtClean="0"/>
              <a:t>t  do next 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0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When We’re on the first line, we increment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39" y="2343149"/>
            <a:ext cx="8412418" cy="3743325"/>
          </a:xfrm>
        </p:spPr>
      </p:pic>
    </p:spTree>
    <p:extLst>
      <p:ext uri="{BB962C8B-B14F-4D97-AF65-F5344CB8AC3E}">
        <p14:creationId xmlns:p14="http://schemas.microsoft.com/office/powerpoint/2010/main" val="74169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If we’re on the second line we decrement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312" y="2438400"/>
            <a:ext cx="7851713" cy="3651250"/>
          </a:xfrm>
        </p:spPr>
      </p:pic>
    </p:spTree>
    <p:extLst>
      <p:ext uri="{BB962C8B-B14F-4D97-AF65-F5344CB8AC3E}">
        <p14:creationId xmlns:p14="http://schemas.microsoft.com/office/powerpoint/2010/main" val="62862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Similarly we do the </a:t>
            </a:r>
            <a:r>
              <a:rPr lang="en-US" dirty="0" err="1" smtClean="0"/>
              <a:t>Go_Left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with different FSR values (and we go to Up afterwards)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4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first we initialize the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		MOVLW</a:t>
            </a:r>
            <a:r>
              <a:rPr lang="en-US" dirty="0"/>
              <a:t>	d'5'</a:t>
            </a:r>
          </a:p>
          <a:p>
            <a:pPr marL="0" indent="0">
              <a:buNone/>
            </a:pPr>
            <a:r>
              <a:rPr lang="en-US" dirty="0"/>
              <a:t>		MOVWF	OBSTACLES			;INITIALIZED MAX NUMBER OF OBSTACLES</a:t>
            </a:r>
          </a:p>
          <a:p>
            <a:pPr marL="0" indent="0">
              <a:buNone/>
            </a:pPr>
            <a:r>
              <a:rPr lang="en-US" dirty="0"/>
              <a:t>		MOVLW	d'20'</a:t>
            </a:r>
          </a:p>
          <a:p>
            <a:pPr marL="0" indent="0">
              <a:buNone/>
            </a:pPr>
            <a:r>
              <a:rPr lang="en-US" dirty="0"/>
              <a:t>		MOVWF	</a:t>
            </a:r>
            <a:r>
              <a:rPr lang="en-US" dirty="0" err="1"/>
              <a:t>Count_Print_FSR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MOVLW	d'1'</a:t>
            </a:r>
          </a:p>
          <a:p>
            <a:pPr marL="0" indent="0">
              <a:buNone/>
            </a:pPr>
            <a:r>
              <a:rPr lang="en-US" dirty="0"/>
              <a:t>		MOVWF	</a:t>
            </a:r>
            <a:r>
              <a:rPr lang="en-US" dirty="0" err="1"/>
              <a:t>S_Counter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MOVWF	</a:t>
            </a:r>
            <a:r>
              <a:rPr lang="en-US" dirty="0" err="1"/>
              <a:t>E_Counter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MOVLW	d'0'</a:t>
            </a:r>
          </a:p>
          <a:p>
            <a:pPr marL="0" indent="0">
              <a:buNone/>
            </a:pPr>
            <a:r>
              <a:rPr lang="en-US" dirty="0"/>
              <a:t>		MOVWF	I_1</a:t>
            </a:r>
          </a:p>
          <a:p>
            <a:pPr marL="0" indent="0">
              <a:buNone/>
            </a:pPr>
            <a:r>
              <a:rPr lang="en-US" dirty="0"/>
              <a:t>		MOVLW	d'1'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MOVwf</a:t>
            </a:r>
            <a:r>
              <a:rPr lang="en-US" dirty="0"/>
              <a:t>	I_2</a:t>
            </a:r>
          </a:p>
        </p:txBody>
      </p:sp>
    </p:spTree>
    <p:extLst>
      <p:ext uri="{BB962C8B-B14F-4D97-AF65-F5344CB8AC3E}">
        <p14:creationId xmlns:p14="http://schemas.microsoft.com/office/powerpoint/2010/main" val="4061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 Up!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3766"/>
          </a:xfrm>
        </p:spPr>
      </p:pic>
    </p:spTree>
    <p:extLst>
      <p:ext uri="{BB962C8B-B14F-4D97-AF65-F5344CB8AC3E}">
        <p14:creationId xmlns:p14="http://schemas.microsoft.com/office/powerpoint/2010/main" val="135899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 GO GO DOWN!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081363" cy="6858000"/>
          </a:xfrm>
        </p:spPr>
      </p:pic>
    </p:spTree>
    <p:extLst>
      <p:ext uri="{BB962C8B-B14F-4D97-AF65-F5344CB8AC3E}">
        <p14:creationId xmlns:p14="http://schemas.microsoft.com/office/powerpoint/2010/main" val="16092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then write the Menu Options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and go into an infinite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		Call	</a:t>
            </a:r>
            <a:r>
              <a:rPr lang="en-US" dirty="0" err="1" smtClean="0"/>
              <a:t>Default_Line</a:t>
            </a:r>
            <a:r>
              <a:rPr lang="en-US" dirty="0" smtClean="0"/>
              <a:t>	;We are going to the Default line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Call	</a:t>
            </a:r>
            <a:r>
              <a:rPr lang="en-US" dirty="0" err="1" smtClean="0"/>
              <a:t>Menu_Flag</a:t>
            </a: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;We are setting the General Flag as Menu Flag</a:t>
            </a:r>
          </a:p>
          <a:p>
            <a:pPr marL="0" indent="0">
              <a:buNone/>
            </a:pPr>
            <a:r>
              <a:rPr lang="en-US" dirty="0" smtClean="0"/>
              <a:t>		Call	</a:t>
            </a:r>
            <a:r>
              <a:rPr lang="en-US" dirty="0" err="1" smtClean="0"/>
              <a:t>S_Pointer</a:t>
            </a:r>
            <a:r>
              <a:rPr lang="en-US" dirty="0" smtClean="0"/>
              <a:t>		;Setting a Pointer</a:t>
            </a:r>
          </a:p>
          <a:p>
            <a:pPr marL="0" indent="0">
              <a:buNone/>
            </a:pPr>
            <a:r>
              <a:rPr lang="en-US" dirty="0"/>
              <a:t>		Call	</a:t>
            </a:r>
            <a:r>
              <a:rPr lang="en-US" dirty="0" smtClean="0"/>
              <a:t>L_D			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Call	</a:t>
            </a:r>
            <a:r>
              <a:rPr lang="en-US" dirty="0" smtClean="0"/>
              <a:t>L_E			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Call	</a:t>
            </a:r>
            <a:r>
              <a:rPr lang="en-US" dirty="0" smtClean="0"/>
              <a:t>L_F			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Call	L_A</a:t>
            </a:r>
          </a:p>
          <a:p>
            <a:pPr marL="0" indent="0">
              <a:buNone/>
            </a:pPr>
            <a:r>
              <a:rPr lang="en-US" dirty="0"/>
              <a:t>		Call	L_U</a:t>
            </a:r>
          </a:p>
          <a:p>
            <a:pPr marL="0" indent="0">
              <a:buNone/>
            </a:pPr>
            <a:r>
              <a:rPr lang="en-US" dirty="0"/>
              <a:t>		Call	L_L</a:t>
            </a:r>
          </a:p>
          <a:p>
            <a:pPr marL="0" indent="0">
              <a:buNone/>
            </a:pPr>
            <a:r>
              <a:rPr lang="en-US" dirty="0"/>
              <a:t>		Call	L_T</a:t>
            </a:r>
          </a:p>
        </p:txBody>
      </p:sp>
    </p:spTree>
    <p:extLst>
      <p:ext uri="{BB962C8B-B14F-4D97-AF65-F5344CB8AC3E}">
        <p14:creationId xmlns:p14="http://schemas.microsoft.com/office/powerpoint/2010/main" val="4500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INFINITE LOOP </a:t>
            </a:r>
            <a:br>
              <a:rPr lang="en-US" dirty="0" smtClean="0"/>
            </a:br>
            <a:r>
              <a:rPr lang="en-US" dirty="0" smtClean="0"/>
              <a:t>TATATADUM!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281989"/>
            <a:ext cx="8770571" cy="3651504"/>
          </a:xfrm>
        </p:spPr>
        <p:txBody>
          <a:bodyPr/>
          <a:lstStyle/>
          <a:p>
            <a:r>
              <a:rPr lang="en-US" dirty="0" smtClean="0"/>
              <a:t>We put an infinite loop to accept interrupts!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08948" y="264699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			BTFSC</a:t>
            </a:r>
            <a:r>
              <a:rPr lang="en-US" dirty="0"/>
              <a:t>	INTCON ,RBIF</a:t>
            </a:r>
          </a:p>
          <a:p>
            <a:r>
              <a:rPr lang="en-US" dirty="0"/>
              <a:t>		</a:t>
            </a:r>
            <a:r>
              <a:rPr lang="en-US" dirty="0" smtClean="0"/>
              <a:t>	GOTO</a:t>
            </a:r>
            <a:r>
              <a:rPr lang="en-US" dirty="0"/>
              <a:t>	RBIFINT</a:t>
            </a:r>
          </a:p>
          <a:p>
            <a:r>
              <a:rPr lang="en-US" dirty="0"/>
              <a:t>		</a:t>
            </a:r>
            <a:r>
              <a:rPr lang="en-US" dirty="0" smtClean="0"/>
              <a:t>	BTFSC</a:t>
            </a:r>
            <a:r>
              <a:rPr lang="en-US" dirty="0"/>
              <a:t>	INTCON, T0IF</a:t>
            </a:r>
          </a:p>
          <a:p>
            <a:r>
              <a:rPr lang="en-US" dirty="0"/>
              <a:t>		</a:t>
            </a:r>
            <a:r>
              <a:rPr lang="en-US" dirty="0" smtClean="0"/>
              <a:t>	GOTO</a:t>
            </a:r>
            <a:r>
              <a:rPr lang="en-US" dirty="0"/>
              <a:t>	TMR0INT</a:t>
            </a:r>
          </a:p>
          <a:p>
            <a:endParaRPr lang="en-US" dirty="0"/>
          </a:p>
          <a:p>
            <a:r>
              <a:rPr lang="en-US" dirty="0" smtClean="0"/>
              <a:t>RBIFINT</a:t>
            </a:r>
            <a:r>
              <a:rPr lang="en-US" dirty="0"/>
              <a:t>		</a:t>
            </a:r>
            <a:r>
              <a:rPr lang="en-US" dirty="0" smtClean="0"/>
              <a:t>CALL</a:t>
            </a:r>
            <a:r>
              <a:rPr lang="en-US" dirty="0"/>
              <a:t>	</a:t>
            </a:r>
            <a:r>
              <a:rPr lang="en-US" dirty="0" smtClean="0"/>
              <a:t>	DELAY1m</a:t>
            </a:r>
            <a:endParaRPr lang="en-US" dirty="0"/>
          </a:p>
          <a:p>
            <a:r>
              <a:rPr lang="en-US" dirty="0"/>
              <a:t>			</a:t>
            </a:r>
            <a:r>
              <a:rPr lang="en-US" dirty="0" smtClean="0"/>
              <a:t>BTFSS</a:t>
            </a:r>
            <a:r>
              <a:rPr lang="en-US" dirty="0"/>
              <a:t>	PORTB,4</a:t>
            </a:r>
          </a:p>
          <a:p>
            <a:r>
              <a:rPr lang="en-US" dirty="0"/>
              <a:t>			</a:t>
            </a:r>
            <a:r>
              <a:rPr lang="en-US" dirty="0" smtClean="0"/>
              <a:t>GOTO</a:t>
            </a:r>
            <a:r>
              <a:rPr lang="en-US" dirty="0"/>
              <a:t>	MOVE</a:t>
            </a:r>
          </a:p>
          <a:p>
            <a:r>
              <a:rPr lang="en-US" dirty="0"/>
              <a:t>			</a:t>
            </a:r>
            <a:r>
              <a:rPr lang="en-US" dirty="0" smtClean="0"/>
              <a:t>BTFSS</a:t>
            </a:r>
            <a:r>
              <a:rPr lang="en-US" dirty="0"/>
              <a:t>	PORTB,5</a:t>
            </a:r>
          </a:p>
          <a:p>
            <a:r>
              <a:rPr lang="en-US" dirty="0"/>
              <a:t>			</a:t>
            </a:r>
            <a:r>
              <a:rPr lang="en-US" dirty="0" smtClean="0"/>
              <a:t>GOTO</a:t>
            </a:r>
            <a:r>
              <a:rPr lang="en-US" dirty="0"/>
              <a:t>	CONFIRM</a:t>
            </a:r>
          </a:p>
          <a:p>
            <a:r>
              <a:rPr lang="en-US" dirty="0"/>
              <a:t>			</a:t>
            </a:r>
            <a:r>
              <a:rPr lang="en-US" dirty="0" smtClean="0"/>
              <a:t>BTFSS</a:t>
            </a:r>
            <a:r>
              <a:rPr lang="en-US" dirty="0"/>
              <a:t>	PORTB,6</a:t>
            </a:r>
          </a:p>
          <a:p>
            <a:r>
              <a:rPr lang="en-US" dirty="0"/>
              <a:t>			</a:t>
            </a:r>
            <a:r>
              <a:rPr lang="en-US" dirty="0" smtClean="0"/>
              <a:t>GOTO</a:t>
            </a:r>
            <a:r>
              <a:rPr lang="en-US" dirty="0"/>
              <a:t>	START_OL</a:t>
            </a:r>
          </a:p>
          <a:p>
            <a:r>
              <a:rPr lang="en-US" dirty="0"/>
              <a:t>			</a:t>
            </a:r>
            <a:r>
              <a:rPr lang="en-US" dirty="0" smtClean="0"/>
              <a:t>BTFSS</a:t>
            </a:r>
            <a:r>
              <a:rPr lang="en-US" dirty="0"/>
              <a:t>	PORTB,7</a:t>
            </a:r>
          </a:p>
          <a:p>
            <a:r>
              <a:rPr lang="en-US" dirty="0"/>
              <a:t>			</a:t>
            </a:r>
            <a:r>
              <a:rPr lang="en-US" dirty="0" smtClean="0"/>
              <a:t>GOTO</a:t>
            </a:r>
            <a:r>
              <a:rPr lang="en-US" dirty="0"/>
              <a:t>	END_OL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255488" y="3445041"/>
            <a:ext cx="1106905" cy="1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716878" y="3133908"/>
            <a:ext cx="3116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select which interrupt we wish </a:t>
            </a:r>
            <a:r>
              <a:rPr lang="en-US" smtClean="0"/>
              <a:t>to service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843963" y="4632158"/>
            <a:ext cx="2860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have an interrupt on Port B we need </a:t>
            </a:r>
            <a:r>
              <a:rPr lang="en-US" smtClean="0"/>
              <a:t>to know which one changed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255487" y="5232322"/>
            <a:ext cx="1106905" cy="1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25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2543175"/>
            <a:ext cx="5859724" cy="1129119"/>
          </a:xfrm>
        </p:spPr>
        <p:txBody>
          <a:bodyPr/>
          <a:lstStyle/>
          <a:p>
            <a:r>
              <a:rPr lang="en-US" dirty="0" smtClean="0"/>
              <a:t>Flags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0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Flag General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636798"/>
              </p:ext>
            </p:extLst>
          </p:nvPr>
        </p:nvGraphicFramePr>
        <p:xfrm>
          <a:off x="2933700" y="2438400"/>
          <a:ext cx="8770938" cy="365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5469"/>
                <a:gridCol w="4385469"/>
              </a:tblGrid>
              <a:tr h="6584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Bit is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We’re in the Menu</a:t>
                      </a:r>
                      <a:endParaRPr lang="en-US" dirty="0"/>
                    </a:p>
                  </a:txBody>
                  <a:tcPr/>
                </a:tc>
              </a:tr>
              <a:tr h="6584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 1 is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We’re in the Default Mode</a:t>
                      </a:r>
                      <a:endParaRPr lang="en-US" dirty="0"/>
                    </a:p>
                  </a:txBody>
                  <a:tcPr/>
                </a:tc>
              </a:tr>
              <a:tr h="6584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 2 is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We’re in the Obstacle Mode</a:t>
                      </a:r>
                      <a:endParaRPr lang="en-US" dirty="0"/>
                    </a:p>
                  </a:txBody>
                  <a:tcPr/>
                </a:tc>
              </a:tr>
              <a:tr h="6584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 3 is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We’re in the Maze Mode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96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2442411"/>
            <a:ext cx="5859724" cy="1229883"/>
          </a:xfrm>
        </p:spPr>
        <p:txBody>
          <a:bodyPr/>
          <a:lstStyle/>
          <a:p>
            <a:pPr algn="ctr"/>
            <a:r>
              <a:rPr lang="en-US" dirty="0" smtClean="0"/>
              <a:t>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808926" y="4019721"/>
            <a:ext cx="4566474" cy="1038807"/>
          </a:xfrm>
        </p:spPr>
        <p:txBody>
          <a:bodyPr/>
          <a:lstStyle/>
          <a:p>
            <a:pPr algn="ctr"/>
            <a:r>
              <a:rPr lang="en-US" dirty="0" smtClean="0"/>
              <a:t>Depending on the interrupts we are going to Move or Confirm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6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C181C"/>
      </a:dk2>
      <a:lt2>
        <a:srgbClr val="FEFCF7"/>
      </a:lt2>
      <a:accent1>
        <a:srgbClr val="72626E"/>
      </a:accent1>
      <a:accent2>
        <a:srgbClr val="AD8082"/>
      </a:accent2>
      <a:accent3>
        <a:srgbClr val="E9B29A"/>
      </a:accent3>
      <a:accent4>
        <a:srgbClr val="72A59F"/>
      </a:accent4>
      <a:accent5>
        <a:srgbClr val="798375"/>
      </a:accent5>
      <a:accent6>
        <a:srgbClr val="336971"/>
      </a:accent6>
      <a:hlink>
        <a:srgbClr val="72A59F"/>
      </a:hlink>
      <a:folHlink>
        <a:srgbClr val="72626E"/>
      </a:folHlink>
    </a:clrScheme>
    <a:fontScheme name="Feathered">
      <a:majorFont>
        <a:latin typeface="Century Schoolbook" panose="020406040505050203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0DE630C6-BBA0-46FD-9C6B-084D4C5F4F3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196</TotalTime>
  <Words>531</Words>
  <Application>Microsoft Macintosh PowerPoint</Application>
  <PresentationFormat>Widescreen</PresentationFormat>
  <Paragraphs>259</Paragraphs>
  <Slides>41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Calibri</vt:lpstr>
      <vt:lpstr>Calibri Light</vt:lpstr>
      <vt:lpstr>Century Schoolbook</vt:lpstr>
      <vt:lpstr>Corbel</vt:lpstr>
      <vt:lpstr>Helvetica Neue</vt:lpstr>
      <vt:lpstr>Wingdings</vt:lpstr>
      <vt:lpstr>Arial</vt:lpstr>
      <vt:lpstr>Office Theme</vt:lpstr>
      <vt:lpstr>Feathered</vt:lpstr>
      <vt:lpstr>MAZE SOLVER</vt:lpstr>
      <vt:lpstr>What Have we done?</vt:lpstr>
      <vt:lpstr>Main Menu</vt:lpstr>
      <vt:lpstr>At first we initialize the registers</vt:lpstr>
      <vt:lpstr>We then write the Menu Options  and go into an infinite loop</vt:lpstr>
      <vt:lpstr>INFINITE LOOP  TATATADUM!</vt:lpstr>
      <vt:lpstr>Flags</vt:lpstr>
      <vt:lpstr>Flag General</vt:lpstr>
      <vt:lpstr>Interrupts</vt:lpstr>
      <vt:lpstr>Move</vt:lpstr>
      <vt:lpstr>Move Branching</vt:lpstr>
      <vt:lpstr>Confirms</vt:lpstr>
      <vt:lpstr>PowerPoint Presentation</vt:lpstr>
      <vt:lpstr>TIMER ZERO INTERRUPT</vt:lpstr>
      <vt:lpstr>Conventions</vt:lpstr>
      <vt:lpstr>INDF Conventions</vt:lpstr>
      <vt:lpstr>WE CHOSE A CHALLENGING FSR</vt:lpstr>
      <vt:lpstr>PowerPoint Presentation</vt:lpstr>
      <vt:lpstr>How did we map the FSR to the LCD screen??</vt:lpstr>
      <vt:lpstr>The Star Function</vt:lpstr>
      <vt:lpstr>If we’re on the first line, we adjust cursor to FSR address</vt:lpstr>
      <vt:lpstr>Similarly, for the second line we do the same!</vt:lpstr>
      <vt:lpstr>How to Remove The Pointer??</vt:lpstr>
      <vt:lpstr>This is just a loop inside Reset_Memory</vt:lpstr>
      <vt:lpstr>Here, we effectively remove the Pointers</vt:lpstr>
      <vt:lpstr>How did we go down?</vt:lpstr>
      <vt:lpstr>How did we go up?</vt:lpstr>
      <vt:lpstr>Inserting a Block</vt:lpstr>
      <vt:lpstr>PowerPoint Presentation</vt:lpstr>
      <vt:lpstr>How did we Insert the Dashes?</vt:lpstr>
      <vt:lpstr>PowerPoint Presentation</vt:lpstr>
      <vt:lpstr>PowerPoint Presentation</vt:lpstr>
      <vt:lpstr>The Algorithm!</vt:lpstr>
      <vt:lpstr>Problems we faced while designing it </vt:lpstr>
      <vt:lpstr>Let’s Get Started!</vt:lpstr>
      <vt:lpstr>Right</vt:lpstr>
      <vt:lpstr>When We’re on the first line, we increment</vt:lpstr>
      <vt:lpstr>If we’re on the second line we decrement</vt:lpstr>
      <vt:lpstr>Similarly we do the Go_Left</vt:lpstr>
      <vt:lpstr>Go Up!</vt:lpstr>
      <vt:lpstr>GO GO GO DOWN!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SOLVER</dc:title>
  <dc:creator>Marwan Jalaleddine (Student)</dc:creator>
  <cp:lastModifiedBy>Marwan Jalaleddine (Student)</cp:lastModifiedBy>
  <cp:revision>33</cp:revision>
  <dcterms:created xsi:type="dcterms:W3CDTF">2017-04-25T16:32:37Z</dcterms:created>
  <dcterms:modified xsi:type="dcterms:W3CDTF">2017-04-25T21:56:51Z</dcterms:modified>
</cp:coreProperties>
</file>