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4"/>
  </p:sldMasterIdLst>
  <p:notesMasterIdLst>
    <p:notesMasterId r:id="rId14"/>
  </p:notesMasterIdLst>
  <p:handoutMasterIdLst>
    <p:handoutMasterId r:id="rId15"/>
  </p:handoutMasterIdLst>
  <p:sldIdLst>
    <p:sldId id="256" r:id="rId5"/>
    <p:sldId id="292" r:id="rId6"/>
    <p:sldId id="266" r:id="rId7"/>
    <p:sldId id="295" r:id="rId8"/>
    <p:sldId id="293" r:id="rId9"/>
    <p:sldId id="283" r:id="rId10"/>
    <p:sldId id="264" r:id="rId11"/>
    <p:sldId id="296" r:id="rId12"/>
    <p:sldId id="29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88" autoAdjust="0"/>
  </p:normalViewPr>
  <p:slideViewPr>
    <p:cSldViewPr snapToGrid="0" showGuides="1">
      <p:cViewPr varScale="1">
        <p:scale>
          <a:sx n="85" d="100"/>
          <a:sy n="85" d="100"/>
        </p:scale>
        <p:origin x="590" y="48"/>
      </p:cViewPr>
      <p:guideLst/>
    </p:cSldViewPr>
  </p:slideViewPr>
  <p:outlineViewPr>
    <p:cViewPr>
      <p:scale>
        <a:sx n="33" d="100"/>
        <a:sy n="33" d="100"/>
      </p:scale>
      <p:origin x="0" y="-4982"/>
    </p:cViewPr>
  </p:outlineViewPr>
  <p:notesTextViewPr>
    <p:cViewPr>
      <p:scale>
        <a:sx n="1" d="1"/>
        <a:sy n="1" d="1"/>
      </p:scale>
      <p:origin x="0" y="0"/>
    </p:cViewPr>
  </p:notesTextViewPr>
  <p:sorterViewPr>
    <p:cViewPr varScale="1">
      <p:scale>
        <a:sx n="100" d="100"/>
        <a:sy n="100" d="100"/>
      </p:scale>
      <p:origin x="0" y="-1757"/>
    </p:cViewPr>
  </p:sorterViewPr>
  <p:notesViewPr>
    <p:cSldViewPr snapToGrid="0">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C3C3A6-B337-4D83-9CDB-B9C35780FF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1C79A68-3D73-4695-8C1E-3CDBCB536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97C6B7-F63D-48F8-8C65-A57506B0F13B}" type="datetimeFigureOut">
              <a:rPr lang="en-US" smtClean="0"/>
              <a:t>2/11/2025</a:t>
            </a:fld>
            <a:endParaRPr lang="en-US" dirty="0"/>
          </a:p>
        </p:txBody>
      </p:sp>
      <p:sp>
        <p:nvSpPr>
          <p:cNvPr id="4" name="Footer Placeholder 3">
            <a:extLst>
              <a:ext uri="{FF2B5EF4-FFF2-40B4-BE49-F238E27FC236}">
                <a16:creationId xmlns:a16="http://schemas.microsoft.com/office/drawing/2014/main" id="{3CF5045C-A7CE-41D4-85C5-0E9ACEEF9B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59ABD0F-F8EA-4B9F-8647-FC7D4AE3D8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AB78DD-9481-4863-BCCC-946573546DA1}" type="slidenum">
              <a:rPr lang="en-US" smtClean="0"/>
              <a:t>‹#›</a:t>
            </a:fld>
            <a:endParaRPr lang="en-US" dirty="0"/>
          </a:p>
        </p:txBody>
      </p:sp>
    </p:spTree>
    <p:extLst>
      <p:ext uri="{BB962C8B-B14F-4D97-AF65-F5344CB8AC3E}">
        <p14:creationId xmlns:p14="http://schemas.microsoft.com/office/powerpoint/2010/main" val="58504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2/11/2025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a:t>
            </a:fld>
            <a:endParaRPr lang="en-US" dirty="0"/>
          </a:p>
        </p:txBody>
      </p:sp>
    </p:spTree>
    <p:extLst>
      <p:ext uri="{BB962C8B-B14F-4D97-AF65-F5344CB8AC3E}">
        <p14:creationId xmlns:p14="http://schemas.microsoft.com/office/powerpoint/2010/main" val="1983523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2</a:t>
            </a:fld>
            <a:endParaRPr lang="en-US" dirty="0"/>
          </a:p>
        </p:txBody>
      </p:sp>
    </p:spTree>
    <p:extLst>
      <p:ext uri="{BB962C8B-B14F-4D97-AF65-F5344CB8AC3E}">
        <p14:creationId xmlns:p14="http://schemas.microsoft.com/office/powerpoint/2010/main" val="972850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3</a:t>
            </a:fld>
            <a:endParaRPr lang="en-US" dirty="0"/>
          </a:p>
        </p:txBody>
      </p:sp>
    </p:spTree>
    <p:extLst>
      <p:ext uri="{BB962C8B-B14F-4D97-AF65-F5344CB8AC3E}">
        <p14:creationId xmlns:p14="http://schemas.microsoft.com/office/powerpoint/2010/main" val="3946574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4</a:t>
            </a:fld>
            <a:endParaRPr lang="en-US" dirty="0"/>
          </a:p>
        </p:txBody>
      </p:sp>
    </p:spTree>
    <p:extLst>
      <p:ext uri="{BB962C8B-B14F-4D97-AF65-F5344CB8AC3E}">
        <p14:creationId xmlns:p14="http://schemas.microsoft.com/office/powerpoint/2010/main" val="1039793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5</a:t>
            </a:fld>
            <a:endParaRPr lang="en-US" dirty="0"/>
          </a:p>
        </p:txBody>
      </p:sp>
    </p:spTree>
    <p:extLst>
      <p:ext uri="{BB962C8B-B14F-4D97-AF65-F5344CB8AC3E}">
        <p14:creationId xmlns:p14="http://schemas.microsoft.com/office/powerpoint/2010/main" val="99070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6</a:t>
            </a:fld>
            <a:endParaRPr lang="en-US" dirty="0"/>
          </a:p>
        </p:txBody>
      </p:sp>
    </p:spTree>
    <p:extLst>
      <p:ext uri="{BB962C8B-B14F-4D97-AF65-F5344CB8AC3E}">
        <p14:creationId xmlns:p14="http://schemas.microsoft.com/office/powerpoint/2010/main" val="1657027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7</a:t>
            </a:fld>
            <a:endParaRPr lang="en-US" dirty="0"/>
          </a:p>
        </p:txBody>
      </p:sp>
    </p:spTree>
    <p:extLst>
      <p:ext uri="{BB962C8B-B14F-4D97-AF65-F5344CB8AC3E}">
        <p14:creationId xmlns:p14="http://schemas.microsoft.com/office/powerpoint/2010/main" val="3690289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8</a:t>
            </a:fld>
            <a:endParaRPr lang="en-US" dirty="0"/>
          </a:p>
        </p:txBody>
      </p:sp>
    </p:spTree>
    <p:extLst>
      <p:ext uri="{BB962C8B-B14F-4D97-AF65-F5344CB8AC3E}">
        <p14:creationId xmlns:p14="http://schemas.microsoft.com/office/powerpoint/2010/main" val="2140565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9</a:t>
            </a:fld>
            <a:endParaRPr lang="en-US" dirty="0"/>
          </a:p>
        </p:txBody>
      </p:sp>
    </p:spTree>
    <p:extLst>
      <p:ext uri="{BB962C8B-B14F-4D97-AF65-F5344CB8AC3E}">
        <p14:creationId xmlns:p14="http://schemas.microsoft.com/office/powerpoint/2010/main" val="1301964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666156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873301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3988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hasCustomPrompt="1"/>
          </p:nvPr>
        </p:nvSpPr>
        <p:spPr>
          <a:xfrm>
            <a:off x="457200" y="1070901"/>
            <a:ext cx="11265407" cy="1499616"/>
          </a:xfrm>
        </p:spPr>
        <p:txBody>
          <a:bodyPr>
            <a:noAutofit/>
          </a:bodyPr>
          <a:lstStyle>
            <a:lvl1pPr>
              <a:defRPr/>
            </a:lvl1pPr>
          </a:lstStyle>
          <a:p>
            <a:r>
              <a:rPr lang="en-US" dirty="0"/>
              <a:t>Click to add title</a:t>
            </a:r>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hasCustomPrompt="1"/>
          </p:nvPr>
        </p:nvSpPr>
        <p:spPr>
          <a:xfrm>
            <a:off x="448055" y="3103684"/>
            <a:ext cx="11274551" cy="3287971"/>
          </a:xfrm>
          <a:solidFill>
            <a:schemeClr val="accent2"/>
          </a:solidFill>
        </p:spPr>
        <p:txBody>
          <a:bodyPr anchor="t" anchorCtr="0">
            <a:normAutofit/>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2228195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457200" y="640079"/>
            <a:ext cx="3657600" cy="2100851"/>
          </a:xfrm>
        </p:spPr>
        <p:txBody>
          <a:bodyPr>
            <a:noAutofit/>
          </a:bodyPr>
          <a:lstStyle>
            <a:lvl1pPr>
              <a:defRPr/>
            </a:lvl1pPr>
          </a:lstStyle>
          <a:p>
            <a:r>
              <a:rPr lang="en-US"/>
              <a:t>Click to edit Master title style</a:t>
            </a:r>
            <a:endParaRPr lang="en-US" dirty="0"/>
          </a:p>
        </p:txBody>
      </p:sp>
      <p:sp>
        <p:nvSpPr>
          <p:cNvPr id="2" name="Content Placeholder 5">
            <a:extLst>
              <a:ext uri="{FF2B5EF4-FFF2-40B4-BE49-F238E27FC236}">
                <a16:creationId xmlns:a16="http://schemas.microsoft.com/office/drawing/2014/main" id="{FC87D77D-2EA4-028B-1ACF-E1120CE8F0E0}"/>
              </a:ext>
            </a:extLst>
          </p:cNvPr>
          <p:cNvSpPr>
            <a:spLocks noGrp="1"/>
          </p:cNvSpPr>
          <p:nvPr>
            <p:ph sz="quarter" idx="4" hasCustomPrompt="1"/>
          </p:nvPr>
        </p:nvSpPr>
        <p:spPr>
          <a:xfrm>
            <a:off x="457201" y="2862470"/>
            <a:ext cx="3657600" cy="3510898"/>
          </a:xfrm>
        </p:spPr>
        <p:txBody>
          <a:bodyPr anchor="t" anchorCtr="0">
            <a:normAutofit/>
          </a:bodyPr>
          <a:lstStyle>
            <a:lvl1pPr marL="0" indent="0">
              <a:buNone/>
              <a:defRPr/>
            </a:lvl1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3">
            <a:extLst>
              <a:ext uri="{FF2B5EF4-FFF2-40B4-BE49-F238E27FC236}">
                <a16:creationId xmlns:a16="http://schemas.microsoft.com/office/drawing/2014/main" id="{CCFA45C0-9EBE-13AF-9B5D-9D5F4BF223E0}"/>
              </a:ext>
            </a:extLst>
          </p:cNvPr>
          <p:cNvSpPr>
            <a:spLocks noGrp="1"/>
          </p:cNvSpPr>
          <p:nvPr>
            <p:ph type="pic" sz="quarter" idx="13" hasCustomPrompt="1"/>
          </p:nvPr>
        </p:nvSpPr>
        <p:spPr>
          <a:xfrm>
            <a:off x="4242815" y="640080"/>
            <a:ext cx="7491984" cy="5751576"/>
          </a:xfrm>
          <a:custGeom>
            <a:avLst/>
            <a:gdLst>
              <a:gd name="connsiteX0" fmla="*/ 3800341 w 7491984"/>
              <a:gd name="connsiteY0" fmla="*/ 0 h 5751576"/>
              <a:gd name="connsiteX1" fmla="*/ 7491984 w 7491984"/>
              <a:gd name="connsiteY1" fmla="*/ 0 h 5751576"/>
              <a:gd name="connsiteX2" fmla="*/ 7491984 w 7491984"/>
              <a:gd name="connsiteY2" fmla="*/ 5751576 h 5751576"/>
              <a:gd name="connsiteX3" fmla="*/ 3800341 w 7491984"/>
              <a:gd name="connsiteY3" fmla="*/ 5751576 h 5751576"/>
              <a:gd name="connsiteX4" fmla="*/ 0 w 7491984"/>
              <a:gd name="connsiteY4" fmla="*/ 0 h 5751576"/>
              <a:gd name="connsiteX5" fmla="*/ 3696432 w 7491984"/>
              <a:gd name="connsiteY5" fmla="*/ 0 h 5751576"/>
              <a:gd name="connsiteX6" fmla="*/ 3696432 w 7491984"/>
              <a:gd name="connsiteY6" fmla="*/ 5751576 h 5751576"/>
              <a:gd name="connsiteX7" fmla="*/ 0 w 7491984"/>
              <a:gd name="connsiteY7" fmla="*/ 5751576 h 575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1984" h="5751576">
                <a:moveTo>
                  <a:pt x="3800341" y="0"/>
                </a:moveTo>
                <a:lnTo>
                  <a:pt x="7491984" y="0"/>
                </a:lnTo>
                <a:lnTo>
                  <a:pt x="7491984" y="5751576"/>
                </a:lnTo>
                <a:lnTo>
                  <a:pt x="3800341" y="5751576"/>
                </a:lnTo>
                <a:close/>
                <a:moveTo>
                  <a:pt x="0" y="0"/>
                </a:moveTo>
                <a:lnTo>
                  <a:pt x="3696432" y="0"/>
                </a:lnTo>
                <a:lnTo>
                  <a:pt x="3696432" y="5751576"/>
                </a:lnTo>
                <a:lnTo>
                  <a:pt x="0" y="5751576"/>
                </a:lnTo>
                <a:close/>
              </a:path>
            </a:pathLst>
          </a:custGeom>
          <a:solidFill>
            <a:schemeClr val="accent2"/>
          </a:solidFill>
        </p:spPr>
        <p:txBody>
          <a:bodyPr wrap="square" anchor="t" anchorCtr="0">
            <a:noAutofit/>
          </a:bodyPr>
          <a:lstStyle>
            <a:lvl1pPr marL="0" indent="0" algn="ctr">
              <a:buNone/>
              <a:defRPr/>
            </a:lvl1pPr>
          </a:lstStyle>
          <a:p>
            <a:r>
              <a:rPr lang="en-US" dirty="0"/>
              <a:t>Click to add picture</a:t>
            </a:r>
          </a:p>
        </p:txBody>
      </p:sp>
      <p:sp>
        <p:nvSpPr>
          <p:cNvPr id="9" name="Date Placeholder 8">
            <a:extLst>
              <a:ext uri="{FF2B5EF4-FFF2-40B4-BE49-F238E27FC236}">
                <a16:creationId xmlns:a16="http://schemas.microsoft.com/office/drawing/2014/main" id="{D5DDC5FA-EEDB-898F-533E-4094ADA899B9}"/>
              </a:ext>
            </a:extLst>
          </p:cNvPr>
          <p:cNvSpPr>
            <a:spLocks noGrp="1"/>
          </p:cNvSpPr>
          <p:nvPr>
            <p:ph type="dt" sz="half" idx="15"/>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E79B0359-4B55-D899-E584-A8E6B2ED9123}"/>
              </a:ext>
            </a:extLst>
          </p:cNvPr>
          <p:cNvSpPr>
            <a:spLocks noGrp="1"/>
          </p:cNvSpPr>
          <p:nvPr>
            <p:ph type="ftr" sz="quarter" idx="16"/>
          </p:nvPr>
        </p:nvSpPr>
        <p:spPr/>
        <p:txBody>
          <a:bodyPr/>
          <a:lstStyle/>
          <a:p>
            <a:endParaRPr lang="en-US" dirty="0"/>
          </a:p>
        </p:txBody>
      </p:sp>
      <p:sp>
        <p:nvSpPr>
          <p:cNvPr id="13" name="Slide Number Placeholder 12">
            <a:extLst>
              <a:ext uri="{FF2B5EF4-FFF2-40B4-BE49-F238E27FC236}">
                <a16:creationId xmlns:a16="http://schemas.microsoft.com/office/drawing/2014/main" id="{6B916D02-76FE-EAED-CC51-A50448811F7D}"/>
              </a:ext>
            </a:extLst>
          </p:cNvPr>
          <p:cNvSpPr>
            <a:spLocks noGrp="1"/>
          </p:cNvSpPr>
          <p:nvPr>
            <p:ph type="sldNum" sz="quarter" idx="17"/>
          </p:nvPr>
        </p:nvSpPr>
        <p:spPr>
          <a:xfrm>
            <a:off x="10682289"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3417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hasCustomPrompt="1"/>
          </p:nvPr>
        </p:nvSpPr>
        <p:spPr>
          <a:xfrm>
            <a:off x="449580" y="4423702"/>
            <a:ext cx="11292839" cy="1550378"/>
          </a:xfrm>
        </p:spPr>
        <p:txBody>
          <a:bodyPr>
            <a:noAutofit/>
          </a:bodyPr>
          <a:lstStyle>
            <a:lvl1pPr algn="ctr">
              <a:defRPr/>
            </a:lvl1pPr>
          </a:lstStyle>
          <a:p>
            <a:r>
              <a:rPr lang="en-US" dirty="0"/>
              <a:t>Click to add title</a:t>
            </a:r>
          </a:p>
        </p:txBody>
      </p:sp>
      <p:sp>
        <p:nvSpPr>
          <p:cNvPr id="3" name="Picture Placeholder 2">
            <a:extLst>
              <a:ext uri="{FF2B5EF4-FFF2-40B4-BE49-F238E27FC236}">
                <a16:creationId xmlns:a16="http://schemas.microsoft.com/office/drawing/2014/main" id="{D528BC27-38F1-47F3-EC35-7DD8B88A7533}"/>
              </a:ext>
            </a:extLst>
          </p:cNvPr>
          <p:cNvSpPr>
            <a:spLocks noGrp="1"/>
          </p:cNvSpPr>
          <p:nvPr>
            <p:ph type="pic" sz="quarter" idx="13" hasCustomPrompt="1"/>
          </p:nvPr>
        </p:nvSpPr>
        <p:spPr>
          <a:xfrm>
            <a:off x="449580" y="705104"/>
            <a:ext cx="11292840" cy="3643376"/>
          </a:xfrm>
          <a:custGeom>
            <a:avLst/>
            <a:gdLst>
              <a:gd name="connsiteX0" fmla="*/ 7593576 w 11292840"/>
              <a:gd name="connsiteY0" fmla="*/ 0 h 3643376"/>
              <a:gd name="connsiteX1" fmla="*/ 11292840 w 11292840"/>
              <a:gd name="connsiteY1" fmla="*/ 0 h 3643376"/>
              <a:gd name="connsiteX2" fmla="*/ 11292840 w 11292840"/>
              <a:gd name="connsiteY2" fmla="*/ 3643376 h 3643376"/>
              <a:gd name="connsiteX3" fmla="*/ 7593576 w 11292840"/>
              <a:gd name="connsiteY3" fmla="*/ 3643376 h 3643376"/>
              <a:gd name="connsiteX4" fmla="*/ 0 w 11292840"/>
              <a:gd name="connsiteY4" fmla="*/ 0 h 3643376"/>
              <a:gd name="connsiteX5" fmla="*/ 7489667 w 11292840"/>
              <a:gd name="connsiteY5" fmla="*/ 0 h 3643376"/>
              <a:gd name="connsiteX6" fmla="*/ 7489667 w 11292840"/>
              <a:gd name="connsiteY6" fmla="*/ 3643376 h 3643376"/>
              <a:gd name="connsiteX7" fmla="*/ 0 w 11292840"/>
              <a:gd name="connsiteY7" fmla="*/ 3643376 h 364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92840" h="3643376">
                <a:moveTo>
                  <a:pt x="7593576" y="0"/>
                </a:moveTo>
                <a:lnTo>
                  <a:pt x="11292840" y="0"/>
                </a:lnTo>
                <a:lnTo>
                  <a:pt x="11292840" y="3643376"/>
                </a:lnTo>
                <a:lnTo>
                  <a:pt x="7593576" y="3643376"/>
                </a:lnTo>
                <a:close/>
                <a:moveTo>
                  <a:pt x="0" y="0"/>
                </a:moveTo>
                <a:lnTo>
                  <a:pt x="7489667" y="0"/>
                </a:lnTo>
                <a:lnTo>
                  <a:pt x="7489667" y="3643376"/>
                </a:lnTo>
                <a:lnTo>
                  <a:pt x="0" y="3643376"/>
                </a:lnTo>
                <a:close/>
              </a:path>
            </a:pathLst>
          </a:custGeom>
          <a:solidFill>
            <a:schemeClr val="accent2"/>
          </a:solidFill>
        </p:spPr>
        <p:txBody>
          <a:bodyPr wrap="square" anchor="t">
            <a:noAutofit/>
          </a:bodyPr>
          <a:lstStyle>
            <a:lvl1pPr marL="0" indent="0" algn="ctr">
              <a:buNone/>
              <a:defRPr/>
            </a:lvl1pPr>
          </a:lstStyle>
          <a:p>
            <a:pPr marL="0" marR="0" lvl="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dirty="0"/>
              <a:t>Click to add picture</a:t>
            </a:r>
          </a:p>
          <a:p>
            <a:endParaRPr lang="en-US" dirty="0"/>
          </a:p>
        </p:txBody>
      </p:sp>
    </p:spTree>
    <p:extLst>
      <p:ext uri="{BB962C8B-B14F-4D97-AF65-F5344CB8AC3E}">
        <p14:creationId xmlns:p14="http://schemas.microsoft.com/office/powerpoint/2010/main" val="625334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436882" y="629920"/>
            <a:ext cx="3606800" cy="2809240"/>
          </a:xfrm>
        </p:spPr>
        <p:txBody>
          <a:bodyPr anchor="b">
            <a:noAutofit/>
          </a:bodyPr>
          <a:lstStyle>
            <a:lvl1pPr algn="l">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436881" y="3698240"/>
            <a:ext cx="3606800" cy="2271076"/>
          </a:xfrm>
        </p:spPr>
        <p:txBody>
          <a:bodyPr anchor="t">
            <a:no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a:xfrm>
            <a:off x="10702608" y="6423914"/>
            <a:ext cx="1052510" cy="365125"/>
          </a:xfrm>
        </p:spPr>
        <p:txBody>
          <a:bodyPr/>
          <a:lstStyle/>
          <a:p>
            <a:fld id="{CBD12358-51D2-46B3-9BDE-DF29528B9454}" type="slidenum">
              <a:rPr lang="en-US" smtClean="0"/>
              <a:t>‹#›</a:t>
            </a:fld>
            <a:endParaRPr lang="en-US" dirty="0"/>
          </a:p>
        </p:txBody>
      </p:sp>
      <p:sp>
        <p:nvSpPr>
          <p:cNvPr id="9" name="Picture Placeholder 8">
            <a:extLst>
              <a:ext uri="{FF2B5EF4-FFF2-40B4-BE49-F238E27FC236}">
                <a16:creationId xmlns:a16="http://schemas.microsoft.com/office/drawing/2014/main" id="{454FD2A1-D363-7C44-2A72-54E8B397D31A}"/>
              </a:ext>
            </a:extLst>
          </p:cNvPr>
          <p:cNvSpPr>
            <a:spLocks noGrp="1"/>
          </p:cNvSpPr>
          <p:nvPr>
            <p:ph type="pic" sz="quarter" idx="13"/>
          </p:nvPr>
        </p:nvSpPr>
        <p:spPr>
          <a:xfrm>
            <a:off x="4236720" y="650240"/>
            <a:ext cx="7518398" cy="5713918"/>
          </a:xfrm>
          <a:custGeom>
            <a:avLst/>
            <a:gdLst>
              <a:gd name="connsiteX0" fmla="*/ 3806436 w 7518398"/>
              <a:gd name="connsiteY0" fmla="*/ 4479475 h 5713918"/>
              <a:gd name="connsiteX1" fmla="*/ 7518398 w 7518398"/>
              <a:gd name="connsiteY1" fmla="*/ 4479475 h 5713918"/>
              <a:gd name="connsiteX2" fmla="*/ 7518398 w 7518398"/>
              <a:gd name="connsiteY2" fmla="*/ 5713918 h 5713918"/>
              <a:gd name="connsiteX3" fmla="*/ 3806436 w 7518398"/>
              <a:gd name="connsiteY3" fmla="*/ 5713918 h 5713918"/>
              <a:gd name="connsiteX4" fmla="*/ 0 w 7518398"/>
              <a:gd name="connsiteY4" fmla="*/ 4479475 h 5713918"/>
              <a:gd name="connsiteX5" fmla="*/ 3702527 w 7518398"/>
              <a:gd name="connsiteY5" fmla="*/ 4479475 h 5713918"/>
              <a:gd name="connsiteX6" fmla="*/ 3702527 w 7518398"/>
              <a:gd name="connsiteY6" fmla="*/ 5713918 h 5713918"/>
              <a:gd name="connsiteX7" fmla="*/ 0 w 7518398"/>
              <a:gd name="connsiteY7" fmla="*/ 5713918 h 5713918"/>
              <a:gd name="connsiteX8" fmla="*/ 3806436 w 7518398"/>
              <a:gd name="connsiteY8" fmla="*/ 0 h 5713918"/>
              <a:gd name="connsiteX9" fmla="*/ 7518398 w 7518398"/>
              <a:gd name="connsiteY9" fmla="*/ 0 h 5713918"/>
              <a:gd name="connsiteX10" fmla="*/ 7518398 w 7518398"/>
              <a:gd name="connsiteY10" fmla="*/ 4379183 h 5713918"/>
              <a:gd name="connsiteX11" fmla="*/ 3806436 w 7518398"/>
              <a:gd name="connsiteY11" fmla="*/ 4379183 h 5713918"/>
              <a:gd name="connsiteX12" fmla="*/ 0 w 7518398"/>
              <a:gd name="connsiteY12" fmla="*/ 0 h 5713918"/>
              <a:gd name="connsiteX13" fmla="*/ 3702527 w 7518398"/>
              <a:gd name="connsiteY13" fmla="*/ 0 h 5713918"/>
              <a:gd name="connsiteX14" fmla="*/ 3702527 w 7518398"/>
              <a:gd name="connsiteY14" fmla="*/ 4379183 h 5713918"/>
              <a:gd name="connsiteX15" fmla="*/ 0 w 7518398"/>
              <a:gd name="connsiteY15" fmla="*/ 4379183 h 571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18398" h="5713918">
                <a:moveTo>
                  <a:pt x="3806436" y="4479475"/>
                </a:moveTo>
                <a:lnTo>
                  <a:pt x="7518398" y="4479475"/>
                </a:lnTo>
                <a:lnTo>
                  <a:pt x="7518398" y="5713918"/>
                </a:lnTo>
                <a:lnTo>
                  <a:pt x="3806436" y="5713918"/>
                </a:lnTo>
                <a:close/>
                <a:moveTo>
                  <a:pt x="0" y="4479475"/>
                </a:moveTo>
                <a:lnTo>
                  <a:pt x="3702527" y="4479475"/>
                </a:lnTo>
                <a:lnTo>
                  <a:pt x="3702527" y="5713918"/>
                </a:lnTo>
                <a:lnTo>
                  <a:pt x="0" y="5713918"/>
                </a:lnTo>
                <a:close/>
                <a:moveTo>
                  <a:pt x="3806436" y="0"/>
                </a:moveTo>
                <a:lnTo>
                  <a:pt x="7518398" y="0"/>
                </a:lnTo>
                <a:lnTo>
                  <a:pt x="7518398" y="4379183"/>
                </a:lnTo>
                <a:lnTo>
                  <a:pt x="3806436" y="4379183"/>
                </a:lnTo>
                <a:close/>
                <a:moveTo>
                  <a:pt x="0" y="0"/>
                </a:moveTo>
                <a:lnTo>
                  <a:pt x="3702527" y="0"/>
                </a:lnTo>
                <a:lnTo>
                  <a:pt x="3702527" y="4379183"/>
                </a:lnTo>
                <a:lnTo>
                  <a:pt x="0" y="4379183"/>
                </a:lnTo>
                <a:close/>
              </a:path>
            </a:pathLst>
          </a:custGeom>
          <a:solidFill>
            <a:schemeClr val="accent2"/>
          </a:solidFill>
        </p:spPr>
        <p:txBody>
          <a:bodyPr wrap="square" anchor="t">
            <a:noAutofit/>
          </a:bodyPr>
          <a:lstStyle/>
          <a:p>
            <a:r>
              <a:rPr lang="en-US"/>
              <a:t>Click icon to add picture</a:t>
            </a:r>
            <a:endParaRPr lang="en-US" dirty="0"/>
          </a:p>
        </p:txBody>
      </p:sp>
    </p:spTree>
    <p:extLst>
      <p:ext uri="{BB962C8B-B14F-4D97-AF65-F5344CB8AC3E}">
        <p14:creationId xmlns:p14="http://schemas.microsoft.com/office/powerpoint/2010/main" val="3735779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ntroduction bottom">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hasCustomPrompt="1"/>
          </p:nvPr>
        </p:nvSpPr>
        <p:spPr>
          <a:xfrm>
            <a:off x="457200" y="2878091"/>
            <a:ext cx="3729789" cy="3440485"/>
          </a:xfrm>
        </p:spPr>
        <p:txBody>
          <a:bodyPr tIns="182880" bIns="182880" anchor="ctr" anchorCtr="0">
            <a:noAutofit/>
          </a:bodyPr>
          <a:lstStyle/>
          <a:p>
            <a:r>
              <a:rPr lang="en-US" dirty="0"/>
              <a:t>Click to add title</a:t>
            </a:r>
            <a:endParaRPr lang="en-US" dirty="0">
              <a:solidFill>
                <a:schemeClr val="tx2"/>
              </a:solidFill>
            </a:endParaRPr>
          </a:p>
        </p:txBody>
      </p:sp>
      <p:sp>
        <p:nvSpPr>
          <p:cNvPr id="3" name="Picture Placeholder 2">
            <a:extLst>
              <a:ext uri="{FF2B5EF4-FFF2-40B4-BE49-F238E27FC236}">
                <a16:creationId xmlns:a16="http://schemas.microsoft.com/office/drawing/2014/main" id="{130F1D2B-CBE7-6279-2158-7A9F3B5D5C61}"/>
              </a:ext>
            </a:extLst>
          </p:cNvPr>
          <p:cNvSpPr>
            <a:spLocks noGrp="1"/>
          </p:cNvSpPr>
          <p:nvPr>
            <p:ph type="pic" sz="quarter" idx="19" hasCustomPrompt="1"/>
          </p:nvPr>
        </p:nvSpPr>
        <p:spPr>
          <a:xfrm>
            <a:off x="457200" y="670560"/>
            <a:ext cx="11267440" cy="2139696"/>
          </a:xfrm>
          <a:custGeom>
            <a:avLst/>
            <a:gdLst>
              <a:gd name="connsiteX0" fmla="*/ 3783068 w 11267440"/>
              <a:gd name="connsiteY0" fmla="*/ 0 h 2139696"/>
              <a:gd name="connsiteX1" fmla="*/ 11267440 w 11267440"/>
              <a:gd name="connsiteY1" fmla="*/ 0 h 2139696"/>
              <a:gd name="connsiteX2" fmla="*/ 11267440 w 11267440"/>
              <a:gd name="connsiteY2" fmla="*/ 2139696 h 2139696"/>
              <a:gd name="connsiteX3" fmla="*/ 3783068 w 11267440"/>
              <a:gd name="connsiteY3" fmla="*/ 2139696 h 2139696"/>
              <a:gd name="connsiteX4" fmla="*/ 0 w 11267440"/>
              <a:gd name="connsiteY4" fmla="*/ 0 h 2139696"/>
              <a:gd name="connsiteX5" fmla="*/ 3677799 w 11267440"/>
              <a:gd name="connsiteY5" fmla="*/ 0 h 2139696"/>
              <a:gd name="connsiteX6" fmla="*/ 3677799 w 11267440"/>
              <a:gd name="connsiteY6" fmla="*/ 2139696 h 2139696"/>
              <a:gd name="connsiteX7" fmla="*/ 0 w 11267440"/>
              <a:gd name="connsiteY7" fmla="*/ 2139696 h 2139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7440" h="2139696">
                <a:moveTo>
                  <a:pt x="3783068" y="0"/>
                </a:moveTo>
                <a:lnTo>
                  <a:pt x="11267440" y="0"/>
                </a:lnTo>
                <a:lnTo>
                  <a:pt x="11267440" y="2139696"/>
                </a:lnTo>
                <a:lnTo>
                  <a:pt x="3783068" y="2139696"/>
                </a:lnTo>
                <a:close/>
                <a:moveTo>
                  <a:pt x="0" y="0"/>
                </a:moveTo>
                <a:lnTo>
                  <a:pt x="3677799" y="0"/>
                </a:lnTo>
                <a:lnTo>
                  <a:pt x="3677799" y="2139696"/>
                </a:lnTo>
                <a:lnTo>
                  <a:pt x="0" y="2139696"/>
                </a:lnTo>
                <a:close/>
              </a:path>
            </a:pathLst>
          </a:custGeom>
          <a:solidFill>
            <a:schemeClr val="accent2"/>
          </a:solidFill>
        </p:spPr>
        <p:txBody>
          <a:bodyPr wrap="square" anchor="t" anchorCtr="0">
            <a:noAutofit/>
          </a:bodyPr>
          <a:lstStyle>
            <a:lvl1pPr marL="0" indent="0" algn="ctr">
              <a:buNone/>
              <a:defRPr/>
            </a:lvl1pPr>
          </a:lstStyle>
          <a:p>
            <a:r>
              <a:rPr lang="en-US" dirty="0"/>
              <a:t>Click to add picture</a:t>
            </a:r>
          </a:p>
        </p:txBody>
      </p:sp>
      <p:sp>
        <p:nvSpPr>
          <p:cNvPr id="7" name="Content Placeholder 5">
            <a:extLst>
              <a:ext uri="{FF2B5EF4-FFF2-40B4-BE49-F238E27FC236}">
                <a16:creationId xmlns:a16="http://schemas.microsoft.com/office/drawing/2014/main" id="{135EE74D-5A60-B83C-5C2D-7B6FEA778FCB}"/>
              </a:ext>
            </a:extLst>
          </p:cNvPr>
          <p:cNvSpPr>
            <a:spLocks noGrp="1"/>
          </p:cNvSpPr>
          <p:nvPr>
            <p:ph sz="quarter" idx="4" hasCustomPrompt="1"/>
          </p:nvPr>
        </p:nvSpPr>
        <p:spPr>
          <a:xfrm>
            <a:off x="4305827" y="2878091"/>
            <a:ext cx="7418813" cy="3440485"/>
          </a:xfrm>
        </p:spPr>
        <p:txBody>
          <a:bodyPr anchor="ctr" anchorCtr="0">
            <a:normAutofit/>
          </a:bodyPr>
          <a:lstStyle>
            <a:lvl1pPr marL="283464" indent="-283464">
              <a:buFont typeface="Arial" panose="020B0604020202020204" pitchFamily="34" charset="0"/>
              <a:buChar char="•"/>
              <a:defRPr/>
            </a:lvl1pPr>
            <a:lvl2pPr marL="283464" indent="-283464">
              <a:buFont typeface="Arial" panose="020B0604020202020204" pitchFamily="34" charset="0"/>
              <a:buChar char="•"/>
              <a:defRPr/>
            </a:lvl2pPr>
            <a:lvl3pPr marL="283464" indent="-283464">
              <a:buFont typeface="Arial" panose="020B0604020202020204" pitchFamily="34" charset="0"/>
              <a:buChar char="•"/>
              <a:defRPr/>
            </a:lvl3pPr>
            <a:lvl4pPr marL="283464" indent="-283464">
              <a:buFont typeface="Arial" panose="020B0604020202020204" pitchFamily="34" charset="0"/>
              <a:buChar char="•"/>
              <a:defRPr/>
            </a:lvl4pPr>
            <a:lvl5pPr marL="283464" indent="-283464">
              <a:buFont typeface="Arial" panose="020B0604020202020204" pitchFamily="34" charset="0"/>
              <a:buChar char="•"/>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9">
            <a:extLst>
              <a:ext uri="{FF2B5EF4-FFF2-40B4-BE49-F238E27FC236}">
                <a16:creationId xmlns:a16="http://schemas.microsoft.com/office/drawing/2014/main" id="{2BCF1FAD-0BAD-2574-3352-B152DF76C150}"/>
              </a:ext>
            </a:extLst>
          </p:cNvPr>
          <p:cNvSpPr>
            <a:spLocks noGrp="1"/>
          </p:cNvSpPr>
          <p:nvPr>
            <p:ph type="ftr" sz="quarter" idx="17"/>
          </p:nvPr>
        </p:nvSpPr>
        <p:spPr/>
        <p:txBody>
          <a:bodyPr/>
          <a:lstStyle/>
          <a:p>
            <a:endParaRPr lang="en-US" dirty="0"/>
          </a:p>
        </p:txBody>
      </p:sp>
      <p:sp>
        <p:nvSpPr>
          <p:cNvPr id="9" name="Date Placeholder 8">
            <a:extLst>
              <a:ext uri="{FF2B5EF4-FFF2-40B4-BE49-F238E27FC236}">
                <a16:creationId xmlns:a16="http://schemas.microsoft.com/office/drawing/2014/main" id="{EC328E41-645E-D257-FFF3-93344A8E4FA5}"/>
              </a:ext>
            </a:extLst>
          </p:cNvPr>
          <p:cNvSpPr>
            <a:spLocks noGrp="1"/>
          </p:cNvSpPr>
          <p:nvPr>
            <p:ph type="dt" sz="half" idx="16"/>
          </p:nvPr>
        </p:nvSpPr>
        <p:spPr/>
        <p:txBody>
          <a:bodyPr/>
          <a:lstStyle/>
          <a:p>
            <a:r>
              <a:rPr lang="en-US"/>
              <a:t>20XX</a:t>
            </a:r>
            <a:endParaRPr lang="en-US" dirty="0"/>
          </a:p>
        </p:txBody>
      </p:sp>
      <p:sp>
        <p:nvSpPr>
          <p:cNvPr id="14" name="Slide Number Placeholder 13">
            <a:extLst>
              <a:ext uri="{FF2B5EF4-FFF2-40B4-BE49-F238E27FC236}">
                <a16:creationId xmlns:a16="http://schemas.microsoft.com/office/drawing/2014/main" id="{DEF9E45A-6561-C074-14CE-B3B63476D221}"/>
              </a:ext>
            </a:extLst>
          </p:cNvPr>
          <p:cNvSpPr>
            <a:spLocks noGrp="1"/>
          </p:cNvSpPr>
          <p:nvPr>
            <p:ph type="sldNum" sz="quarter" idx="18"/>
          </p:nvPr>
        </p:nvSpPr>
        <p:spPr>
          <a:xfrm>
            <a:off x="10672130"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8583640"/>
      </p:ext>
    </p:extLst>
  </p:cSld>
  <p:clrMapOvr>
    <a:masterClrMapping/>
  </p:clrMapOvr>
  <p:extLst>
    <p:ext uri="{DCECCB84-F9BA-43D5-87BE-67443E8EF086}">
      <p15:sldGuideLst xmlns:p15="http://schemas.microsoft.com/office/powerpoint/2012/main">
        <p15:guide id="1" orient="horz">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524000" y="1143000"/>
            <a:ext cx="9144000" cy="2585720"/>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1524000" y="3799840"/>
            <a:ext cx="9144000" cy="2052320"/>
          </a:xfrm>
        </p:spPr>
        <p:txBody>
          <a:bodyPr anchor="t">
            <a:no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296853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90880"/>
            <a:ext cx="11267440" cy="1143000"/>
          </a:xfrm>
        </p:spPr>
        <p:txBody>
          <a:bodyPr/>
          <a:lstStyle>
            <a:lvl1pPr>
              <a:defRPr/>
            </a:lvl1pPr>
          </a:lstStyle>
          <a:p>
            <a:r>
              <a:rPr lang="en-US" dirty="0"/>
              <a:t>Click to add title</a:t>
            </a:r>
          </a:p>
        </p:txBody>
      </p:sp>
      <p:sp>
        <p:nvSpPr>
          <p:cNvPr id="9" name="Content Placeholder 3">
            <a:extLst>
              <a:ext uri="{FF2B5EF4-FFF2-40B4-BE49-F238E27FC236}">
                <a16:creationId xmlns:a16="http://schemas.microsoft.com/office/drawing/2014/main" id="{ECA520B1-DC84-A47D-1F5E-CCD567EB2D86}"/>
              </a:ext>
            </a:extLst>
          </p:cNvPr>
          <p:cNvSpPr>
            <a:spLocks noGrp="1"/>
          </p:cNvSpPr>
          <p:nvPr>
            <p:ph sz="half" idx="13" hasCustomPrompt="1"/>
          </p:nvPr>
        </p:nvSpPr>
        <p:spPr>
          <a:xfrm>
            <a:off x="457200" y="2187362"/>
            <a:ext cx="3657600" cy="3633047"/>
          </a:xfrm>
        </p:spPr>
        <p:txBody>
          <a:bodyPr anchor="t">
            <a:normAutofit/>
          </a:bodyPr>
          <a:lstStyle>
            <a:lvl1pPr marL="342900" indent="-342900">
              <a:buFont typeface="+mj-lt"/>
              <a:buAutoNum type="arabicPeriod"/>
              <a:defRPr sz="1800"/>
            </a:lvl1pPr>
            <a:lvl2pPr marL="914400" indent="-342900">
              <a:buFont typeface="+mj-lt"/>
              <a:buAutoNum type="alphaLcPeriod"/>
              <a:defRPr sz="1800"/>
            </a:lvl2pPr>
            <a:lvl3pPr marL="1371600" indent="-342900">
              <a:buFont typeface="+mj-lt"/>
              <a:buAutoNum type="arabicPeriod"/>
              <a:defRPr sz="1800"/>
            </a:lvl3pPr>
            <a:lvl4pPr marL="1600200" indent="-342900">
              <a:buFont typeface="+mj-lt"/>
              <a:buAutoNum type="alphaLcParenR"/>
              <a:defRPr sz="1800"/>
            </a:lvl4pPr>
            <a:lvl5pPr marL="2057400" indent="-400050">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282437" y="2187361"/>
            <a:ext cx="7442203" cy="3633047"/>
          </a:xfrm>
        </p:spPr>
        <p:txBody>
          <a:bodyPr anchor="t">
            <a:normAutofit/>
          </a:bodyPr>
          <a:lstStyle>
            <a:lvl1pPr marL="0" indent="0">
              <a:buNone/>
              <a:defRPr sz="1800"/>
            </a:lvl1pPr>
            <a:lvl2pPr marL="0">
              <a:defRPr sz="1800"/>
            </a:lvl2pPr>
            <a:lvl3pPr marL="548640">
              <a:defRPr sz="1800"/>
            </a:lvl3pPr>
            <a:lvl4pPr marL="822960">
              <a:defRPr sz="1800"/>
            </a:lvl4pPr>
            <a:lvl5pPr marL="1097280">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457200" y="6423914"/>
            <a:ext cx="7041202" cy="365125"/>
          </a:xfrm>
        </p:spPr>
        <p:txBody>
          <a:bodyPr/>
          <a:lstStyle/>
          <a:p>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7" name="Slide Number Placeholder 6"/>
          <p:cNvSpPr>
            <a:spLocks noGrp="1"/>
          </p:cNvSpPr>
          <p:nvPr>
            <p:ph type="sldNum" sz="quarter" idx="12"/>
          </p:nvPr>
        </p:nvSpPr>
        <p:spPr>
          <a:xfrm>
            <a:off x="10558300" y="6423914"/>
            <a:ext cx="116634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9833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957535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01489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861492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49155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297532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3201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a:t>20XX</a:t>
            </a:r>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98907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5864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a:t>20XX</a:t>
            </a:r>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7" name="Group 6">
            <a:extLst>
              <a:ext uri="{FF2B5EF4-FFF2-40B4-BE49-F238E27FC236}">
                <a16:creationId xmlns:a16="http://schemas.microsoft.com/office/drawing/2014/main" id="{E457D222-120F-E222-DE7E-B44B0BC1863F}"/>
              </a:ext>
            </a:extLst>
          </p:cNvPr>
          <p:cNvGrpSpPr/>
          <p:nvPr userDrawn="1"/>
        </p:nvGrpSpPr>
        <p:grpSpPr>
          <a:xfrm>
            <a:off x="428696" y="482137"/>
            <a:ext cx="11301155" cy="81191"/>
            <a:chOff x="428696" y="482137"/>
            <a:chExt cx="11301155" cy="81191"/>
          </a:xfrm>
        </p:grpSpPr>
        <p:sp>
          <p:nvSpPr>
            <p:cNvPr id="8" name="Rectangle 7">
              <a:extLst>
                <a:ext uri="{FF2B5EF4-FFF2-40B4-BE49-F238E27FC236}">
                  <a16:creationId xmlns:a16="http://schemas.microsoft.com/office/drawing/2014/main" id="{09DF259B-1168-B954-21F8-A08A3C462F3C}"/>
                </a:ext>
              </a:extLst>
            </p:cNvPr>
            <p:cNvSpPr/>
            <p:nvPr/>
          </p:nvSpPr>
          <p:spPr>
            <a:xfrm flipV="1">
              <a:off x="428696" y="482137"/>
              <a:ext cx="3703321" cy="81191"/>
            </a:xfrm>
            <a:prstGeom prst="rect">
              <a:avLst/>
            </a:prstGeom>
            <a:solidFill>
              <a:schemeClr val="accent3"/>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B5A595C-AA3A-9D82-01BB-7810CE5F7A5E}"/>
                </a:ext>
              </a:extLst>
            </p:cNvPr>
            <p:cNvSpPr/>
            <p:nvPr/>
          </p:nvSpPr>
          <p:spPr>
            <a:xfrm flipV="1">
              <a:off x="4235926" y="482137"/>
              <a:ext cx="3703321" cy="81191"/>
            </a:xfrm>
            <a:prstGeom prst="rect">
              <a:avLst/>
            </a:prstGeom>
            <a:solidFill>
              <a:schemeClr val="accent1"/>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178CB63-8F78-566B-8120-9DC73FB7B23B}"/>
                </a:ext>
              </a:extLst>
            </p:cNvPr>
            <p:cNvSpPr/>
            <p:nvPr/>
          </p:nvSpPr>
          <p:spPr>
            <a:xfrm flipV="1">
              <a:off x="8026530" y="482137"/>
              <a:ext cx="3703321" cy="81191"/>
            </a:xfrm>
            <a:prstGeom prst="rect">
              <a:avLst/>
            </a:prstGeom>
            <a:solidFill>
              <a:schemeClr val="accent4"/>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0910551"/>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 id="2147483817" r:id="rId18"/>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79F0267-9D1C-BDA9-A152-B01CD379FC92}"/>
              </a:ext>
            </a:extLst>
          </p:cNvPr>
          <p:cNvSpPr>
            <a:spLocks noGrp="1"/>
          </p:cNvSpPr>
          <p:nvPr>
            <p:ph type="ctrTitle"/>
          </p:nvPr>
        </p:nvSpPr>
        <p:spPr>
          <a:xfrm>
            <a:off x="463295" y="4239051"/>
            <a:ext cx="11265407" cy="1499616"/>
          </a:xfrm>
        </p:spPr>
        <p:txBody>
          <a:bodyPr/>
          <a:lstStyle/>
          <a:p>
            <a:pPr algn="ctr"/>
            <a:r>
              <a:rPr lang="en-US" dirty="0"/>
              <a:t>Smart home project</a:t>
            </a:r>
          </a:p>
        </p:txBody>
      </p:sp>
      <p:pic>
        <p:nvPicPr>
          <p:cNvPr id="5" name="Picture 4">
            <a:extLst>
              <a:ext uri="{FF2B5EF4-FFF2-40B4-BE49-F238E27FC236}">
                <a16:creationId xmlns:a16="http://schemas.microsoft.com/office/drawing/2014/main" id="{CC3A14E1-8B79-42DC-8910-6B32B566A3E6}"/>
              </a:ext>
            </a:extLst>
          </p:cNvPr>
          <p:cNvPicPr>
            <a:picLocks noChangeAspect="1"/>
          </p:cNvPicPr>
          <p:nvPr/>
        </p:nvPicPr>
        <p:blipFill>
          <a:blip r:embed="rId3"/>
          <a:stretch>
            <a:fillRect/>
          </a:stretch>
        </p:blipFill>
        <p:spPr>
          <a:xfrm>
            <a:off x="1072717" y="923885"/>
            <a:ext cx="10046565" cy="3750353"/>
          </a:xfrm>
          <a:prstGeom prst="rect">
            <a:avLst/>
          </a:prstGeom>
        </p:spPr>
      </p:pic>
    </p:spTree>
    <p:extLst>
      <p:ext uri="{BB962C8B-B14F-4D97-AF65-F5344CB8AC3E}">
        <p14:creationId xmlns:p14="http://schemas.microsoft.com/office/powerpoint/2010/main" val="1039759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23E1E4-7CB2-923B-9D41-672CB85E05DA}"/>
              </a:ext>
            </a:extLst>
          </p:cNvPr>
          <p:cNvSpPr>
            <a:spLocks noGrp="1"/>
          </p:cNvSpPr>
          <p:nvPr>
            <p:ph type="title"/>
          </p:nvPr>
        </p:nvSpPr>
        <p:spPr/>
        <p:txBody>
          <a:bodyPr/>
          <a:lstStyle/>
          <a:p>
            <a:r>
              <a:rPr lang="en-US" dirty="0"/>
              <a:t>Agenda	</a:t>
            </a:r>
          </a:p>
        </p:txBody>
      </p:sp>
      <p:sp>
        <p:nvSpPr>
          <p:cNvPr id="8" name="Content Placeholder 7">
            <a:extLst>
              <a:ext uri="{FF2B5EF4-FFF2-40B4-BE49-F238E27FC236}">
                <a16:creationId xmlns:a16="http://schemas.microsoft.com/office/drawing/2014/main" id="{1A667A9A-3428-68BE-D555-0DE1859FDF8A}"/>
              </a:ext>
            </a:extLst>
          </p:cNvPr>
          <p:cNvSpPr>
            <a:spLocks noGrp="1"/>
          </p:cNvSpPr>
          <p:nvPr>
            <p:ph sz="quarter" idx="4"/>
          </p:nvPr>
        </p:nvSpPr>
        <p:spPr/>
        <p:txBody>
          <a:bodyPr>
            <a:normAutofit lnSpcReduction="10000"/>
          </a:bodyPr>
          <a:lstStyle/>
          <a:p>
            <a:pPr marL="571500" indent="-571500">
              <a:buFont typeface="Arial" panose="020B0604020202020204" pitchFamily="34" charset="0"/>
              <a:buChar char="•"/>
            </a:pPr>
            <a:r>
              <a:rPr lang="en-US" sz="3600" dirty="0">
                <a:latin typeface="Aldhabi" panose="01000000000000000000" pitchFamily="2" charset="-78"/>
                <a:cs typeface="Aldhabi" panose="01000000000000000000" pitchFamily="2" charset="-78"/>
              </a:rPr>
              <a:t>Introduction </a:t>
            </a:r>
          </a:p>
          <a:p>
            <a:pPr marL="571500" indent="-571500">
              <a:buFont typeface="Arial" panose="020B0604020202020204" pitchFamily="34" charset="0"/>
              <a:buChar char="•"/>
            </a:pPr>
            <a:r>
              <a:rPr lang="en-US" sz="3600" dirty="0">
                <a:latin typeface="Aldhabi" panose="01000000000000000000" pitchFamily="2" charset="-78"/>
                <a:cs typeface="Aldhabi" panose="01000000000000000000" pitchFamily="2" charset="-78"/>
              </a:rPr>
              <a:t>Objectives</a:t>
            </a:r>
          </a:p>
          <a:p>
            <a:pPr marL="571500" indent="-571500">
              <a:buFont typeface="Arial" panose="020B0604020202020204" pitchFamily="34" charset="0"/>
              <a:buChar char="•"/>
            </a:pPr>
            <a:r>
              <a:rPr lang="en-US" sz="3600" dirty="0">
                <a:latin typeface="Aldhabi" panose="01000000000000000000" pitchFamily="2" charset="-78"/>
                <a:cs typeface="Aldhabi" panose="01000000000000000000" pitchFamily="2" charset="-78"/>
              </a:rPr>
              <a:t>Features </a:t>
            </a:r>
          </a:p>
          <a:p>
            <a:pPr marL="571500" indent="-571500">
              <a:buFont typeface="Arial" panose="020B0604020202020204" pitchFamily="34" charset="0"/>
              <a:buChar char="•"/>
            </a:pPr>
            <a:r>
              <a:rPr lang="en-US" sz="3600" dirty="0">
                <a:latin typeface="Aldhabi" panose="01000000000000000000" pitchFamily="2" charset="-78"/>
                <a:cs typeface="Aldhabi" panose="01000000000000000000" pitchFamily="2" charset="-78"/>
              </a:rPr>
              <a:t>Implementation </a:t>
            </a:r>
          </a:p>
          <a:p>
            <a:pPr marL="571500" indent="-571500">
              <a:buFont typeface="Arial" panose="020B0604020202020204" pitchFamily="34" charset="0"/>
              <a:buChar char="•"/>
            </a:pPr>
            <a:r>
              <a:rPr lang="en-US" sz="3600" dirty="0">
                <a:latin typeface="Aldhabi" panose="01000000000000000000" pitchFamily="2" charset="-78"/>
                <a:cs typeface="Aldhabi" panose="01000000000000000000" pitchFamily="2" charset="-78"/>
              </a:rPr>
              <a:t>Benefits</a:t>
            </a:r>
          </a:p>
          <a:p>
            <a:endParaRPr lang="ar-EG" dirty="0"/>
          </a:p>
          <a:p>
            <a:endParaRPr lang="en-US" dirty="0"/>
          </a:p>
        </p:txBody>
      </p:sp>
    </p:spTree>
    <p:extLst>
      <p:ext uri="{BB962C8B-B14F-4D97-AF65-F5344CB8AC3E}">
        <p14:creationId xmlns:p14="http://schemas.microsoft.com/office/powerpoint/2010/main" val="2201125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B68E91FE-1E96-9012-B0A7-9E9605A1D060}"/>
              </a:ext>
            </a:extLst>
          </p:cNvPr>
          <p:cNvSpPr>
            <a:spLocks noGrp="1"/>
          </p:cNvSpPr>
          <p:nvPr>
            <p:ph type="ctrTitle"/>
          </p:nvPr>
        </p:nvSpPr>
        <p:spPr/>
        <p:txBody>
          <a:bodyPr>
            <a:normAutofit/>
          </a:bodyPr>
          <a:lstStyle/>
          <a:p>
            <a:r>
              <a:rPr lang="en-US" dirty="0"/>
              <a:t>System analysis</a:t>
            </a:r>
          </a:p>
        </p:txBody>
      </p:sp>
      <p:pic>
        <p:nvPicPr>
          <p:cNvPr id="5" name="Picture 4">
            <a:extLst>
              <a:ext uri="{FF2B5EF4-FFF2-40B4-BE49-F238E27FC236}">
                <a16:creationId xmlns:a16="http://schemas.microsoft.com/office/drawing/2014/main" id="{0E772D51-C6B5-46E9-B2BB-B54DDA5DE0D3}"/>
              </a:ext>
            </a:extLst>
          </p:cNvPr>
          <p:cNvPicPr>
            <a:picLocks noChangeAspect="1"/>
          </p:cNvPicPr>
          <p:nvPr/>
        </p:nvPicPr>
        <p:blipFill>
          <a:blip r:embed="rId3"/>
          <a:stretch>
            <a:fillRect/>
          </a:stretch>
        </p:blipFill>
        <p:spPr>
          <a:xfrm>
            <a:off x="1934664" y="883920"/>
            <a:ext cx="8322672" cy="4383156"/>
          </a:xfrm>
          <a:prstGeom prst="rect">
            <a:avLst/>
          </a:prstGeom>
        </p:spPr>
      </p:pic>
    </p:spTree>
    <p:extLst>
      <p:ext uri="{BB962C8B-B14F-4D97-AF65-F5344CB8AC3E}">
        <p14:creationId xmlns:p14="http://schemas.microsoft.com/office/powerpoint/2010/main" val="1721841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66CF7-69F4-F432-4747-28EF15528DB9}"/>
              </a:ext>
            </a:extLst>
          </p:cNvPr>
          <p:cNvSpPr>
            <a:spLocks noGrp="1"/>
          </p:cNvSpPr>
          <p:nvPr>
            <p:ph type="ctrTitle"/>
          </p:nvPr>
        </p:nvSpPr>
        <p:spPr>
          <a:xfrm>
            <a:off x="80681" y="-941294"/>
            <a:ext cx="3963000" cy="3188148"/>
          </a:xfrm>
        </p:spPr>
        <p:txBody>
          <a:bodyPr/>
          <a:lstStyle/>
          <a:p>
            <a:r>
              <a:rPr lang="en-US" dirty="0"/>
              <a:t>features</a:t>
            </a:r>
          </a:p>
        </p:txBody>
      </p:sp>
      <p:sp>
        <p:nvSpPr>
          <p:cNvPr id="3" name="Subtitle 2">
            <a:extLst>
              <a:ext uri="{FF2B5EF4-FFF2-40B4-BE49-F238E27FC236}">
                <a16:creationId xmlns:a16="http://schemas.microsoft.com/office/drawing/2014/main" id="{44082E89-DB15-6D26-7098-DA9792B0B085}"/>
              </a:ext>
            </a:extLst>
          </p:cNvPr>
          <p:cNvSpPr>
            <a:spLocks noGrp="1"/>
          </p:cNvSpPr>
          <p:nvPr>
            <p:ph type="subTitle" idx="1"/>
          </p:nvPr>
        </p:nvSpPr>
        <p:spPr>
          <a:xfrm>
            <a:off x="499633" y="2550758"/>
            <a:ext cx="4592319" cy="3348018"/>
          </a:xfrm>
        </p:spPr>
        <p:txBody>
          <a:bodyPr/>
          <a:lstStyle/>
          <a:p>
            <a:pPr marL="285750" indent="-285750">
              <a:buFont typeface="Arial" panose="020B0604020202020204" pitchFamily="34" charset="0"/>
              <a:buChar char="•"/>
            </a:pPr>
            <a:r>
              <a:rPr lang="en-US" sz="3600" dirty="0">
                <a:latin typeface="Aldhabi" panose="01000000000000000000" pitchFamily="2" charset="-78"/>
                <a:cs typeface="Aldhabi" panose="01000000000000000000" pitchFamily="2" charset="-78"/>
              </a:rPr>
              <a:t>Door lock </a:t>
            </a:r>
          </a:p>
          <a:p>
            <a:pPr marL="285750" indent="-285750">
              <a:buFont typeface="Arial" panose="020B0604020202020204" pitchFamily="34" charset="0"/>
              <a:buChar char="•"/>
            </a:pPr>
            <a:r>
              <a:rPr lang="en-US" sz="3600" dirty="0">
                <a:latin typeface="Aldhabi" panose="01000000000000000000" pitchFamily="2" charset="-78"/>
                <a:cs typeface="Aldhabi" panose="01000000000000000000" pitchFamily="2" charset="-78"/>
              </a:rPr>
              <a:t>Air conditioner </a:t>
            </a:r>
          </a:p>
          <a:p>
            <a:pPr marL="285750" indent="-285750">
              <a:buFont typeface="Arial" panose="020B0604020202020204" pitchFamily="34" charset="0"/>
              <a:buChar char="•"/>
            </a:pPr>
            <a:r>
              <a:rPr lang="en-US" sz="3600" dirty="0">
                <a:latin typeface="Aldhabi" panose="01000000000000000000" pitchFamily="2" charset="-78"/>
                <a:cs typeface="Aldhabi" panose="01000000000000000000" pitchFamily="2" charset="-78"/>
              </a:rPr>
              <a:t>Lamps </a:t>
            </a:r>
          </a:p>
          <a:p>
            <a:pPr marL="285750" indent="-285750">
              <a:buFont typeface="Arial" panose="020B0604020202020204" pitchFamily="34" charset="0"/>
              <a:buChar char="•"/>
            </a:pPr>
            <a:r>
              <a:rPr lang="en-US" sz="3600" dirty="0">
                <a:latin typeface="Aldhabi" panose="01000000000000000000" pitchFamily="2" charset="-78"/>
                <a:cs typeface="Aldhabi" panose="01000000000000000000" pitchFamily="2" charset="-78"/>
              </a:rPr>
              <a:t>Alarm </a:t>
            </a:r>
            <a:endParaRPr lang="ar-EG" sz="36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1605306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618A4-5020-A570-BAAC-71C22849B320}"/>
              </a:ext>
            </a:extLst>
          </p:cNvPr>
          <p:cNvSpPr>
            <a:spLocks noGrp="1"/>
          </p:cNvSpPr>
          <p:nvPr>
            <p:ph type="title"/>
          </p:nvPr>
        </p:nvSpPr>
        <p:spPr>
          <a:xfrm>
            <a:off x="304800" y="2205738"/>
            <a:ext cx="3729789" cy="3440485"/>
          </a:xfrm>
        </p:spPr>
        <p:txBody>
          <a:bodyPr/>
          <a:lstStyle/>
          <a:p>
            <a:r>
              <a:rPr lang="en-US" dirty="0"/>
              <a:t>Implementation</a:t>
            </a:r>
          </a:p>
        </p:txBody>
      </p:sp>
      <p:sp>
        <p:nvSpPr>
          <p:cNvPr id="10" name="Content Placeholder 9">
            <a:extLst>
              <a:ext uri="{FF2B5EF4-FFF2-40B4-BE49-F238E27FC236}">
                <a16:creationId xmlns:a16="http://schemas.microsoft.com/office/drawing/2014/main" id="{C9475E86-FFB0-87BC-084C-C728916152B0}"/>
              </a:ext>
            </a:extLst>
          </p:cNvPr>
          <p:cNvSpPr>
            <a:spLocks noGrp="1"/>
          </p:cNvSpPr>
          <p:nvPr>
            <p:ph sz="quarter" idx="4"/>
          </p:nvPr>
        </p:nvSpPr>
        <p:spPr>
          <a:xfrm>
            <a:off x="3747247" y="1326776"/>
            <a:ext cx="7977393" cy="5226423"/>
          </a:xfrm>
        </p:spPr>
        <p:txBody>
          <a:bodyPr>
            <a:noAutofit/>
          </a:bodyPr>
          <a:lstStyle/>
          <a:p>
            <a:pPr marL="0" indent="0">
              <a:buNone/>
            </a:pPr>
            <a:r>
              <a:rPr lang="en-US" sz="2800" dirty="0">
                <a:latin typeface="Aldhabi" panose="01000000000000000000" pitchFamily="2" charset="-78"/>
                <a:cs typeface="Aldhabi" panose="01000000000000000000" pitchFamily="2" charset="-78"/>
              </a:rPr>
              <a:t>In our system </a:t>
            </a:r>
          </a:p>
          <a:p>
            <a:r>
              <a:rPr lang="en-US" sz="2800" dirty="0">
                <a:latin typeface="Aldhabi" panose="01000000000000000000" pitchFamily="2" charset="-78"/>
                <a:cs typeface="Aldhabi" panose="01000000000000000000" pitchFamily="2" charset="-78"/>
              </a:rPr>
              <a:t>we have two modes : </a:t>
            </a:r>
          </a:p>
          <a:p>
            <a:pPr marL="342900" indent="-342900">
              <a:buFont typeface="+mj-lt"/>
              <a:buAutoNum type="arabicPeriod"/>
            </a:pPr>
            <a:r>
              <a:rPr lang="en-US" sz="2800" dirty="0">
                <a:latin typeface="Aldhabi" panose="01000000000000000000" pitchFamily="2" charset="-78"/>
                <a:cs typeface="Aldhabi" panose="01000000000000000000" pitchFamily="2" charset="-78"/>
              </a:rPr>
              <a:t>Admin mode : can register any user or remove .</a:t>
            </a:r>
          </a:p>
          <a:p>
            <a:pPr marL="342900" indent="-342900">
              <a:buFont typeface="+mj-lt"/>
              <a:buAutoNum type="arabicPeriod"/>
            </a:pPr>
            <a:r>
              <a:rPr lang="en-US" sz="2800" dirty="0">
                <a:latin typeface="Aldhabi" panose="01000000000000000000" pitchFamily="2" charset="-78"/>
                <a:cs typeface="Aldhabi" panose="01000000000000000000" pitchFamily="2" charset="-78"/>
              </a:rPr>
              <a:t>User mode  : use LCD and Keypad  and can access to all applies except the door opening. </a:t>
            </a:r>
          </a:p>
          <a:p>
            <a:r>
              <a:rPr lang="en-US" sz="2800" dirty="0">
                <a:latin typeface="Aldhabi" panose="01000000000000000000" pitchFamily="2" charset="-78"/>
                <a:cs typeface="Aldhabi" panose="01000000000000000000" pitchFamily="2" charset="-78"/>
              </a:rPr>
              <a:t>Remoted controlled by mobile or lab top </a:t>
            </a:r>
          </a:p>
          <a:p>
            <a:r>
              <a:rPr lang="en-US" sz="2800" dirty="0">
                <a:latin typeface="Aldhabi" panose="01000000000000000000" pitchFamily="2" charset="-78"/>
                <a:cs typeface="Aldhabi" panose="01000000000000000000" pitchFamily="2" charset="-78"/>
              </a:rPr>
              <a:t>For emergency cases or controlling without mobile or lap-top use LCD and Keypad “user mode only”.</a:t>
            </a:r>
          </a:p>
          <a:p>
            <a:r>
              <a:rPr lang="en-US" sz="2800" dirty="0">
                <a:latin typeface="Aldhabi" panose="01000000000000000000" pitchFamily="2" charset="-78"/>
                <a:cs typeface="Aldhabi" panose="01000000000000000000" pitchFamily="2" charset="-78"/>
              </a:rPr>
              <a:t>If admin or any user or passwords are entered wrong more than 3 trial, the system must break down and fire alarm until reset.</a:t>
            </a:r>
            <a:endParaRPr lang="ar-EG" sz="28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3695820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903843E-1FAB-AFBB-BDC9-440FCC8CFB12}"/>
              </a:ext>
            </a:extLst>
          </p:cNvPr>
          <p:cNvSpPr>
            <a:spLocks noGrp="1"/>
          </p:cNvSpPr>
          <p:nvPr>
            <p:ph type="ctrTitle"/>
          </p:nvPr>
        </p:nvSpPr>
        <p:spPr>
          <a:xfrm>
            <a:off x="466163" y="721659"/>
            <a:ext cx="9968753" cy="5414682"/>
          </a:xfrm>
          <a:noFill/>
        </p:spPr>
        <p:txBody>
          <a:bodyPr/>
          <a:lstStyle/>
          <a:p>
            <a:pPr marL="0" indent="0" algn="l"/>
            <a:r>
              <a:rPr lang="en-US" sz="3200" b="1" dirty="0">
                <a:latin typeface="Aldhabi" panose="01000000000000000000" pitchFamily="2" charset="-78"/>
                <a:cs typeface="Aldhabi" panose="01000000000000000000" pitchFamily="2" charset="-78"/>
              </a:rPr>
              <a:t>Component: </a:t>
            </a:r>
            <a:br>
              <a:rPr lang="en-US" sz="3200" dirty="0">
                <a:latin typeface="Aldhabi" panose="01000000000000000000" pitchFamily="2" charset="-78"/>
                <a:cs typeface="Aldhabi" panose="01000000000000000000" pitchFamily="2" charset="-78"/>
              </a:rPr>
            </a:br>
            <a:r>
              <a:rPr lang="en-US" sz="3200" dirty="0">
                <a:solidFill>
                  <a:schemeClr val="accent1"/>
                </a:solidFill>
                <a:latin typeface="Aldhabi" panose="01000000000000000000" pitchFamily="2" charset="-78"/>
                <a:cs typeface="Aldhabi" panose="01000000000000000000" pitchFamily="2" charset="-78"/>
              </a:rPr>
              <a:t>LCD&amp;KEYPAD</a:t>
            </a:r>
            <a:br>
              <a:rPr lang="en-US" sz="3200" dirty="0">
                <a:solidFill>
                  <a:srgbClr val="002060"/>
                </a:solidFill>
                <a:latin typeface="Aldhabi" panose="01000000000000000000" pitchFamily="2" charset="-78"/>
                <a:cs typeface="Aldhabi" panose="01000000000000000000" pitchFamily="2" charset="-78"/>
              </a:rPr>
            </a:br>
            <a:r>
              <a:rPr lang="en-US" sz="3200" dirty="0">
                <a:latin typeface="Aldhabi" panose="01000000000000000000" pitchFamily="2" charset="-78"/>
                <a:cs typeface="Aldhabi" panose="01000000000000000000" pitchFamily="2" charset="-78"/>
              </a:rPr>
              <a:t>They are used to login to system as a user only. </a:t>
            </a:r>
            <a:br>
              <a:rPr lang="en-US" sz="3200" dirty="0">
                <a:latin typeface="Aldhabi" panose="01000000000000000000" pitchFamily="2" charset="-78"/>
                <a:cs typeface="Aldhabi" panose="01000000000000000000" pitchFamily="2" charset="-78"/>
              </a:rPr>
            </a:br>
            <a:r>
              <a:rPr lang="en-US" sz="3200" dirty="0">
                <a:latin typeface="Aldhabi" panose="01000000000000000000" pitchFamily="2" charset="-78"/>
                <a:cs typeface="Aldhabi" panose="01000000000000000000" pitchFamily="2" charset="-78"/>
              </a:rPr>
              <a:t>After login, user can control all features except opening door.</a:t>
            </a:r>
            <a:br>
              <a:rPr lang="en-US" sz="3200" dirty="0">
                <a:latin typeface="Aldhabi" panose="01000000000000000000" pitchFamily="2" charset="-78"/>
                <a:cs typeface="Aldhabi" panose="01000000000000000000" pitchFamily="2" charset="-78"/>
              </a:rPr>
            </a:br>
            <a:r>
              <a:rPr lang="en-US" sz="3200" dirty="0">
                <a:latin typeface="Aldhabi" panose="01000000000000000000" pitchFamily="2" charset="-78"/>
                <a:cs typeface="Aldhabi" panose="01000000000000000000" pitchFamily="2" charset="-78"/>
              </a:rPr>
              <a:t>They can control the system even if any user login by remoted mode except admin until allowing of admin.</a:t>
            </a:r>
            <a:br>
              <a:rPr lang="en-US" sz="3200" dirty="0">
                <a:latin typeface="Aldhabi" panose="01000000000000000000" pitchFamily="2" charset="-78"/>
                <a:cs typeface="Aldhabi" panose="01000000000000000000" pitchFamily="2" charset="-78"/>
              </a:rPr>
            </a:br>
            <a:r>
              <a:rPr lang="en-US" sz="3200" dirty="0">
                <a:latin typeface="Aldhabi" panose="01000000000000000000" pitchFamily="2" charset="-78"/>
                <a:cs typeface="Aldhabi" panose="01000000000000000000" pitchFamily="2" charset="-78"/>
              </a:rPr>
              <a:t>The interfacing of LCD must display the running devices if the keypad-LCD system is not used. </a:t>
            </a:r>
            <a:br>
              <a:rPr lang="en-US" sz="3200" dirty="0">
                <a:latin typeface="Aldhabi" panose="01000000000000000000" pitchFamily="2" charset="-78"/>
                <a:cs typeface="Aldhabi" panose="01000000000000000000" pitchFamily="2" charset="-78"/>
              </a:rPr>
            </a:br>
            <a:r>
              <a:rPr lang="en-US" sz="3200" dirty="0">
                <a:latin typeface="Aldhabi" panose="01000000000000000000" pitchFamily="2" charset="-78"/>
                <a:cs typeface="Aldhabi" panose="01000000000000000000" pitchFamily="2" charset="-78"/>
              </a:rPr>
              <a:t>The user’s usernames in this system different than the user’s usernames in the remoting system.</a:t>
            </a:r>
            <a:br>
              <a:rPr lang="ar-EG" sz="3200" dirty="0">
                <a:latin typeface="Aldhabi" panose="01000000000000000000" pitchFamily="2" charset="-78"/>
                <a:cs typeface="Aldhabi" panose="01000000000000000000" pitchFamily="2" charset="-78"/>
              </a:rPr>
            </a:br>
            <a:endParaRPr lang="en-US" sz="3200" dirty="0"/>
          </a:p>
        </p:txBody>
      </p:sp>
    </p:spTree>
    <p:extLst>
      <p:ext uri="{BB962C8B-B14F-4D97-AF65-F5344CB8AC3E}">
        <p14:creationId xmlns:p14="http://schemas.microsoft.com/office/powerpoint/2010/main" val="435195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F0FD1A0-C075-EE18-B3AE-363C242D0BCE}"/>
              </a:ext>
            </a:extLst>
          </p:cNvPr>
          <p:cNvSpPr>
            <a:spLocks noGrp="1"/>
          </p:cNvSpPr>
          <p:nvPr>
            <p:ph type="title"/>
          </p:nvPr>
        </p:nvSpPr>
        <p:spPr>
          <a:xfrm>
            <a:off x="462280" y="1541928"/>
            <a:ext cx="11267440" cy="4428565"/>
          </a:xfrm>
        </p:spPr>
        <p:txBody>
          <a:bodyPr>
            <a:noAutofit/>
          </a:bodyPr>
          <a:lstStyle/>
          <a:p>
            <a:pPr marL="0" indent="0"/>
            <a:r>
              <a:rPr lang="en-US" sz="3200" dirty="0">
                <a:solidFill>
                  <a:srgbClr val="002060"/>
                </a:solidFill>
                <a:latin typeface="Aldhabi" panose="01000000000000000000" pitchFamily="2" charset="-78"/>
                <a:cs typeface="Aldhabi" panose="01000000000000000000" pitchFamily="2" charset="-78"/>
              </a:rPr>
              <a:t>EEPROM</a:t>
            </a:r>
            <a:r>
              <a:rPr lang="en-US" sz="3200" dirty="0">
                <a:latin typeface="Aldhabi" panose="01000000000000000000" pitchFamily="2" charset="-78"/>
                <a:cs typeface="Aldhabi" panose="01000000000000000000" pitchFamily="2" charset="-78"/>
              </a:rPr>
              <a:t> </a:t>
            </a:r>
            <a:br>
              <a:rPr lang="ar-EG" sz="3200" dirty="0">
                <a:latin typeface="Aldhabi" panose="01000000000000000000" pitchFamily="2" charset="-78"/>
                <a:cs typeface="Aldhabi" panose="01000000000000000000" pitchFamily="2" charset="-78"/>
              </a:rPr>
            </a:br>
            <a:r>
              <a:rPr lang="en-US" sz="3200" dirty="0">
                <a:latin typeface="Aldhabi" panose="01000000000000000000" pitchFamily="2" charset="-78"/>
                <a:cs typeface="Aldhabi" panose="01000000000000000000" pitchFamily="2" charset="-78"/>
              </a:rPr>
              <a:t>Storing the new user to the system “registration”. </a:t>
            </a:r>
            <a:br>
              <a:rPr lang="en-US" sz="3200" dirty="0">
                <a:latin typeface="Aldhabi" panose="01000000000000000000" pitchFamily="2" charset="-78"/>
                <a:cs typeface="Aldhabi" panose="01000000000000000000" pitchFamily="2" charset="-78"/>
              </a:rPr>
            </a:br>
            <a:r>
              <a:rPr lang="en-US" sz="3200" dirty="0">
                <a:latin typeface="Aldhabi" panose="01000000000000000000" pitchFamily="2" charset="-78"/>
                <a:cs typeface="Aldhabi" panose="01000000000000000000" pitchFamily="2" charset="-78"/>
              </a:rPr>
              <a:t>It must be Read/write in admin mode. </a:t>
            </a:r>
            <a:br>
              <a:rPr lang="en-US" sz="3200" dirty="0">
                <a:latin typeface="Aldhabi" panose="01000000000000000000" pitchFamily="2" charset="-78"/>
                <a:cs typeface="Aldhabi" panose="01000000000000000000" pitchFamily="2" charset="-78"/>
              </a:rPr>
            </a:br>
            <a:r>
              <a:rPr lang="en-US" sz="3200" dirty="0">
                <a:latin typeface="Aldhabi" panose="01000000000000000000" pitchFamily="2" charset="-78"/>
                <a:cs typeface="Aldhabi" panose="01000000000000000000" pitchFamily="2" charset="-78"/>
              </a:rPr>
              <a:t>It must be read only in user mode.</a:t>
            </a:r>
            <a:br>
              <a:rPr lang="en-US" sz="3200" dirty="0">
                <a:latin typeface="Aldhabi" panose="01000000000000000000" pitchFamily="2" charset="-78"/>
                <a:cs typeface="Aldhabi" panose="01000000000000000000" pitchFamily="2" charset="-78"/>
              </a:rPr>
            </a:br>
            <a:r>
              <a:rPr lang="en-US" sz="3200" dirty="0">
                <a:solidFill>
                  <a:srgbClr val="002060"/>
                </a:solidFill>
                <a:latin typeface="Aldhabi" panose="01000000000000000000" pitchFamily="2" charset="-78"/>
                <a:cs typeface="Aldhabi" panose="01000000000000000000" pitchFamily="2" charset="-78"/>
              </a:rPr>
              <a:t>TTL/Bluetooth </a:t>
            </a:r>
            <a:br>
              <a:rPr lang="en-US" sz="3200" dirty="0">
                <a:solidFill>
                  <a:srgbClr val="002060"/>
                </a:solidFill>
                <a:latin typeface="Aldhabi" panose="01000000000000000000" pitchFamily="2" charset="-78"/>
                <a:cs typeface="Aldhabi" panose="01000000000000000000" pitchFamily="2" charset="-78"/>
              </a:rPr>
            </a:br>
            <a:r>
              <a:rPr lang="en-US" sz="3200" dirty="0">
                <a:latin typeface="Aldhabi" panose="01000000000000000000" pitchFamily="2" charset="-78"/>
                <a:cs typeface="Aldhabi" panose="01000000000000000000" pitchFamily="2" charset="-78"/>
              </a:rPr>
              <a:t>Transmitting/Receiving between MC and PC/mobile.</a:t>
            </a:r>
            <a:br>
              <a:rPr lang="en-US" sz="3200" dirty="0">
                <a:latin typeface="Aldhabi" panose="01000000000000000000" pitchFamily="2" charset="-78"/>
                <a:cs typeface="Aldhabi" panose="01000000000000000000" pitchFamily="2" charset="-78"/>
              </a:rPr>
            </a:br>
            <a:r>
              <a:rPr lang="en-US" sz="3200" dirty="0">
                <a:latin typeface="Aldhabi" panose="01000000000000000000" pitchFamily="2" charset="-78"/>
                <a:cs typeface="Aldhabi" panose="01000000000000000000" pitchFamily="2" charset="-78"/>
              </a:rPr>
              <a:t>Every action, Message must be printed on Mobile/PC screen, like: Hey, please Enter your username: .</a:t>
            </a:r>
            <a:br>
              <a:rPr lang="en-US" sz="3200" dirty="0">
                <a:latin typeface="Aldhabi" panose="01000000000000000000" pitchFamily="2" charset="-78"/>
                <a:cs typeface="Aldhabi" panose="01000000000000000000" pitchFamily="2" charset="-78"/>
              </a:rPr>
            </a:br>
            <a:r>
              <a:rPr lang="en-US" sz="3200" dirty="0">
                <a:latin typeface="Aldhabi" panose="01000000000000000000" pitchFamily="2" charset="-78"/>
                <a:cs typeface="Aldhabi" panose="01000000000000000000" pitchFamily="2" charset="-78"/>
              </a:rPr>
              <a:t>Transmitting/Receiving the commands to run the system. </a:t>
            </a:r>
            <a:br>
              <a:rPr lang="en-US" sz="3200" dirty="0">
                <a:latin typeface="Aldhabi" panose="01000000000000000000" pitchFamily="2" charset="-78"/>
                <a:cs typeface="Aldhabi" panose="01000000000000000000" pitchFamily="2" charset="-78"/>
              </a:rPr>
            </a:br>
            <a:endParaRPr lang="en-US" sz="3200" dirty="0"/>
          </a:p>
        </p:txBody>
      </p:sp>
    </p:spTree>
    <p:extLst>
      <p:ext uri="{BB962C8B-B14F-4D97-AF65-F5344CB8AC3E}">
        <p14:creationId xmlns:p14="http://schemas.microsoft.com/office/powerpoint/2010/main" val="837402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F0FD1A0-C075-EE18-B3AE-363C242D0BCE}"/>
              </a:ext>
            </a:extLst>
          </p:cNvPr>
          <p:cNvSpPr>
            <a:spLocks noGrp="1"/>
          </p:cNvSpPr>
          <p:nvPr>
            <p:ph type="title"/>
          </p:nvPr>
        </p:nvSpPr>
        <p:spPr>
          <a:xfrm>
            <a:off x="340659" y="2017058"/>
            <a:ext cx="11389061" cy="3953435"/>
          </a:xfrm>
        </p:spPr>
        <p:txBody>
          <a:bodyPr>
            <a:noAutofit/>
          </a:bodyPr>
          <a:lstStyle/>
          <a:p>
            <a:pPr marL="0" indent="0"/>
            <a:r>
              <a:rPr lang="en-US" sz="3200" dirty="0">
                <a:solidFill>
                  <a:srgbClr val="002060"/>
                </a:solidFill>
                <a:latin typeface="Aldhabi" panose="01000000000000000000" pitchFamily="2" charset="-78"/>
                <a:cs typeface="Aldhabi" panose="01000000000000000000" pitchFamily="2" charset="-78"/>
              </a:rPr>
              <a:t>Temperature Sensor, DC motor </a:t>
            </a:r>
            <a:br>
              <a:rPr lang="en-US" sz="3200" dirty="0">
                <a:solidFill>
                  <a:srgbClr val="002060"/>
                </a:solidFill>
                <a:latin typeface="Aldhabi" panose="01000000000000000000" pitchFamily="2" charset="-78"/>
                <a:cs typeface="Aldhabi" panose="01000000000000000000" pitchFamily="2" charset="-78"/>
              </a:rPr>
            </a:br>
            <a:r>
              <a:rPr lang="en-US" sz="3200" dirty="0">
                <a:latin typeface="Aldhabi" panose="01000000000000000000" pitchFamily="2" charset="-78"/>
                <a:cs typeface="Aldhabi" panose="01000000000000000000" pitchFamily="2" charset="-78"/>
              </a:rPr>
              <a:t>Temperature sensor reads the ambient temperature, if the temperature is higher than 28 °C, Air condition must be run “DC motor”, if the temperature becomes lower than 21 °C, Air condition must be turned off “DC motor”.</a:t>
            </a:r>
            <a:br>
              <a:rPr lang="en-US" sz="3200" dirty="0">
                <a:latin typeface="Aldhabi" panose="01000000000000000000" pitchFamily="2" charset="-78"/>
                <a:cs typeface="Aldhabi" panose="01000000000000000000" pitchFamily="2" charset="-78"/>
              </a:rPr>
            </a:br>
            <a:r>
              <a:rPr lang="en-US" sz="3200" dirty="0">
                <a:solidFill>
                  <a:srgbClr val="002060"/>
                </a:solidFill>
                <a:latin typeface="Aldhabi" panose="01000000000000000000" pitchFamily="2" charset="-78"/>
                <a:cs typeface="Aldhabi" panose="01000000000000000000" pitchFamily="2" charset="-78"/>
              </a:rPr>
              <a:t>Door</a:t>
            </a:r>
            <a:br>
              <a:rPr lang="en-US" sz="3200" dirty="0">
                <a:solidFill>
                  <a:srgbClr val="002060"/>
                </a:solidFill>
                <a:latin typeface="Aldhabi" panose="01000000000000000000" pitchFamily="2" charset="-78"/>
                <a:cs typeface="Aldhabi" panose="01000000000000000000" pitchFamily="2" charset="-78"/>
              </a:rPr>
            </a:br>
            <a:r>
              <a:rPr lang="en-US" sz="3200" dirty="0">
                <a:latin typeface="Aldhabi" panose="01000000000000000000" pitchFamily="2" charset="-78"/>
                <a:cs typeface="Aldhabi" panose="01000000000000000000" pitchFamily="2" charset="-78"/>
              </a:rPr>
              <a:t>The actuator used is a servo motor to control the opening door only in admin mode, it is controlled by command which is send by Mobile/PC “Open\Close the door”.</a:t>
            </a:r>
            <a:endParaRPr lang="en-US" sz="3200" dirty="0"/>
          </a:p>
        </p:txBody>
      </p:sp>
    </p:spTree>
    <p:extLst>
      <p:ext uri="{BB962C8B-B14F-4D97-AF65-F5344CB8AC3E}">
        <p14:creationId xmlns:p14="http://schemas.microsoft.com/office/powerpoint/2010/main" val="2755280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F0FD1A0-C075-EE18-B3AE-363C242D0BCE}"/>
              </a:ext>
            </a:extLst>
          </p:cNvPr>
          <p:cNvSpPr>
            <a:spLocks noGrp="1"/>
          </p:cNvSpPr>
          <p:nvPr>
            <p:ph type="title"/>
          </p:nvPr>
        </p:nvSpPr>
        <p:spPr>
          <a:xfrm>
            <a:off x="340659" y="2017058"/>
            <a:ext cx="11389061" cy="3953435"/>
          </a:xfrm>
        </p:spPr>
        <p:txBody>
          <a:bodyPr>
            <a:noAutofit/>
          </a:bodyPr>
          <a:lstStyle/>
          <a:p>
            <a:pPr marL="0" indent="0"/>
            <a:r>
              <a:rPr lang="en-US" sz="3200" dirty="0"/>
              <a:t>The end….</a:t>
            </a:r>
          </a:p>
        </p:txBody>
      </p:sp>
    </p:spTree>
    <p:extLst>
      <p:ext uri="{BB962C8B-B14F-4D97-AF65-F5344CB8AC3E}">
        <p14:creationId xmlns:p14="http://schemas.microsoft.com/office/powerpoint/2010/main" val="2649858800"/>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1F84C-D1FD-4B1B-9CFD-8E0D96AC4DF2}">
  <ds:schemaRefs>
    <ds:schemaRef ds:uri="http://schemas.microsoft.com/sharepoint/v3/contenttype/forms"/>
  </ds:schemaRefs>
</ds:datastoreItem>
</file>

<file path=customXml/itemProps2.xml><?xml version="1.0" encoding="utf-8"?>
<ds:datastoreItem xmlns:ds="http://schemas.openxmlformats.org/officeDocument/2006/customXml" ds:itemID="{5A00B2AC-C335-4100-B8B3-2D9F49A7290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037C456-A6DA-4DEE-A3FB-4EC3058FD0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Dividend design</Template>
  <TotalTime>15</TotalTime>
  <Words>383</Words>
  <Application>Microsoft Office PowerPoint</Application>
  <PresentationFormat>Widescreen</PresentationFormat>
  <Paragraphs>34</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Aldhabi</vt:lpstr>
      <vt:lpstr>Arial</vt:lpstr>
      <vt:lpstr>Calibri</vt:lpstr>
      <vt:lpstr>Gill Sans MT</vt:lpstr>
      <vt:lpstr>Wingdings 2</vt:lpstr>
      <vt:lpstr>DividendVTI</vt:lpstr>
      <vt:lpstr>Smart home project</vt:lpstr>
      <vt:lpstr>Agenda </vt:lpstr>
      <vt:lpstr>System analysis</vt:lpstr>
      <vt:lpstr>features</vt:lpstr>
      <vt:lpstr>Implementation</vt:lpstr>
      <vt:lpstr>Component:  LCD&amp;KEYPAD They are used to login to system as a user only.  After login, user can control all features except opening door. They can control the system even if any user login by remoted mode except admin until allowing of admin. The interfacing of LCD must display the running devices if the keypad-LCD system is not used.  The user’s usernames in this system different than the user’s usernames in the remoting system. </vt:lpstr>
      <vt:lpstr>EEPROM  Storing the new user to the system “registration”.  It must be Read/write in admin mode.  It must be read only in user mode. TTL/Bluetooth  Transmitting/Receiving between MC and PC/mobile. Every action, Message must be printed on Mobile/PC screen, like: Hey, please Enter your username: . Transmitting/Receiving the commands to run the system.  </vt:lpstr>
      <vt:lpstr>Temperature Sensor, DC motor  Temperature sensor reads the ambient temperature, if the temperature is higher than 28 °C, Air condition must be run “DC motor”, if the temperature becomes lower than 21 °C, Air condition must be turned off “DC motor”. Door The actuator used is a servo motor to control the opening door only in admin mode, it is controlled by command which is send by Mobile/PC “Open\Close the door”.</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 project</dc:title>
  <dc:creator>Marwan Mohamed</dc:creator>
  <cp:lastModifiedBy>Marwan Mohamed</cp:lastModifiedBy>
  <cp:revision>1</cp:revision>
  <dcterms:created xsi:type="dcterms:W3CDTF">2025-02-11T20:13:38Z</dcterms:created>
  <dcterms:modified xsi:type="dcterms:W3CDTF">2025-02-11T20:29:26Z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