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72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4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4D6F8-43EF-4138-B2AE-B150B656FF9B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C1289-5EFD-4D18-B2EE-DB506EA93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8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07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53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03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75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908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3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92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0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4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9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4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2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3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13DBB7-365E-4D77-8434-0E8CCC9841A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F99B3C-7EAB-4E6C-9B95-5D81E6A28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07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133600"/>
          </a:xfrm>
        </p:spPr>
        <p:txBody>
          <a:bodyPr anchor="ctr"/>
          <a:lstStyle/>
          <a:p>
            <a:pPr algn="ctr"/>
            <a:r>
              <a:rPr lang="en-US" cap="none" dirty="0" smtClean="0">
                <a:latin typeface="Cairo" pitchFamily="2" charset="-78"/>
                <a:cs typeface="Cairo" pitchFamily="2" charset="-78"/>
              </a:rPr>
              <a:t>Quran App</a:t>
            </a:r>
            <a:endParaRPr lang="en-US" cap="none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45518" y="1548902"/>
            <a:ext cx="10700964" cy="194733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Made With Marwan Zayed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5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133600"/>
          </a:xfrm>
        </p:spPr>
        <p:txBody>
          <a:bodyPr anchor="ctr"/>
          <a:lstStyle/>
          <a:p>
            <a:pPr algn="ctr"/>
            <a:r>
              <a:rPr lang="en-US" dirty="0">
                <a:latin typeface="Cairo" pitchFamily="2" charset="-78"/>
                <a:cs typeface="Cairo" pitchFamily="2" charset="-78"/>
              </a:rPr>
              <a:t>Tech Stack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4702" y="2508126"/>
            <a:ext cx="11517297" cy="4349874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HTML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CSS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JavaScript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Bootstrap5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Express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EJS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07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133600"/>
          </a:xfrm>
        </p:spPr>
        <p:txBody>
          <a:bodyPr anchor="ctr"/>
          <a:lstStyle/>
          <a:p>
            <a:pPr algn="ctr"/>
            <a:r>
              <a:rPr lang="en-US" dirty="0">
                <a:latin typeface="Cairo" pitchFamily="2" charset="-78"/>
                <a:cs typeface="Cairo" pitchFamily="2" charset="-78"/>
              </a:rPr>
              <a:t>Features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3581" y="2508126"/>
            <a:ext cx="11508418" cy="4349874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Display 1 Ayah on every visit to Home Page.</a:t>
            </a:r>
            <a:endParaRPr lang="en-US" dirty="0" smtClean="0">
              <a:solidFill>
                <a:schemeClr val="tx1"/>
              </a:solidFill>
              <a:latin typeface="Cairo" pitchFamily="2" charset="-78"/>
              <a:cs typeface="Cairo" pitchFamily="2" charset="-78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User can read 4 Types of </a:t>
            </a:r>
            <a:r>
              <a:rPr lang="en-US" dirty="0" smtClean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Asker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Using </a:t>
            </a:r>
            <a:r>
              <a:rPr lang="en-US" dirty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the site without the Internet.</a:t>
            </a:r>
            <a:endParaRPr lang="en-US" dirty="0" smtClean="0">
              <a:solidFill>
                <a:schemeClr val="tx1"/>
              </a:solidFill>
              <a:latin typeface="Cairo" pitchFamily="2" charset="-78"/>
              <a:cs typeface="Cairo" pitchFamily="2" charset="-78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There is an extension for the Google browser that you can add in this way</a:t>
            </a:r>
            <a:endParaRPr lang="en-US" dirty="0" smtClean="0">
              <a:solidFill>
                <a:schemeClr val="tx1"/>
              </a:solidFill>
              <a:latin typeface="Cairo" pitchFamily="2" charset="-78"/>
              <a:cs typeface="Cairo" pitchFamily="2" charset="-78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The site has a progressive web app (PWA) </a:t>
            </a:r>
            <a:r>
              <a:rPr lang="en-US" dirty="0" smtClean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feature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83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0.8|0.8|0.9|0.9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1|1.5|1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65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Cairo</vt:lpstr>
      <vt:lpstr>Calibri</vt:lpstr>
      <vt:lpstr>Century Gothic</vt:lpstr>
      <vt:lpstr>Wingdings</vt:lpstr>
      <vt:lpstr>Wingdings 3</vt:lpstr>
      <vt:lpstr>Slice</vt:lpstr>
      <vt:lpstr>Quran App</vt:lpstr>
      <vt:lpstr>Tech Stack</vt:lpstr>
      <vt:lpstr>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Quran App</dc:title>
  <dc:creator>Marwan Zayed</dc:creator>
  <cp:lastModifiedBy>Marwan Zayed</cp:lastModifiedBy>
  <cp:revision>11</cp:revision>
  <dcterms:created xsi:type="dcterms:W3CDTF">2022-04-06T20:21:56Z</dcterms:created>
  <dcterms:modified xsi:type="dcterms:W3CDTF">2022-04-12T03:07:54Z</dcterms:modified>
</cp:coreProperties>
</file>