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Helvetica Neue"/>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29">
          <p15:clr>
            <a:srgbClr val="A4A3A4"/>
          </p15:clr>
        </p15:guide>
        <p15:guide id="2" orient="horz" pos="2603">
          <p15:clr>
            <a:srgbClr val="A4A3A4"/>
          </p15:clr>
        </p15:guide>
        <p15:guide id="3" orient="horz" pos="2816">
          <p15:clr>
            <a:srgbClr val="A4A3A4"/>
          </p15:clr>
        </p15:guide>
        <p15:guide id="4" orient="horz" pos="607">
          <p15:clr>
            <a:srgbClr val="A4A3A4"/>
          </p15:clr>
        </p15:guide>
        <p15:guide id="5" orient="horz" pos="822">
          <p15:clr>
            <a:srgbClr val="A4A3A4"/>
          </p15:clr>
        </p15:guide>
        <p15:guide id="6" orient="horz" pos="2394">
          <p15:clr>
            <a:srgbClr val="A4A3A4"/>
          </p15:clr>
        </p15:guide>
        <p15:guide id="7" orient="horz" pos="1723">
          <p15:clr>
            <a:srgbClr val="A4A3A4"/>
          </p15:clr>
        </p15:guide>
        <p15:guide id="8" orient="horz" pos="1935">
          <p15:clr>
            <a:srgbClr val="A4A3A4"/>
          </p15:clr>
        </p15:guide>
        <p15:guide id="9" orient="horz" pos="216">
          <p15:clr>
            <a:srgbClr val="A4A3A4"/>
          </p15:clr>
        </p15:guide>
        <p15:guide id="10" pos="5550">
          <p15:clr>
            <a:srgbClr val="A4A3A4"/>
          </p15:clr>
        </p15:guide>
        <p15:guide id="11" pos="214">
          <p15:clr>
            <a:srgbClr val="A4A3A4"/>
          </p15:clr>
        </p15:guide>
        <p15:guide id="12" pos="2775">
          <p15:clr>
            <a:srgbClr val="A4A3A4"/>
          </p15:clr>
        </p15:guide>
        <p15:guide id="13" pos="2985">
          <p15:clr>
            <a:srgbClr val="A4A3A4"/>
          </p15:clr>
        </p15:guide>
        <p15:guide id="14" pos="3888">
          <p15:clr>
            <a:srgbClr val="A4A3A4"/>
          </p15:clr>
        </p15:guide>
        <p15:guide id="15" pos="4100">
          <p15:clr>
            <a:srgbClr val="A4A3A4"/>
          </p15:clr>
        </p15:guide>
        <p15:guide id="16" pos="1877">
          <p15:clr>
            <a:srgbClr val="A4A3A4"/>
          </p15:clr>
        </p15:guide>
        <p15:guide id="17" pos="1662">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32" roundtripDataSignature="AMtx7mjpwOvWjltg1mEjE0nTTrubhq3t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29" orient="horz"/>
        <p:guide pos="2603" orient="horz"/>
        <p:guide pos="2816" orient="horz"/>
        <p:guide pos="607" orient="horz"/>
        <p:guide pos="822" orient="horz"/>
        <p:guide pos="2394" orient="horz"/>
        <p:guide pos="1723" orient="horz"/>
        <p:guide pos="1935" orient="horz"/>
        <p:guide pos="216" orient="horz"/>
        <p:guide pos="5550"/>
        <p:guide pos="214"/>
        <p:guide pos="2775"/>
        <p:guide pos="2985"/>
        <p:guide pos="3888"/>
        <p:guide pos="4100"/>
        <p:guide pos="1877"/>
        <p:guide pos="1662"/>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bold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lvl1pPr indent="-228600" lvl="0" marL="457200" marR="0" rtl="0" algn="l">
              <a:spcBef>
                <a:spcPts val="270"/>
              </a:spcBef>
              <a:spcAft>
                <a:spcPts val="0"/>
              </a:spcAft>
              <a:buClr>
                <a:schemeClr val="dk1"/>
              </a:buClr>
              <a:buSzPts val="900"/>
              <a:buFont typeface="Noto Sans Symbols"/>
              <a:buNone/>
              <a:defRPr b="1" i="0" sz="900" u="none" cap="none" strike="noStrike">
                <a:solidFill>
                  <a:schemeClr val="dk1"/>
                </a:solidFill>
                <a:latin typeface="Helvetica Neue"/>
                <a:ea typeface="Helvetica Neue"/>
                <a:cs typeface="Helvetica Neue"/>
                <a:sym typeface="Helvetica Neue"/>
              </a:defRPr>
            </a:lvl1pPr>
            <a:lvl2pPr indent="-285750" lvl="1" marL="914400" marR="0" rtl="0" algn="l">
              <a:spcBef>
                <a:spcPts val="270"/>
              </a:spcBef>
              <a:spcAft>
                <a:spcPts val="0"/>
              </a:spcAft>
              <a:buClr>
                <a:schemeClr val="dk1"/>
              </a:buClr>
              <a:buSzPts val="900"/>
              <a:buFont typeface="Helvetica Neue"/>
              <a:buChar char="−"/>
              <a:defRPr b="0" i="0" sz="900" u="none" cap="none" strike="noStrike">
                <a:solidFill>
                  <a:schemeClr val="dk1"/>
                </a:solidFill>
                <a:latin typeface="Helvetica Neue"/>
                <a:ea typeface="Helvetica Neue"/>
                <a:cs typeface="Helvetica Neue"/>
                <a:sym typeface="Helvetica Neue"/>
              </a:defRPr>
            </a:lvl2pPr>
            <a:lvl3pPr indent="-285750" lvl="2" marL="1371600" marR="0" rtl="0" algn="l">
              <a:spcBef>
                <a:spcPts val="270"/>
              </a:spcBef>
              <a:spcAft>
                <a:spcPts val="0"/>
              </a:spcAft>
              <a:buClr>
                <a:schemeClr val="dk1"/>
              </a:buClr>
              <a:buSzPts val="900"/>
              <a:buFont typeface="Helvetica Neue"/>
              <a:buChar char="−"/>
              <a:defRPr b="0" i="0" sz="900" u="none" cap="none" strike="noStrike">
                <a:solidFill>
                  <a:schemeClr val="dk1"/>
                </a:solidFill>
                <a:latin typeface="Helvetica Neue"/>
                <a:ea typeface="Helvetica Neue"/>
                <a:cs typeface="Helvetica Neue"/>
                <a:sym typeface="Helvetica Neue"/>
              </a:defRPr>
            </a:lvl3pPr>
            <a:lvl4pPr indent="-285750" lvl="3" marL="1828800" marR="0" rtl="0" algn="l">
              <a:spcBef>
                <a:spcPts val="270"/>
              </a:spcBef>
              <a:spcAft>
                <a:spcPts val="0"/>
              </a:spcAft>
              <a:buClr>
                <a:schemeClr val="dk1"/>
              </a:buClr>
              <a:buSzPts val="900"/>
              <a:buFont typeface="Helvetica Neue"/>
              <a:buChar char="−"/>
              <a:defRPr b="0" i="0" sz="900" u="none" cap="none" strike="noStrike">
                <a:solidFill>
                  <a:schemeClr val="dk1"/>
                </a:solidFill>
                <a:latin typeface="Helvetica Neue"/>
                <a:ea typeface="Helvetica Neue"/>
                <a:cs typeface="Helvetica Neue"/>
                <a:sym typeface="Helvetica Neue"/>
              </a:defRPr>
            </a:lvl4pPr>
            <a:lvl5pPr indent="-285750" lvl="4" marL="2286000" marR="0" rtl="0" algn="l">
              <a:spcBef>
                <a:spcPts val="270"/>
              </a:spcBef>
              <a:spcAft>
                <a:spcPts val="0"/>
              </a:spcAft>
              <a:buClr>
                <a:schemeClr val="dk1"/>
              </a:buClr>
              <a:buSzPts val="900"/>
              <a:buFont typeface="Helvetica Neue"/>
              <a:buChar char="−"/>
              <a:defRPr b="0" i="0" sz="900" u="none" cap="none" strike="noStrike">
                <a:solidFill>
                  <a:schemeClr val="dk1"/>
                </a:solidFill>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935"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35"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35"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35"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1: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40cbeecb5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1240cbeecb5_0_62: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40cbeecb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1240cbeecb5_0_75: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40cbeecb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1240cbeecb5_0_86: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0cbeecb5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1240cbeecb5_0_104: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0cbeecb5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240cbeecb5_0_109: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40cbeecb5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1240cbeecb5_0_134: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0cbeecb5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1240cbeecb5_0_174: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0cbeecb5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1240cbeecb5_0_153: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40cbeecb5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240cbeecb5_0_158: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40cbeecb5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1240cbeecb5_0_163: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2: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30b41606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430b416065_0_9: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30b41606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1430b416065_0_17: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30b41606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1430b416065_0_4: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30b416065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1430b416065_0_22: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8: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3:notes"/>
          <p:cNvSpPr txBox="1"/>
          <p:nvPr>
            <p:ph idx="1" type="body"/>
          </p:nvPr>
        </p:nvSpPr>
        <p:spPr>
          <a:xfrm>
            <a:off x="685800" y="4400550"/>
            <a:ext cx="5486400" cy="36004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40cbeecb5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g1240cbeecb5_0_16: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40cbeecb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1240cbeecb5_0_25: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40cbeecb5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1240cbeecb5_0_30: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40cbeecb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1240cbeecb5_0_35: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240cbeecb5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1240cbeecb5_0_45: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40cbeecb5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1240cbeecb5_0_57:notes"/>
          <p:cNvSpPr txBox="1"/>
          <p:nvPr>
            <p:ph idx="1" type="body"/>
          </p:nvPr>
        </p:nvSpPr>
        <p:spPr>
          <a:xfrm>
            <a:off x="685800" y="4400550"/>
            <a:ext cx="5486400" cy="360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9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
        <p:nvSpPr>
          <p:cNvPr id="11" name="Google Shape;11;p20"/>
          <p:cNvSpPr/>
          <p:nvPr/>
        </p:nvSpPr>
        <p:spPr>
          <a:xfrm>
            <a:off x="167951" y="4469074"/>
            <a:ext cx="4237362" cy="48378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Helvetica Neue"/>
              <a:ea typeface="Helvetica Neue"/>
              <a:cs typeface="Helvetica Neue"/>
              <a:sym typeface="Helvetica Neue"/>
            </a:endParaRPr>
          </a:p>
        </p:txBody>
      </p:sp>
      <p:sp>
        <p:nvSpPr>
          <p:cNvPr id="12" name="Google Shape;12;p20"/>
          <p:cNvSpPr txBox="1"/>
          <p:nvPr>
            <p:ph idx="1" type="body"/>
          </p:nvPr>
        </p:nvSpPr>
        <p:spPr>
          <a:xfrm>
            <a:off x="339725" y="339725"/>
            <a:ext cx="5832475" cy="346075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1400"/>
              <a:buNone/>
              <a:defRPr b="1" sz="5500">
                <a:solidFill>
                  <a:schemeClr val="lt1"/>
                </a:solidFill>
                <a:latin typeface="Helvetica Neue"/>
                <a:ea typeface="Helvetica Neue"/>
                <a:cs typeface="Helvetica Neue"/>
                <a:sym typeface="Helvetica Neue"/>
              </a:defRPr>
            </a:lvl1pPr>
            <a:lvl2pPr indent="-228600" lvl="1" marL="914400" algn="l">
              <a:lnSpc>
                <a:spcPct val="90000"/>
              </a:lnSpc>
              <a:spcBef>
                <a:spcPts val="3200"/>
              </a:spcBef>
              <a:spcAft>
                <a:spcPts val="0"/>
              </a:spcAft>
              <a:buSzPts val="1400"/>
              <a:buNone/>
              <a:defRPr b="1">
                <a:latin typeface="Helvetica Neue"/>
                <a:ea typeface="Helvetica Neue"/>
                <a:cs typeface="Helvetica Neue"/>
                <a:sym typeface="Helvetica Neue"/>
              </a:defRPr>
            </a:lvl2pPr>
            <a:lvl3pPr indent="-342900" lvl="2" marL="1371600" algn="l">
              <a:lnSpc>
                <a:spcPct val="90000"/>
              </a:lnSpc>
              <a:spcBef>
                <a:spcPts val="24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
        <p:nvSpPr>
          <p:cNvPr id="13" name="Google Shape;13;p20"/>
          <p:cNvSpPr txBox="1"/>
          <p:nvPr>
            <p:ph idx="2" type="body"/>
          </p:nvPr>
        </p:nvSpPr>
        <p:spPr>
          <a:xfrm>
            <a:off x="6508750" y="339725"/>
            <a:ext cx="2301875" cy="3460750"/>
          </a:xfrm>
          <a:prstGeom prst="rect">
            <a:avLst/>
          </a:prstGeom>
          <a:noFill/>
          <a:ln>
            <a:noFill/>
          </a:ln>
        </p:spPr>
        <p:txBody>
          <a:bodyPr anchorCtr="0" anchor="t" bIns="0" lIns="0" spcFirstLastPara="1" rIns="0" wrap="square" tIns="109725">
            <a:noAutofit/>
          </a:bodyPr>
          <a:lstStyle>
            <a:lvl1pPr indent="-228600" lvl="0" marL="457200" algn="l">
              <a:lnSpc>
                <a:spcPct val="90000"/>
              </a:lnSpc>
              <a:spcBef>
                <a:spcPts val="0"/>
              </a:spcBef>
              <a:spcAft>
                <a:spcPts val="0"/>
              </a:spcAft>
              <a:buSzPts val="1400"/>
              <a:buNone/>
              <a:defRPr b="1">
                <a:latin typeface="Helvetica Neue"/>
                <a:ea typeface="Helvetica Neue"/>
                <a:cs typeface="Helvetica Neue"/>
                <a:sym typeface="Helvetica Neue"/>
              </a:defRPr>
            </a:lvl1pPr>
            <a:lvl2pPr indent="-228600" lvl="1" marL="914400" algn="l">
              <a:lnSpc>
                <a:spcPct val="90000"/>
              </a:lnSpc>
              <a:spcBef>
                <a:spcPts val="2400"/>
              </a:spcBef>
              <a:spcAft>
                <a:spcPts val="0"/>
              </a:spcAft>
              <a:buSzPts val="1400"/>
              <a:buNone/>
              <a:defRPr b="1">
                <a:latin typeface="Helvetica Neue"/>
                <a:ea typeface="Helvetica Neue"/>
                <a:cs typeface="Helvetica Neue"/>
                <a:sym typeface="Helvetica Neue"/>
              </a:defRPr>
            </a:lvl2pPr>
            <a:lvl3pPr indent="-342900" lvl="2" marL="1371600" algn="l">
              <a:lnSpc>
                <a:spcPct val="90000"/>
              </a:lnSpc>
              <a:spcBef>
                <a:spcPts val="24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800"/>
              </a:spcBef>
              <a:spcAft>
                <a:spcPts val="0"/>
              </a:spcAft>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grpSp>
        <p:nvGrpSpPr>
          <p:cNvPr id="14" name="Google Shape;14;p20"/>
          <p:cNvGrpSpPr/>
          <p:nvPr/>
        </p:nvGrpSpPr>
        <p:grpSpPr>
          <a:xfrm>
            <a:off x="339725" y="4130674"/>
            <a:ext cx="676803" cy="676803"/>
            <a:chOff x="360362" y="1781889"/>
            <a:chExt cx="1144765" cy="1144191"/>
          </a:xfrm>
        </p:grpSpPr>
        <p:sp>
          <p:nvSpPr>
            <p:cNvPr id="15" name="Google Shape;15;p20"/>
            <p:cNvSpPr/>
            <p:nvPr/>
          </p:nvSpPr>
          <p:spPr>
            <a:xfrm>
              <a:off x="360362" y="1781889"/>
              <a:ext cx="1144765" cy="1144191"/>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FF6600"/>
                </a:solidFill>
                <a:latin typeface="Helvetica Neue"/>
                <a:ea typeface="Helvetica Neue"/>
                <a:cs typeface="Helvetica Neue"/>
                <a:sym typeface="Helvetica Neue"/>
              </a:endParaRPr>
            </a:p>
          </p:txBody>
        </p:sp>
        <p:sp>
          <p:nvSpPr>
            <p:cNvPr id="16" name="Google Shape;16;p20"/>
            <p:cNvSpPr/>
            <p:nvPr/>
          </p:nvSpPr>
          <p:spPr>
            <a:xfrm>
              <a:off x="702813" y="2650392"/>
              <a:ext cx="142160" cy="166334"/>
            </a:xfrm>
            <a:custGeom>
              <a:rect b="b" l="l" r="r" t="t"/>
              <a:pathLst>
                <a:path extrusionOk="0" h="122" w="104">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17" name="Google Shape;17;p20"/>
            <p:cNvSpPr/>
            <p:nvPr/>
          </p:nvSpPr>
          <p:spPr>
            <a:xfrm>
              <a:off x="878931" y="2650392"/>
              <a:ext cx="143311" cy="164031"/>
            </a:xfrm>
            <a:custGeom>
              <a:rect b="b" l="l" r="r" t="t"/>
              <a:pathLst>
                <a:path extrusionOk="0" h="120" w="105">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18" name="Google Shape;18;p20"/>
            <p:cNvSpPr/>
            <p:nvPr/>
          </p:nvSpPr>
          <p:spPr>
            <a:xfrm>
              <a:off x="1225411" y="2650392"/>
              <a:ext cx="149067" cy="166334"/>
            </a:xfrm>
            <a:custGeom>
              <a:rect b="b" l="l" r="r" t="t"/>
              <a:pathLst>
                <a:path extrusionOk="0" h="122" w="109">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19" name="Google Shape;19;p20"/>
            <p:cNvSpPr/>
            <p:nvPr/>
          </p:nvSpPr>
          <p:spPr>
            <a:xfrm>
              <a:off x="415039" y="2650392"/>
              <a:ext cx="158276" cy="169211"/>
            </a:xfrm>
            <a:custGeom>
              <a:rect b="b" l="l" r="r" t="t"/>
              <a:pathLst>
                <a:path extrusionOk="0" h="124" w="116">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0" name="Google Shape;20;p20"/>
            <p:cNvSpPr/>
            <p:nvPr/>
          </p:nvSpPr>
          <p:spPr>
            <a:xfrm>
              <a:off x="602092" y="2650392"/>
              <a:ext cx="89785" cy="164031"/>
            </a:xfrm>
            <a:custGeom>
              <a:rect b="b" l="l" r="r" t="t"/>
              <a:pathLst>
                <a:path extrusionOk="0" h="120" w="66">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1" name="Google Shape;21;p20"/>
            <p:cNvSpPr/>
            <p:nvPr/>
          </p:nvSpPr>
          <p:spPr>
            <a:xfrm>
              <a:off x="1051020" y="2650392"/>
              <a:ext cx="149642" cy="226766"/>
            </a:xfrm>
            <a:custGeom>
              <a:rect b="b" l="l" r="r" t="t"/>
              <a:pathLst>
                <a:path extrusionOk="0" h="166" w="110">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 name="Google Shape;22;p20"/>
            <p:cNvSpPr/>
            <p:nvPr/>
          </p:nvSpPr>
          <p:spPr>
            <a:xfrm>
              <a:off x="1348002" y="2593413"/>
              <a:ext cx="112232" cy="52950"/>
            </a:xfrm>
            <a:custGeom>
              <a:rect b="b" l="l" r="r" t="t"/>
              <a:pathLst>
                <a:path extrusionOk="0" h="92" w="195">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gr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Message">
  <p:cSld name="Key Message">
    <p:spTree>
      <p:nvGrpSpPr>
        <p:cNvPr id="23" name="Shape 23"/>
        <p:cNvGrpSpPr/>
        <p:nvPr/>
      </p:nvGrpSpPr>
      <p:grpSpPr>
        <a:xfrm>
          <a:off x="0" y="0"/>
          <a:ext cx="0" cy="0"/>
          <a:chOff x="0" y="0"/>
          <a:chExt cx="0" cy="0"/>
        </a:xfrm>
      </p:grpSpPr>
      <p:sp>
        <p:nvSpPr>
          <p:cNvPr id="24" name="Google Shape;24;p21"/>
          <p:cNvSpPr txBox="1"/>
          <p:nvPr>
            <p:ph idx="1" type="body"/>
          </p:nvPr>
        </p:nvSpPr>
        <p:spPr>
          <a:xfrm>
            <a:off x="339726" y="339725"/>
            <a:ext cx="8470899" cy="4130675"/>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1400"/>
              <a:buNone/>
              <a:defRPr b="1" sz="3000">
                <a:solidFill>
                  <a:schemeClr val="lt1"/>
                </a:solidFill>
                <a:latin typeface="Helvetica Neue"/>
                <a:ea typeface="Helvetica Neue"/>
                <a:cs typeface="Helvetica Neue"/>
                <a:sym typeface="Helvetica Neue"/>
              </a:defRPr>
            </a:lvl1pPr>
            <a:lvl2pPr indent="-228600" lvl="1" marL="914400" algn="l">
              <a:lnSpc>
                <a:spcPct val="90000"/>
              </a:lnSpc>
              <a:spcBef>
                <a:spcPts val="2400"/>
              </a:spcBef>
              <a:spcAft>
                <a:spcPts val="0"/>
              </a:spcAft>
              <a:buSzPts val="1400"/>
              <a:buNone/>
              <a:defRPr b="1" sz="1400">
                <a:solidFill>
                  <a:schemeClr val="lt1"/>
                </a:solidFill>
                <a:latin typeface="Helvetica Neue"/>
                <a:ea typeface="Helvetica Neue"/>
                <a:cs typeface="Helvetica Neue"/>
                <a:sym typeface="Helvetica Neue"/>
              </a:defRPr>
            </a:lvl2pPr>
            <a:lvl3pPr indent="-317500" lvl="2" marL="1371600" algn="l">
              <a:lnSpc>
                <a:spcPct val="90000"/>
              </a:lnSpc>
              <a:spcBef>
                <a:spcPts val="800"/>
              </a:spcBef>
              <a:spcAft>
                <a:spcPts val="0"/>
              </a:spcAft>
              <a:buSzPts val="1400"/>
              <a:buChar char="−"/>
              <a:defRPr b="1" sz="1400">
                <a:solidFill>
                  <a:schemeClr val="lt1"/>
                </a:solidFill>
                <a:latin typeface="Helvetica Neue"/>
                <a:ea typeface="Helvetica Neue"/>
                <a:cs typeface="Helvetica Neue"/>
                <a:sym typeface="Helvetica Neue"/>
              </a:defRPr>
            </a:lvl3pPr>
            <a:lvl4pPr indent="-317500" lvl="3" marL="1828800" algn="l">
              <a:lnSpc>
                <a:spcPct val="90000"/>
              </a:lnSpc>
              <a:spcBef>
                <a:spcPts val="800"/>
              </a:spcBef>
              <a:spcAft>
                <a:spcPts val="0"/>
              </a:spcAft>
              <a:buSzPts val="1400"/>
              <a:buChar char="−"/>
              <a:defRPr b="1" sz="1400">
                <a:solidFill>
                  <a:schemeClr val="lt1"/>
                </a:solidFill>
                <a:latin typeface="Helvetica Neue"/>
                <a:ea typeface="Helvetica Neue"/>
                <a:cs typeface="Helvetica Neue"/>
                <a:sym typeface="Helvetica Neue"/>
              </a:defRPr>
            </a:lvl4pPr>
            <a:lvl5pPr indent="-317500" lvl="4" marL="2286000" algn="l">
              <a:lnSpc>
                <a:spcPct val="90000"/>
              </a:lnSpc>
              <a:spcBef>
                <a:spcPts val="800"/>
              </a:spcBef>
              <a:spcAft>
                <a:spcPts val="0"/>
              </a:spcAft>
              <a:buSzPts val="1400"/>
              <a:buChar char="−"/>
              <a:defRPr b="1" sz="1400">
                <a:solidFill>
                  <a:schemeClr val="lt1"/>
                </a:solidFill>
                <a:latin typeface="Helvetica Neue"/>
                <a:ea typeface="Helvetica Neue"/>
                <a:cs typeface="Helvetica Neue"/>
                <a:sym typeface="Helvetica Neue"/>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ontents">
    <p:spTree>
      <p:nvGrpSpPr>
        <p:cNvPr id="25" name="Shape 25"/>
        <p:cNvGrpSpPr/>
        <p:nvPr/>
      </p:nvGrpSpPr>
      <p:grpSpPr>
        <a:xfrm>
          <a:off x="0" y="0"/>
          <a:ext cx="0" cy="0"/>
          <a:chOff x="0" y="0"/>
          <a:chExt cx="0" cy="0"/>
        </a:xfrm>
      </p:grpSpPr>
      <p:sp>
        <p:nvSpPr>
          <p:cNvPr id="26" name="Google Shape;26;p22"/>
          <p:cNvSpPr txBox="1"/>
          <p:nvPr>
            <p:ph idx="1" type="body"/>
          </p:nvPr>
        </p:nvSpPr>
        <p:spPr>
          <a:xfrm>
            <a:off x="339726" y="339725"/>
            <a:ext cx="8470899" cy="4130675"/>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1400"/>
              <a:buNone/>
              <a:defRPr b="1" sz="3000">
                <a:solidFill>
                  <a:srgbClr val="FF6600"/>
                </a:solidFill>
                <a:latin typeface="Helvetica Neue"/>
                <a:ea typeface="Helvetica Neue"/>
                <a:cs typeface="Helvetica Neue"/>
                <a:sym typeface="Helvetica Neue"/>
              </a:defRPr>
            </a:lvl1pPr>
            <a:lvl2pPr indent="-419100" lvl="1" marL="914400" algn="l">
              <a:lnSpc>
                <a:spcPct val="85000"/>
              </a:lnSpc>
              <a:spcBef>
                <a:spcPts val="0"/>
              </a:spcBef>
              <a:spcAft>
                <a:spcPts val="0"/>
              </a:spcAft>
              <a:buClr>
                <a:schemeClr val="lt1"/>
              </a:buClr>
              <a:buSzPts val="3000"/>
              <a:buFont typeface="Helvetica Neue"/>
              <a:buAutoNum type="arabicPeriod"/>
              <a:defRPr b="1" sz="3000">
                <a:latin typeface="Helvetica Neue"/>
                <a:ea typeface="Helvetica Neue"/>
                <a:cs typeface="Helvetica Neue"/>
                <a:sym typeface="Helvetica Neue"/>
              </a:defRPr>
            </a:lvl2pPr>
            <a:lvl3pPr indent="-228600" lvl="2" marL="1371600" algn="l">
              <a:lnSpc>
                <a:spcPct val="85000"/>
              </a:lnSpc>
              <a:spcBef>
                <a:spcPts val="0"/>
              </a:spcBef>
              <a:spcAft>
                <a:spcPts val="0"/>
              </a:spcAft>
              <a:buSzPts val="3000"/>
              <a:buFont typeface="Helvetica Neue"/>
              <a:buNone/>
              <a:defRPr sz="3000"/>
            </a:lvl3pPr>
            <a:lvl4pPr indent="-228600" lvl="3" marL="1828800" algn="l">
              <a:lnSpc>
                <a:spcPct val="85000"/>
              </a:lnSpc>
              <a:spcBef>
                <a:spcPts val="800"/>
              </a:spcBef>
              <a:spcAft>
                <a:spcPts val="0"/>
              </a:spcAft>
              <a:buSzPts val="3000"/>
              <a:buFont typeface="Helvetica Neue"/>
              <a:buNone/>
              <a:defRPr sz="3000"/>
            </a:lvl4pPr>
            <a:lvl5pPr indent="-228600" lvl="4" marL="2286000" algn="l">
              <a:lnSpc>
                <a:spcPct val="85000"/>
              </a:lnSpc>
              <a:spcBef>
                <a:spcPts val="800"/>
              </a:spcBef>
              <a:spcAft>
                <a:spcPts val="0"/>
              </a:spcAft>
              <a:buSzPts val="3000"/>
              <a:buFont typeface="Helvetica Neue"/>
              <a:buNone/>
              <a:defRPr sz="3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27" name="Shape 27"/>
        <p:cNvGrpSpPr/>
        <p:nvPr/>
      </p:nvGrpSpPr>
      <p:grpSpPr>
        <a:xfrm>
          <a:off x="0" y="0"/>
          <a:ext cx="0" cy="0"/>
          <a:chOff x="0" y="0"/>
          <a:chExt cx="0" cy="0"/>
        </a:xfrm>
      </p:grpSpPr>
      <p:sp>
        <p:nvSpPr>
          <p:cNvPr id="28" name="Google Shape;28;p23"/>
          <p:cNvSpPr txBox="1"/>
          <p:nvPr>
            <p:ph idx="1" type="body"/>
          </p:nvPr>
        </p:nvSpPr>
        <p:spPr>
          <a:xfrm>
            <a:off x="339726" y="339725"/>
            <a:ext cx="8470899" cy="4130675"/>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1400"/>
              <a:buNone/>
              <a:defRPr b="1" sz="5500">
                <a:solidFill>
                  <a:schemeClr val="lt1"/>
                </a:solidFill>
                <a:latin typeface="Helvetica Neue"/>
                <a:ea typeface="Helvetica Neue"/>
                <a:cs typeface="Helvetica Neue"/>
                <a:sym typeface="Helvetica Neue"/>
              </a:defRPr>
            </a:lvl1pPr>
            <a:lvl2pPr indent="-228600" lvl="1" marL="914400" algn="l">
              <a:lnSpc>
                <a:spcPct val="90000"/>
              </a:lnSpc>
              <a:spcBef>
                <a:spcPts val="3200"/>
              </a:spcBef>
              <a:spcAft>
                <a:spcPts val="0"/>
              </a:spcAft>
              <a:buSzPts val="1400"/>
              <a:buNone/>
              <a:defRPr b="1" sz="1400">
                <a:latin typeface="Helvetica Neue"/>
                <a:ea typeface="Helvetica Neue"/>
                <a:cs typeface="Helvetica Neue"/>
                <a:sym typeface="Helvetica Neue"/>
              </a:defRPr>
            </a:lvl2pPr>
            <a:lvl3pPr indent="-228600" lvl="2" marL="1371600" algn="l">
              <a:lnSpc>
                <a:spcPct val="85000"/>
              </a:lnSpc>
              <a:spcBef>
                <a:spcPts val="2400"/>
              </a:spcBef>
              <a:spcAft>
                <a:spcPts val="0"/>
              </a:spcAft>
              <a:buSzPts val="1200"/>
              <a:buNone/>
              <a:defRPr sz="1200"/>
            </a:lvl3pPr>
            <a:lvl4pPr indent="-577850" lvl="3" marL="1828800" algn="l">
              <a:lnSpc>
                <a:spcPct val="85000"/>
              </a:lnSpc>
              <a:spcBef>
                <a:spcPts val="800"/>
              </a:spcBef>
              <a:spcAft>
                <a:spcPts val="0"/>
              </a:spcAft>
              <a:buSzPts val="5500"/>
              <a:buChar char="−"/>
              <a:defRPr sz="5500"/>
            </a:lvl4pPr>
            <a:lvl5pPr indent="-577850" lvl="4" marL="2286000" algn="l">
              <a:lnSpc>
                <a:spcPct val="85000"/>
              </a:lnSpc>
              <a:spcBef>
                <a:spcPts val="800"/>
              </a:spcBef>
              <a:spcAft>
                <a:spcPts val="0"/>
              </a:spcAft>
              <a:buSzPts val="5500"/>
              <a:buChar char="−"/>
              <a:defRPr sz="55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4"/>
          <p:cNvSpPr txBox="1"/>
          <p:nvPr>
            <p:ph type="title"/>
          </p:nvPr>
        </p:nvSpPr>
        <p:spPr>
          <a:xfrm>
            <a:off x="339725" y="339725"/>
            <a:ext cx="8470900" cy="623888"/>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1" sz="2000">
                <a:solidFill>
                  <a:srgbClr val="FF66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1200"/>
              </a:spcBef>
              <a:spcAft>
                <a:spcPts val="0"/>
              </a:spcAft>
              <a:buSzPts val="1400"/>
              <a:buNone/>
              <a:defRPr/>
            </a:lvl3pPr>
            <a:lvl4pPr lvl="3" algn="l">
              <a:lnSpc>
                <a:spcPct val="90000"/>
              </a:lnSpc>
              <a:spcBef>
                <a:spcPts val="1200"/>
              </a:spcBef>
              <a:spcAft>
                <a:spcPts val="0"/>
              </a:spcAft>
              <a:buSzPts val="1400"/>
              <a:buNone/>
              <a:defRPr/>
            </a:lvl4pPr>
            <a:lvl5pPr lvl="4" algn="l">
              <a:lnSpc>
                <a:spcPct val="90000"/>
              </a:lnSpc>
              <a:spcBef>
                <a:spcPts val="1200"/>
              </a:spcBef>
              <a:spcAft>
                <a:spcPts val="0"/>
              </a:spcAft>
              <a:buSzPts val="1400"/>
              <a:buNone/>
              <a:defRPr/>
            </a:lvl5pPr>
            <a:lvl6pPr lvl="5" algn="l">
              <a:lnSpc>
                <a:spcPct val="90000"/>
              </a:lnSpc>
              <a:spcBef>
                <a:spcPts val="1200"/>
              </a:spcBef>
              <a:spcAft>
                <a:spcPts val="0"/>
              </a:spcAft>
              <a:buSzPts val="1400"/>
              <a:buNone/>
              <a:defRPr/>
            </a:lvl6pPr>
            <a:lvl7pPr lvl="6" algn="l">
              <a:lnSpc>
                <a:spcPct val="90000"/>
              </a:lnSpc>
              <a:spcBef>
                <a:spcPts val="1200"/>
              </a:spcBef>
              <a:spcAft>
                <a:spcPts val="0"/>
              </a:spcAft>
              <a:buSzPts val="1400"/>
              <a:buNone/>
              <a:defRPr/>
            </a:lvl7pPr>
            <a:lvl8pPr lvl="7" algn="l">
              <a:lnSpc>
                <a:spcPct val="90000"/>
              </a:lnSpc>
              <a:spcBef>
                <a:spcPts val="1200"/>
              </a:spcBef>
              <a:spcAft>
                <a:spcPts val="0"/>
              </a:spcAft>
              <a:buSzPts val="1400"/>
              <a:buNone/>
              <a:defRPr/>
            </a:lvl8pPr>
            <a:lvl9pPr lvl="8" algn="l">
              <a:lnSpc>
                <a:spcPct val="90000"/>
              </a:lnSpc>
              <a:spcBef>
                <a:spcPts val="1200"/>
              </a:spcBef>
              <a:spcAft>
                <a:spcPts val="1200"/>
              </a:spcAft>
              <a:buSzPts val="1400"/>
              <a:buNone/>
              <a:defRPr/>
            </a:lvl9pPr>
          </a:lstStyle>
          <a:p/>
        </p:txBody>
      </p:sp>
      <p:sp>
        <p:nvSpPr>
          <p:cNvPr id="31" name="Google Shape;31;p24"/>
          <p:cNvSpPr txBox="1"/>
          <p:nvPr>
            <p:ph idx="1" type="body"/>
          </p:nvPr>
        </p:nvSpPr>
        <p:spPr>
          <a:xfrm>
            <a:off x="339726" y="1304924"/>
            <a:ext cx="8470899" cy="31654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400"/>
              <a:buNone/>
              <a:defRPr b="1" sz="1400">
                <a:solidFill>
                  <a:srgbClr val="FF6600"/>
                </a:solidFill>
                <a:latin typeface="Helvetica Neue"/>
                <a:ea typeface="Helvetica Neue"/>
                <a:cs typeface="Helvetica Neue"/>
                <a:sym typeface="Helvetica Neue"/>
              </a:defRPr>
            </a:lvl1pPr>
            <a:lvl2pPr indent="-228600" lvl="1" marL="914400" algn="l">
              <a:lnSpc>
                <a:spcPct val="90000"/>
              </a:lnSpc>
              <a:spcBef>
                <a:spcPts val="800"/>
              </a:spcBef>
              <a:spcAft>
                <a:spcPts val="0"/>
              </a:spcAft>
              <a:buSzPts val="1400"/>
              <a:buNone/>
              <a:defRPr b="1" sz="1400">
                <a:latin typeface="Helvetica Neue"/>
                <a:ea typeface="Helvetica Neue"/>
                <a:cs typeface="Helvetica Neue"/>
                <a:sym typeface="Helvetica Neue"/>
              </a:defRPr>
            </a:lvl2pPr>
            <a:lvl3pPr indent="-317500" lvl="2" marL="1371600" algn="l">
              <a:lnSpc>
                <a:spcPct val="90000"/>
              </a:lnSpc>
              <a:spcBef>
                <a:spcPts val="800"/>
              </a:spcBef>
              <a:spcAft>
                <a:spcPts val="0"/>
              </a:spcAft>
              <a:buSzPts val="1400"/>
              <a:buChar char="−"/>
              <a:defRPr b="1" sz="1400">
                <a:latin typeface="Helvetica Neue"/>
                <a:ea typeface="Helvetica Neue"/>
                <a:cs typeface="Helvetica Neue"/>
                <a:sym typeface="Helvetica Neue"/>
              </a:defRPr>
            </a:lvl3pPr>
            <a:lvl4pPr indent="-317500" lvl="3" marL="1828800" algn="l">
              <a:lnSpc>
                <a:spcPct val="90000"/>
              </a:lnSpc>
              <a:spcBef>
                <a:spcPts val="800"/>
              </a:spcBef>
              <a:spcAft>
                <a:spcPts val="0"/>
              </a:spcAft>
              <a:buSzPts val="1400"/>
              <a:buChar char="−"/>
              <a:defRPr b="1" sz="1400">
                <a:latin typeface="Helvetica Neue"/>
                <a:ea typeface="Helvetica Neue"/>
                <a:cs typeface="Helvetica Neue"/>
                <a:sym typeface="Helvetica Neue"/>
              </a:defRPr>
            </a:lvl4pPr>
            <a:lvl5pPr indent="-317500" lvl="4" marL="2286000" algn="l">
              <a:lnSpc>
                <a:spcPct val="90000"/>
              </a:lnSpc>
              <a:spcBef>
                <a:spcPts val="800"/>
              </a:spcBef>
              <a:spcAft>
                <a:spcPts val="0"/>
              </a:spcAft>
              <a:buSzPts val="1400"/>
              <a:buChar char="−"/>
              <a:defRPr b="1" sz="1400">
                <a:latin typeface="Helvetica Neue"/>
                <a:ea typeface="Helvetica Neue"/>
                <a:cs typeface="Helvetica Neue"/>
                <a:sym typeface="Helvetica Neue"/>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25"/>
          <p:cNvSpPr txBox="1"/>
          <p:nvPr>
            <p:ph type="title"/>
          </p:nvPr>
        </p:nvSpPr>
        <p:spPr>
          <a:xfrm>
            <a:off x="339725" y="339724"/>
            <a:ext cx="8470900" cy="62388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1" sz="2000">
                <a:solidFill>
                  <a:srgbClr val="FF66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1200"/>
              </a:spcBef>
              <a:spcAft>
                <a:spcPts val="0"/>
              </a:spcAft>
              <a:buSzPts val="1400"/>
              <a:buNone/>
              <a:defRPr/>
            </a:lvl3pPr>
            <a:lvl4pPr lvl="3" algn="l">
              <a:lnSpc>
                <a:spcPct val="90000"/>
              </a:lnSpc>
              <a:spcBef>
                <a:spcPts val="1200"/>
              </a:spcBef>
              <a:spcAft>
                <a:spcPts val="0"/>
              </a:spcAft>
              <a:buSzPts val="1400"/>
              <a:buNone/>
              <a:defRPr/>
            </a:lvl4pPr>
            <a:lvl5pPr lvl="4" algn="l">
              <a:lnSpc>
                <a:spcPct val="90000"/>
              </a:lnSpc>
              <a:spcBef>
                <a:spcPts val="1200"/>
              </a:spcBef>
              <a:spcAft>
                <a:spcPts val="0"/>
              </a:spcAft>
              <a:buSzPts val="1400"/>
              <a:buNone/>
              <a:defRPr/>
            </a:lvl5pPr>
            <a:lvl6pPr lvl="5" algn="l">
              <a:lnSpc>
                <a:spcPct val="90000"/>
              </a:lnSpc>
              <a:spcBef>
                <a:spcPts val="1200"/>
              </a:spcBef>
              <a:spcAft>
                <a:spcPts val="0"/>
              </a:spcAft>
              <a:buSzPts val="1400"/>
              <a:buNone/>
              <a:defRPr/>
            </a:lvl6pPr>
            <a:lvl7pPr lvl="6" algn="l">
              <a:lnSpc>
                <a:spcPct val="90000"/>
              </a:lnSpc>
              <a:spcBef>
                <a:spcPts val="1200"/>
              </a:spcBef>
              <a:spcAft>
                <a:spcPts val="0"/>
              </a:spcAft>
              <a:buSzPts val="1400"/>
              <a:buNone/>
              <a:defRPr/>
            </a:lvl7pPr>
            <a:lvl8pPr lvl="7" algn="l">
              <a:lnSpc>
                <a:spcPct val="90000"/>
              </a:lnSpc>
              <a:spcBef>
                <a:spcPts val="1200"/>
              </a:spcBef>
              <a:spcAft>
                <a:spcPts val="0"/>
              </a:spcAft>
              <a:buSzPts val="1400"/>
              <a:buNone/>
              <a:defRPr/>
            </a:lvl8pPr>
            <a:lvl9pPr lvl="8" algn="l">
              <a:lnSpc>
                <a:spcPct val="90000"/>
              </a:lnSpc>
              <a:spcBef>
                <a:spcPts val="1200"/>
              </a:spcBef>
              <a:spcAft>
                <a:spcPts val="1200"/>
              </a:spcAft>
              <a:buSzPts val="1400"/>
              <a:buNone/>
              <a:defRPr/>
            </a:lvl9pPr>
          </a:lstStyle>
          <a:p/>
        </p:txBody>
      </p:sp>
      <p:sp>
        <p:nvSpPr>
          <p:cNvPr id="34" name="Google Shape;34;p25"/>
          <p:cNvSpPr txBox="1"/>
          <p:nvPr>
            <p:ph idx="1" type="body"/>
          </p:nvPr>
        </p:nvSpPr>
        <p:spPr>
          <a:xfrm>
            <a:off x="339724" y="1304925"/>
            <a:ext cx="4065589" cy="31654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400"/>
              <a:buNone/>
              <a:defRPr b="1">
                <a:solidFill>
                  <a:srgbClr val="FF6600"/>
                </a:solidFill>
                <a:latin typeface="Helvetica Neue"/>
                <a:ea typeface="Helvetica Neue"/>
                <a:cs typeface="Helvetica Neue"/>
                <a:sym typeface="Helvetica Neue"/>
              </a:defRPr>
            </a:lvl1pPr>
            <a:lvl2pPr indent="-228600" lvl="1" marL="914400" algn="l">
              <a:lnSpc>
                <a:spcPct val="90000"/>
              </a:lnSpc>
              <a:spcBef>
                <a:spcPts val="800"/>
              </a:spcBef>
              <a:spcAft>
                <a:spcPts val="0"/>
              </a:spcAft>
              <a:buSzPts val="1400"/>
              <a:buNone/>
              <a:defRPr b="1">
                <a:latin typeface="Helvetica Neue"/>
                <a:ea typeface="Helvetica Neue"/>
                <a:cs typeface="Helvetica Neue"/>
                <a:sym typeface="Helvetica Neue"/>
              </a:defRPr>
            </a:lvl2pPr>
            <a:lvl3pPr indent="-317500" lvl="2" marL="1371600" algn="l">
              <a:lnSpc>
                <a:spcPct val="90000"/>
              </a:lnSpc>
              <a:spcBef>
                <a:spcPts val="800"/>
              </a:spcBef>
              <a:spcAft>
                <a:spcPts val="0"/>
              </a:spcAft>
              <a:buSzPts val="1400"/>
              <a:buChar char="−"/>
              <a:defRPr b="1">
                <a:latin typeface="Helvetica Neue"/>
                <a:ea typeface="Helvetica Neue"/>
                <a:cs typeface="Helvetica Neue"/>
                <a:sym typeface="Helvetica Neue"/>
              </a:defRPr>
            </a:lvl3pPr>
            <a:lvl4pPr indent="-317500" lvl="3" marL="1828800" algn="l">
              <a:lnSpc>
                <a:spcPct val="90000"/>
              </a:lnSpc>
              <a:spcBef>
                <a:spcPts val="800"/>
              </a:spcBef>
              <a:spcAft>
                <a:spcPts val="0"/>
              </a:spcAft>
              <a:buSzPts val="1400"/>
              <a:buChar char="−"/>
              <a:defRPr b="1">
                <a:latin typeface="Helvetica Neue"/>
                <a:ea typeface="Helvetica Neue"/>
                <a:cs typeface="Helvetica Neue"/>
                <a:sym typeface="Helvetica Neue"/>
              </a:defRPr>
            </a:lvl4pPr>
            <a:lvl5pPr indent="-317500" lvl="4" marL="2286000" algn="l">
              <a:lnSpc>
                <a:spcPct val="90000"/>
              </a:lnSpc>
              <a:spcBef>
                <a:spcPts val="800"/>
              </a:spcBef>
              <a:spcAft>
                <a:spcPts val="0"/>
              </a:spcAft>
              <a:buSzPts val="1400"/>
              <a:buChar char="−"/>
              <a:defRPr b="1">
                <a:latin typeface="Helvetica Neue"/>
                <a:ea typeface="Helvetica Neue"/>
                <a:cs typeface="Helvetica Neue"/>
                <a:sym typeface="Helvetica Neue"/>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
        <p:nvSpPr>
          <p:cNvPr id="35" name="Google Shape;35;p25"/>
          <p:cNvSpPr txBox="1"/>
          <p:nvPr>
            <p:ph idx="2" type="body"/>
          </p:nvPr>
        </p:nvSpPr>
        <p:spPr>
          <a:xfrm>
            <a:off x="4738688" y="1304925"/>
            <a:ext cx="4065589" cy="3165474"/>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400"/>
              <a:buNone/>
              <a:defRPr b="1">
                <a:solidFill>
                  <a:srgbClr val="FF6600"/>
                </a:solidFill>
                <a:latin typeface="Helvetica Neue"/>
                <a:ea typeface="Helvetica Neue"/>
                <a:cs typeface="Helvetica Neue"/>
                <a:sym typeface="Helvetica Neue"/>
              </a:defRPr>
            </a:lvl1pPr>
            <a:lvl2pPr indent="-228600" lvl="1" marL="914400" algn="l">
              <a:lnSpc>
                <a:spcPct val="90000"/>
              </a:lnSpc>
              <a:spcBef>
                <a:spcPts val="800"/>
              </a:spcBef>
              <a:spcAft>
                <a:spcPts val="0"/>
              </a:spcAft>
              <a:buSzPts val="1400"/>
              <a:buNone/>
              <a:defRPr b="1">
                <a:latin typeface="Helvetica Neue"/>
                <a:ea typeface="Helvetica Neue"/>
                <a:cs typeface="Helvetica Neue"/>
                <a:sym typeface="Helvetica Neue"/>
              </a:defRPr>
            </a:lvl2pPr>
            <a:lvl3pPr indent="-317500" lvl="2" marL="1371600" algn="l">
              <a:lnSpc>
                <a:spcPct val="90000"/>
              </a:lnSpc>
              <a:spcBef>
                <a:spcPts val="800"/>
              </a:spcBef>
              <a:spcAft>
                <a:spcPts val="0"/>
              </a:spcAft>
              <a:buSzPts val="1400"/>
              <a:buChar char="−"/>
              <a:defRPr b="1">
                <a:latin typeface="Helvetica Neue"/>
                <a:ea typeface="Helvetica Neue"/>
                <a:cs typeface="Helvetica Neue"/>
                <a:sym typeface="Helvetica Neue"/>
              </a:defRPr>
            </a:lvl3pPr>
            <a:lvl4pPr indent="-317500" lvl="3" marL="1828800" algn="l">
              <a:lnSpc>
                <a:spcPct val="90000"/>
              </a:lnSpc>
              <a:spcBef>
                <a:spcPts val="800"/>
              </a:spcBef>
              <a:spcAft>
                <a:spcPts val="0"/>
              </a:spcAft>
              <a:buSzPts val="1400"/>
              <a:buChar char="−"/>
              <a:defRPr b="1">
                <a:latin typeface="Helvetica Neue"/>
                <a:ea typeface="Helvetica Neue"/>
                <a:cs typeface="Helvetica Neue"/>
                <a:sym typeface="Helvetica Neue"/>
              </a:defRPr>
            </a:lvl4pPr>
            <a:lvl5pPr indent="-317500" lvl="4" marL="2286000" algn="l">
              <a:lnSpc>
                <a:spcPct val="90000"/>
              </a:lnSpc>
              <a:spcBef>
                <a:spcPts val="800"/>
              </a:spcBef>
              <a:spcAft>
                <a:spcPts val="0"/>
              </a:spcAft>
              <a:buSzPts val="1400"/>
              <a:buChar char="−"/>
              <a:defRPr b="1">
                <a:latin typeface="Helvetica Neue"/>
                <a:ea typeface="Helvetica Neue"/>
                <a:cs typeface="Helvetica Neue"/>
                <a:sym typeface="Helvetica Neue"/>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Key Message">
  <p:cSld name="Title and Key Message">
    <p:spTree>
      <p:nvGrpSpPr>
        <p:cNvPr id="36" name="Shape 36"/>
        <p:cNvGrpSpPr/>
        <p:nvPr/>
      </p:nvGrpSpPr>
      <p:grpSpPr>
        <a:xfrm>
          <a:off x="0" y="0"/>
          <a:ext cx="0" cy="0"/>
          <a:chOff x="0" y="0"/>
          <a:chExt cx="0" cy="0"/>
        </a:xfrm>
      </p:grpSpPr>
      <p:sp>
        <p:nvSpPr>
          <p:cNvPr id="37" name="Google Shape;37;p26"/>
          <p:cNvSpPr txBox="1"/>
          <p:nvPr>
            <p:ph idx="1" type="body"/>
          </p:nvPr>
        </p:nvSpPr>
        <p:spPr>
          <a:xfrm>
            <a:off x="339726" y="1304925"/>
            <a:ext cx="8470899" cy="3165475"/>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0"/>
              </a:spcBef>
              <a:spcAft>
                <a:spcPts val="0"/>
              </a:spcAft>
              <a:buSzPts val="1400"/>
              <a:buNone/>
              <a:defRPr b="1" sz="3000">
                <a:solidFill>
                  <a:schemeClr val="lt1"/>
                </a:solidFill>
                <a:latin typeface="Helvetica Neue"/>
                <a:ea typeface="Helvetica Neue"/>
                <a:cs typeface="Helvetica Neue"/>
                <a:sym typeface="Helvetica Neue"/>
              </a:defRPr>
            </a:lvl1pPr>
            <a:lvl2pPr indent="-228600" lvl="1" marL="914400" algn="l">
              <a:lnSpc>
                <a:spcPct val="90000"/>
              </a:lnSpc>
              <a:spcBef>
                <a:spcPts val="2400"/>
              </a:spcBef>
              <a:spcAft>
                <a:spcPts val="0"/>
              </a:spcAft>
              <a:buSzPts val="1400"/>
              <a:buNone/>
              <a:defRPr b="1" sz="1400">
                <a:solidFill>
                  <a:schemeClr val="lt1"/>
                </a:solidFill>
                <a:latin typeface="Helvetica Neue"/>
                <a:ea typeface="Helvetica Neue"/>
                <a:cs typeface="Helvetica Neue"/>
                <a:sym typeface="Helvetica Neue"/>
              </a:defRPr>
            </a:lvl2pPr>
            <a:lvl3pPr indent="-317500" lvl="2" marL="1371600" algn="l">
              <a:lnSpc>
                <a:spcPct val="90000"/>
              </a:lnSpc>
              <a:spcBef>
                <a:spcPts val="800"/>
              </a:spcBef>
              <a:spcAft>
                <a:spcPts val="0"/>
              </a:spcAft>
              <a:buSzPts val="1400"/>
              <a:buChar char="−"/>
              <a:defRPr b="1" sz="1400">
                <a:solidFill>
                  <a:schemeClr val="lt1"/>
                </a:solidFill>
                <a:latin typeface="Helvetica Neue"/>
                <a:ea typeface="Helvetica Neue"/>
                <a:cs typeface="Helvetica Neue"/>
                <a:sym typeface="Helvetica Neue"/>
              </a:defRPr>
            </a:lvl3pPr>
            <a:lvl4pPr indent="-317500" lvl="3" marL="1828800" algn="l">
              <a:lnSpc>
                <a:spcPct val="90000"/>
              </a:lnSpc>
              <a:spcBef>
                <a:spcPts val="800"/>
              </a:spcBef>
              <a:spcAft>
                <a:spcPts val="0"/>
              </a:spcAft>
              <a:buSzPts val="1400"/>
              <a:buChar char="−"/>
              <a:defRPr b="1" sz="1400">
                <a:solidFill>
                  <a:schemeClr val="lt1"/>
                </a:solidFill>
                <a:latin typeface="Helvetica Neue"/>
                <a:ea typeface="Helvetica Neue"/>
                <a:cs typeface="Helvetica Neue"/>
                <a:sym typeface="Helvetica Neue"/>
              </a:defRPr>
            </a:lvl4pPr>
            <a:lvl5pPr indent="-317500" lvl="4" marL="2286000" algn="l">
              <a:lnSpc>
                <a:spcPct val="90000"/>
              </a:lnSpc>
              <a:spcBef>
                <a:spcPts val="800"/>
              </a:spcBef>
              <a:spcAft>
                <a:spcPts val="0"/>
              </a:spcAft>
              <a:buSzPts val="1400"/>
              <a:buChar char="−"/>
              <a:defRPr b="1" sz="1400">
                <a:solidFill>
                  <a:schemeClr val="lt1"/>
                </a:solidFill>
                <a:latin typeface="Helvetica Neue"/>
                <a:ea typeface="Helvetica Neue"/>
                <a:cs typeface="Helvetica Neue"/>
                <a:sym typeface="Helvetica Neue"/>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281"/>
              </a:spcBef>
              <a:spcAft>
                <a:spcPts val="0"/>
              </a:spcAft>
              <a:buClr>
                <a:schemeClr val="lt1"/>
              </a:buClr>
              <a:buSzPts val="1800"/>
              <a:buChar char="•"/>
              <a:defRPr/>
            </a:lvl7pPr>
            <a:lvl8pPr indent="-342900" lvl="7" marL="3657600" algn="l">
              <a:lnSpc>
                <a:spcPct val="90000"/>
              </a:lnSpc>
              <a:spcBef>
                <a:spcPts val="281"/>
              </a:spcBef>
              <a:spcAft>
                <a:spcPts val="0"/>
              </a:spcAft>
              <a:buClr>
                <a:schemeClr val="lt1"/>
              </a:buClr>
              <a:buSzPts val="1800"/>
              <a:buChar char="•"/>
              <a:defRPr/>
            </a:lvl8pPr>
            <a:lvl9pPr indent="-342900" lvl="8" marL="4114800" algn="l">
              <a:lnSpc>
                <a:spcPct val="90000"/>
              </a:lnSpc>
              <a:spcBef>
                <a:spcPts val="281"/>
              </a:spcBef>
              <a:spcAft>
                <a:spcPts val="0"/>
              </a:spcAft>
              <a:buClr>
                <a:schemeClr val="lt1"/>
              </a:buClr>
              <a:buSzPts val="1800"/>
              <a:buChar char="•"/>
              <a:defRPr/>
            </a:lvl9pPr>
          </a:lstStyle>
          <a:p/>
        </p:txBody>
      </p:sp>
      <p:sp>
        <p:nvSpPr>
          <p:cNvPr id="38" name="Google Shape;38;p26"/>
          <p:cNvSpPr txBox="1"/>
          <p:nvPr>
            <p:ph type="title"/>
          </p:nvPr>
        </p:nvSpPr>
        <p:spPr>
          <a:xfrm>
            <a:off x="339725" y="339724"/>
            <a:ext cx="8470900" cy="62388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1" sz="2000">
                <a:solidFill>
                  <a:srgbClr val="FF66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1200"/>
              </a:spcBef>
              <a:spcAft>
                <a:spcPts val="0"/>
              </a:spcAft>
              <a:buSzPts val="1400"/>
              <a:buNone/>
              <a:defRPr/>
            </a:lvl3pPr>
            <a:lvl4pPr lvl="3" algn="l">
              <a:lnSpc>
                <a:spcPct val="90000"/>
              </a:lnSpc>
              <a:spcBef>
                <a:spcPts val="1200"/>
              </a:spcBef>
              <a:spcAft>
                <a:spcPts val="0"/>
              </a:spcAft>
              <a:buSzPts val="1400"/>
              <a:buNone/>
              <a:defRPr/>
            </a:lvl4pPr>
            <a:lvl5pPr lvl="4" algn="l">
              <a:lnSpc>
                <a:spcPct val="90000"/>
              </a:lnSpc>
              <a:spcBef>
                <a:spcPts val="1200"/>
              </a:spcBef>
              <a:spcAft>
                <a:spcPts val="0"/>
              </a:spcAft>
              <a:buSzPts val="1400"/>
              <a:buNone/>
              <a:defRPr/>
            </a:lvl5pPr>
            <a:lvl6pPr lvl="5" algn="l">
              <a:lnSpc>
                <a:spcPct val="90000"/>
              </a:lnSpc>
              <a:spcBef>
                <a:spcPts val="1200"/>
              </a:spcBef>
              <a:spcAft>
                <a:spcPts val="0"/>
              </a:spcAft>
              <a:buSzPts val="1400"/>
              <a:buNone/>
              <a:defRPr/>
            </a:lvl6pPr>
            <a:lvl7pPr lvl="6" algn="l">
              <a:lnSpc>
                <a:spcPct val="90000"/>
              </a:lnSpc>
              <a:spcBef>
                <a:spcPts val="1200"/>
              </a:spcBef>
              <a:spcAft>
                <a:spcPts val="0"/>
              </a:spcAft>
              <a:buSzPts val="1400"/>
              <a:buNone/>
              <a:defRPr/>
            </a:lvl7pPr>
            <a:lvl8pPr lvl="7" algn="l">
              <a:lnSpc>
                <a:spcPct val="90000"/>
              </a:lnSpc>
              <a:spcBef>
                <a:spcPts val="1200"/>
              </a:spcBef>
              <a:spcAft>
                <a:spcPts val="0"/>
              </a:spcAft>
              <a:buSzPts val="1400"/>
              <a:buNone/>
              <a:defRPr/>
            </a:lvl8pPr>
            <a:lvl9pPr lvl="8" algn="l">
              <a:lnSpc>
                <a:spcPct val="90000"/>
              </a:lnSpc>
              <a:spcBef>
                <a:spcPts val="1200"/>
              </a:spcBef>
              <a:spcAft>
                <a:spcPts val="1200"/>
              </a:spcAft>
              <a:buSzPts val="1400"/>
              <a:buNone/>
              <a:defRPr/>
            </a:lvl9pPr>
          </a:lstStyle>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7"/>
          <p:cNvSpPr txBox="1"/>
          <p:nvPr>
            <p:ph type="title"/>
          </p:nvPr>
        </p:nvSpPr>
        <p:spPr>
          <a:xfrm>
            <a:off x="339725" y="339724"/>
            <a:ext cx="8470900" cy="62132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b="1">
                <a:solidFill>
                  <a:srgbClr val="FF66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1200"/>
              </a:spcBef>
              <a:spcAft>
                <a:spcPts val="0"/>
              </a:spcAft>
              <a:buSzPts val="1400"/>
              <a:buNone/>
              <a:defRPr/>
            </a:lvl3pPr>
            <a:lvl4pPr lvl="3" algn="l">
              <a:lnSpc>
                <a:spcPct val="90000"/>
              </a:lnSpc>
              <a:spcBef>
                <a:spcPts val="1200"/>
              </a:spcBef>
              <a:spcAft>
                <a:spcPts val="0"/>
              </a:spcAft>
              <a:buSzPts val="1400"/>
              <a:buNone/>
              <a:defRPr/>
            </a:lvl4pPr>
            <a:lvl5pPr lvl="4" algn="l">
              <a:lnSpc>
                <a:spcPct val="90000"/>
              </a:lnSpc>
              <a:spcBef>
                <a:spcPts val="1200"/>
              </a:spcBef>
              <a:spcAft>
                <a:spcPts val="0"/>
              </a:spcAft>
              <a:buSzPts val="1400"/>
              <a:buNone/>
              <a:defRPr/>
            </a:lvl5pPr>
            <a:lvl6pPr lvl="5" algn="l">
              <a:lnSpc>
                <a:spcPct val="90000"/>
              </a:lnSpc>
              <a:spcBef>
                <a:spcPts val="1200"/>
              </a:spcBef>
              <a:spcAft>
                <a:spcPts val="0"/>
              </a:spcAft>
              <a:buSzPts val="1400"/>
              <a:buNone/>
              <a:defRPr/>
            </a:lvl6pPr>
            <a:lvl7pPr lvl="6" algn="l">
              <a:lnSpc>
                <a:spcPct val="90000"/>
              </a:lnSpc>
              <a:spcBef>
                <a:spcPts val="1200"/>
              </a:spcBef>
              <a:spcAft>
                <a:spcPts val="0"/>
              </a:spcAft>
              <a:buSzPts val="1400"/>
              <a:buNone/>
              <a:defRPr/>
            </a:lvl7pPr>
            <a:lvl8pPr lvl="7" algn="l">
              <a:lnSpc>
                <a:spcPct val="90000"/>
              </a:lnSpc>
              <a:spcBef>
                <a:spcPts val="1200"/>
              </a:spcBef>
              <a:spcAft>
                <a:spcPts val="0"/>
              </a:spcAft>
              <a:buSzPts val="1400"/>
              <a:buNone/>
              <a:defRPr/>
            </a:lvl8pPr>
            <a:lvl9pPr lvl="8" algn="l">
              <a:lnSpc>
                <a:spcPct val="90000"/>
              </a:lnSpc>
              <a:spcBef>
                <a:spcPts val="1200"/>
              </a:spcBef>
              <a:spcAft>
                <a:spcPts val="1200"/>
              </a:spcAft>
              <a:buSzPts val="1400"/>
              <a:buNone/>
              <a:defRPr/>
            </a:lvl9pPr>
          </a:lstStyle>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39725" y="339724"/>
            <a:ext cx="8470900" cy="621329"/>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2000" u="none" cap="none" strike="noStrike">
                <a:solidFill>
                  <a:srgbClr val="FF6600"/>
                </a:solidFill>
                <a:latin typeface="Helvetica Neue"/>
                <a:ea typeface="Helvetica Neue"/>
                <a:cs typeface="Helvetica Neue"/>
                <a:sym typeface="Helvetica Neue"/>
              </a:defRPr>
            </a:lvl1pPr>
            <a:lvl2pPr lvl="1" marR="0" rtl="0" algn="l">
              <a:lnSpc>
                <a:spcPct val="90000"/>
              </a:lnSpc>
              <a:spcBef>
                <a:spcPts val="0"/>
              </a:spcBef>
              <a:spcAft>
                <a:spcPts val="0"/>
              </a:spcAft>
              <a:buSzPts val="1400"/>
              <a:buNone/>
              <a:defRPr b="0" i="0" sz="1600" u="none" cap="none" strike="noStrike">
                <a:solidFill>
                  <a:schemeClr val="lt2"/>
                </a:solidFill>
                <a:latin typeface="Helvetica Neue"/>
                <a:ea typeface="Helvetica Neue"/>
                <a:cs typeface="Helvetica Neue"/>
                <a:sym typeface="Helvetica Neue"/>
              </a:defRPr>
            </a:lvl2pPr>
            <a:lvl3pPr lvl="2" marR="0" rtl="0" algn="l">
              <a:lnSpc>
                <a:spcPct val="90000"/>
              </a:lnSpc>
              <a:spcBef>
                <a:spcPts val="1200"/>
              </a:spcBef>
              <a:spcAft>
                <a:spcPts val="0"/>
              </a:spcAft>
              <a:buSzPts val="1400"/>
              <a:buNone/>
              <a:defRPr b="0" i="0" sz="1600" u="none" cap="none" strike="noStrike">
                <a:solidFill>
                  <a:schemeClr val="lt2"/>
                </a:solidFill>
                <a:latin typeface="Helvetica Neue"/>
                <a:ea typeface="Helvetica Neue"/>
                <a:cs typeface="Helvetica Neue"/>
                <a:sym typeface="Helvetica Neue"/>
              </a:defRPr>
            </a:lvl3pPr>
            <a:lvl4pPr lvl="3" marR="0" rtl="0" algn="l">
              <a:lnSpc>
                <a:spcPct val="90000"/>
              </a:lnSpc>
              <a:spcBef>
                <a:spcPts val="1200"/>
              </a:spcBef>
              <a:spcAft>
                <a:spcPts val="0"/>
              </a:spcAft>
              <a:buSzPts val="1400"/>
              <a:buNone/>
              <a:defRPr b="0" i="0" sz="1600" u="none" cap="none" strike="noStrike">
                <a:solidFill>
                  <a:schemeClr val="lt2"/>
                </a:solidFill>
                <a:latin typeface="Helvetica Neue"/>
                <a:ea typeface="Helvetica Neue"/>
                <a:cs typeface="Helvetica Neue"/>
                <a:sym typeface="Helvetica Neue"/>
              </a:defRPr>
            </a:lvl4pPr>
            <a:lvl5pPr lvl="4" marR="0" rtl="0" algn="l">
              <a:lnSpc>
                <a:spcPct val="90000"/>
              </a:lnSpc>
              <a:spcBef>
                <a:spcPts val="1200"/>
              </a:spcBef>
              <a:spcAft>
                <a:spcPts val="0"/>
              </a:spcAft>
              <a:buSzPts val="1400"/>
              <a:buNone/>
              <a:defRPr b="0" i="0" sz="1600" u="none" cap="none" strike="noStrike">
                <a:solidFill>
                  <a:schemeClr val="lt2"/>
                </a:solidFill>
                <a:latin typeface="Helvetica Neue"/>
                <a:ea typeface="Helvetica Neue"/>
                <a:cs typeface="Helvetica Neue"/>
                <a:sym typeface="Helvetica Neue"/>
              </a:defRPr>
            </a:lvl5pPr>
            <a:lvl6pPr lvl="5" marR="0" rtl="0" algn="l">
              <a:lnSpc>
                <a:spcPct val="90000"/>
              </a:lnSpc>
              <a:spcBef>
                <a:spcPts val="1200"/>
              </a:spcBef>
              <a:spcAft>
                <a:spcPts val="0"/>
              </a:spcAft>
              <a:buSzPts val="1400"/>
              <a:buNone/>
              <a:defRPr b="0" i="0" sz="1600" u="none" cap="none" strike="noStrike">
                <a:solidFill>
                  <a:schemeClr val="lt2"/>
                </a:solidFill>
                <a:latin typeface="Helvetica Neue"/>
                <a:ea typeface="Helvetica Neue"/>
                <a:cs typeface="Helvetica Neue"/>
                <a:sym typeface="Helvetica Neue"/>
              </a:defRPr>
            </a:lvl6pPr>
            <a:lvl7pPr lvl="6" marR="0" rtl="0" algn="l">
              <a:lnSpc>
                <a:spcPct val="90000"/>
              </a:lnSpc>
              <a:spcBef>
                <a:spcPts val="1200"/>
              </a:spcBef>
              <a:spcAft>
                <a:spcPts val="0"/>
              </a:spcAft>
              <a:buSzPts val="1400"/>
              <a:buNone/>
              <a:defRPr b="0" i="0" sz="1600" u="none" cap="none" strike="noStrike">
                <a:solidFill>
                  <a:schemeClr val="lt2"/>
                </a:solidFill>
                <a:latin typeface="Helvetica Neue"/>
                <a:ea typeface="Helvetica Neue"/>
                <a:cs typeface="Helvetica Neue"/>
                <a:sym typeface="Helvetica Neue"/>
              </a:defRPr>
            </a:lvl7pPr>
            <a:lvl8pPr lvl="7" marR="0" rtl="0" algn="l">
              <a:lnSpc>
                <a:spcPct val="90000"/>
              </a:lnSpc>
              <a:spcBef>
                <a:spcPts val="1200"/>
              </a:spcBef>
              <a:spcAft>
                <a:spcPts val="0"/>
              </a:spcAft>
              <a:buSzPts val="1400"/>
              <a:buNone/>
              <a:defRPr b="0" i="0" sz="1600" u="none" cap="none" strike="noStrike">
                <a:solidFill>
                  <a:schemeClr val="lt2"/>
                </a:solidFill>
                <a:latin typeface="Helvetica Neue"/>
                <a:ea typeface="Helvetica Neue"/>
                <a:cs typeface="Helvetica Neue"/>
                <a:sym typeface="Helvetica Neue"/>
              </a:defRPr>
            </a:lvl8pPr>
            <a:lvl9pPr lvl="8" marR="0" rtl="0" algn="l">
              <a:lnSpc>
                <a:spcPct val="90000"/>
              </a:lnSpc>
              <a:spcBef>
                <a:spcPts val="1200"/>
              </a:spcBef>
              <a:spcAft>
                <a:spcPts val="1200"/>
              </a:spcAft>
              <a:buSzPts val="1400"/>
              <a:buNone/>
              <a:defRPr b="0" i="0" sz="1600" u="none" cap="none" strike="noStrike">
                <a:solidFill>
                  <a:schemeClr val="lt2"/>
                </a:solidFill>
                <a:latin typeface="Helvetica Neue"/>
                <a:ea typeface="Helvetica Neue"/>
                <a:cs typeface="Helvetica Neue"/>
                <a:sym typeface="Helvetica Neue"/>
              </a:defRPr>
            </a:lvl9pPr>
          </a:lstStyle>
          <a:p/>
        </p:txBody>
      </p:sp>
      <p:sp>
        <p:nvSpPr>
          <p:cNvPr id="7" name="Google Shape;7;p19"/>
          <p:cNvSpPr txBox="1"/>
          <p:nvPr>
            <p:ph idx="1" type="body"/>
          </p:nvPr>
        </p:nvSpPr>
        <p:spPr>
          <a:xfrm>
            <a:off x="336550" y="1304385"/>
            <a:ext cx="8474075" cy="316284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SzPts val="1400"/>
              <a:buNone/>
              <a:defRPr b="1" i="0" sz="1400" u="none" cap="none" strike="noStrike">
                <a:solidFill>
                  <a:srgbClr val="FF6600"/>
                </a:solidFill>
                <a:latin typeface="Helvetica Neue"/>
                <a:ea typeface="Helvetica Neue"/>
                <a:cs typeface="Helvetica Neue"/>
                <a:sym typeface="Helvetica Neue"/>
              </a:defRPr>
            </a:lvl1pPr>
            <a:lvl2pPr indent="-228600" lvl="1" marL="914400" marR="0" rtl="0" algn="l">
              <a:lnSpc>
                <a:spcPct val="90000"/>
              </a:lnSpc>
              <a:spcBef>
                <a:spcPts val="800"/>
              </a:spcBef>
              <a:spcAft>
                <a:spcPts val="0"/>
              </a:spcAft>
              <a:buSzPts val="1400"/>
              <a:buNone/>
              <a:defRPr b="1" i="0" sz="1400" u="none" cap="none" strike="noStrike">
                <a:solidFill>
                  <a:schemeClr val="lt1"/>
                </a:solidFill>
                <a:latin typeface="Helvetica Neue"/>
                <a:ea typeface="Helvetica Neue"/>
                <a:cs typeface="Helvetica Neue"/>
                <a:sym typeface="Helvetica Neue"/>
              </a:defRPr>
            </a:lvl2pPr>
            <a:lvl3pPr indent="-317500" lvl="2" marL="1371600" marR="0" rtl="0" algn="l">
              <a:lnSpc>
                <a:spcPct val="90000"/>
              </a:lnSpc>
              <a:spcBef>
                <a:spcPts val="800"/>
              </a:spcBef>
              <a:spcAft>
                <a:spcPts val="0"/>
              </a:spcAft>
              <a:buClr>
                <a:schemeClr val="lt1"/>
              </a:buClr>
              <a:buSzPts val="1400"/>
              <a:buFont typeface="Helvetica Neue"/>
              <a:buChar char="−"/>
              <a:defRPr b="1" i="0" sz="1400" u="none" cap="none" strike="noStrike">
                <a:solidFill>
                  <a:schemeClr val="lt1"/>
                </a:solidFill>
                <a:latin typeface="Helvetica Neue"/>
                <a:ea typeface="Helvetica Neue"/>
                <a:cs typeface="Helvetica Neue"/>
                <a:sym typeface="Helvetica Neue"/>
              </a:defRPr>
            </a:lvl3pPr>
            <a:lvl4pPr indent="-317500" lvl="3" marL="1828800" marR="0" rtl="0" algn="l">
              <a:lnSpc>
                <a:spcPct val="90000"/>
              </a:lnSpc>
              <a:spcBef>
                <a:spcPts val="800"/>
              </a:spcBef>
              <a:spcAft>
                <a:spcPts val="0"/>
              </a:spcAft>
              <a:buClr>
                <a:schemeClr val="lt1"/>
              </a:buClr>
              <a:buSzPts val="1400"/>
              <a:buFont typeface="Helvetica Neue"/>
              <a:buChar char="−"/>
              <a:defRPr b="1" i="0" sz="1400" u="none" cap="none" strike="noStrike">
                <a:solidFill>
                  <a:schemeClr val="lt1"/>
                </a:solidFill>
                <a:latin typeface="Helvetica Neue"/>
                <a:ea typeface="Helvetica Neue"/>
                <a:cs typeface="Helvetica Neue"/>
                <a:sym typeface="Helvetica Neue"/>
              </a:defRPr>
            </a:lvl4pPr>
            <a:lvl5pPr indent="-317500" lvl="4" marL="2286000" marR="0" rtl="0" algn="l">
              <a:lnSpc>
                <a:spcPct val="90000"/>
              </a:lnSpc>
              <a:spcBef>
                <a:spcPts val="800"/>
              </a:spcBef>
              <a:spcAft>
                <a:spcPts val="0"/>
              </a:spcAft>
              <a:buClr>
                <a:schemeClr val="lt1"/>
              </a:buClr>
              <a:buSzPts val="1400"/>
              <a:buFont typeface="Helvetica Neue"/>
              <a:buChar char="−"/>
              <a:defRPr b="1" i="0" sz="1400" u="none" cap="none" strike="noStrike">
                <a:solidFill>
                  <a:schemeClr val="lt1"/>
                </a:solidFill>
                <a:latin typeface="Helvetica Neue"/>
                <a:ea typeface="Helvetica Neue"/>
                <a:cs typeface="Helvetica Neue"/>
                <a:sym typeface="Helvetica Neue"/>
              </a:defRPr>
            </a:lvl5pPr>
            <a:lvl6pPr indent="-292925" lvl="5" marL="2743200" marR="0" rtl="0" algn="l">
              <a:lnSpc>
                <a:spcPct val="90000"/>
              </a:lnSpc>
              <a:spcBef>
                <a:spcPts val="800"/>
              </a:spcBef>
              <a:spcAft>
                <a:spcPts val="0"/>
              </a:spcAft>
              <a:buClr>
                <a:schemeClr val="lt1"/>
              </a:buClr>
              <a:buSzPts val="1013"/>
              <a:buFont typeface="Arial"/>
              <a:buChar char="•"/>
              <a:defRPr b="0" i="0" sz="1013" u="none" cap="none" strike="noStrike">
                <a:solidFill>
                  <a:schemeClr val="lt1"/>
                </a:solidFill>
                <a:latin typeface="Helvetica Neue"/>
                <a:ea typeface="Helvetica Neue"/>
                <a:cs typeface="Helvetica Neue"/>
                <a:sym typeface="Helvetica Neue"/>
              </a:defRPr>
            </a:lvl6pPr>
            <a:lvl7pPr indent="-292925" lvl="6" marL="3200400" marR="0" rtl="0" algn="l">
              <a:lnSpc>
                <a:spcPct val="90000"/>
              </a:lnSpc>
              <a:spcBef>
                <a:spcPts val="281"/>
              </a:spcBef>
              <a:spcAft>
                <a:spcPts val="0"/>
              </a:spcAft>
              <a:buClr>
                <a:schemeClr val="lt1"/>
              </a:buClr>
              <a:buSzPts val="1013"/>
              <a:buFont typeface="Arial"/>
              <a:buChar char="•"/>
              <a:defRPr b="0" i="0" sz="1013" u="none" cap="none" strike="noStrike">
                <a:solidFill>
                  <a:schemeClr val="lt1"/>
                </a:solidFill>
                <a:latin typeface="Helvetica Neue"/>
                <a:ea typeface="Helvetica Neue"/>
                <a:cs typeface="Helvetica Neue"/>
                <a:sym typeface="Helvetica Neue"/>
              </a:defRPr>
            </a:lvl7pPr>
            <a:lvl8pPr indent="-292925" lvl="7" marL="3657600" marR="0" rtl="0" algn="l">
              <a:lnSpc>
                <a:spcPct val="90000"/>
              </a:lnSpc>
              <a:spcBef>
                <a:spcPts val="281"/>
              </a:spcBef>
              <a:spcAft>
                <a:spcPts val="0"/>
              </a:spcAft>
              <a:buClr>
                <a:schemeClr val="lt1"/>
              </a:buClr>
              <a:buSzPts val="1013"/>
              <a:buFont typeface="Arial"/>
              <a:buChar char="•"/>
              <a:defRPr b="0" i="0" sz="1013" u="none" cap="none" strike="noStrike">
                <a:solidFill>
                  <a:schemeClr val="lt1"/>
                </a:solidFill>
                <a:latin typeface="Helvetica Neue"/>
                <a:ea typeface="Helvetica Neue"/>
                <a:cs typeface="Helvetica Neue"/>
                <a:sym typeface="Helvetica Neue"/>
              </a:defRPr>
            </a:lvl8pPr>
            <a:lvl9pPr indent="-292925" lvl="8" marL="4114800" marR="0" rtl="0" algn="l">
              <a:lnSpc>
                <a:spcPct val="90000"/>
              </a:lnSpc>
              <a:spcBef>
                <a:spcPts val="281"/>
              </a:spcBef>
              <a:spcAft>
                <a:spcPts val="0"/>
              </a:spcAft>
              <a:buClr>
                <a:schemeClr val="lt1"/>
              </a:buClr>
              <a:buSzPts val="1013"/>
              <a:buFont typeface="Arial"/>
              <a:buChar char="•"/>
              <a:defRPr b="0" i="0" sz="1013" u="none" cap="none" strike="noStrike">
                <a:solidFill>
                  <a:schemeClr val="lt1"/>
                </a:solidFill>
                <a:latin typeface="Helvetica Neue"/>
                <a:ea typeface="Helvetica Neue"/>
                <a:cs typeface="Helvetica Neue"/>
                <a:sym typeface="Helvetica Neue"/>
              </a:defRPr>
            </a:lvl9pPr>
          </a:lstStyle>
          <a:p/>
        </p:txBody>
      </p:sp>
      <p:sp>
        <p:nvSpPr>
          <p:cNvPr id="8" name="Google Shape;8;p19"/>
          <p:cNvSpPr txBox="1"/>
          <p:nvPr/>
        </p:nvSpPr>
        <p:spPr>
          <a:xfrm>
            <a:off x="336550" y="4471988"/>
            <a:ext cx="275010" cy="334961"/>
          </a:xfrm>
          <a:prstGeom prst="rect">
            <a:avLst/>
          </a:prstGeom>
          <a:noFill/>
          <a:ln>
            <a:noFill/>
          </a:ln>
        </p:spPr>
        <p:txBody>
          <a:bodyPr anchorCtr="0" anchor="b" bIns="0" lIns="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chemeClr val="lt1"/>
                </a:solidFill>
                <a:latin typeface="Helvetica Neue"/>
                <a:ea typeface="Helvetica Neue"/>
                <a:cs typeface="Helvetica Neue"/>
                <a:sym typeface="Helvetica Neue"/>
              </a:rPr>
              <a:t>‹#›</a:t>
            </a:fld>
            <a:endParaRPr b="1" i="0" sz="800" u="none" cap="none" strike="noStrike">
              <a:solidFill>
                <a:schemeClr val="lt1"/>
              </a:solidFill>
              <a:latin typeface="Helvetica Neue"/>
              <a:ea typeface="Helvetica Neue"/>
              <a:cs typeface="Helvetica Neue"/>
              <a:sym typeface="Helvetica Neue"/>
            </a:endParaRPr>
          </a:p>
        </p:txBody>
      </p:sp>
      <p:sp>
        <p:nvSpPr>
          <p:cNvPr id="9" name="Google Shape;9;p19"/>
          <p:cNvSpPr txBox="1"/>
          <p:nvPr/>
        </p:nvSpPr>
        <p:spPr>
          <a:xfrm>
            <a:off x="656231" y="4467225"/>
            <a:ext cx="8151220" cy="339726"/>
          </a:xfrm>
          <a:prstGeom prst="rect">
            <a:avLst/>
          </a:prstGeom>
          <a:noFill/>
          <a:ln>
            <a:noFill/>
          </a:ln>
        </p:spPr>
        <p:txBody>
          <a:bodyPr anchorCtr="0" anchor="b" bIns="0" lIns="0" spcFirstLastPara="1" rIns="0" wrap="square" tIns="0">
            <a:noAutofit/>
          </a:bodyPr>
          <a:lstStyle/>
          <a:p>
            <a:pPr indent="0" lvl="0" marL="0" marR="0" rtl="0" algn="l">
              <a:lnSpc>
                <a:spcPct val="85000"/>
              </a:lnSpc>
              <a:spcBef>
                <a:spcPts val="0"/>
              </a:spcBef>
              <a:spcAft>
                <a:spcPts val="0"/>
              </a:spcAft>
              <a:buClr>
                <a:srgbClr val="FFFFFF"/>
              </a:buClr>
              <a:buSzPts val="800"/>
              <a:buFont typeface="Helvetica Neue"/>
              <a:buNone/>
            </a:pPr>
            <a:r>
              <a:rPr b="1" i="0" lang="en-US" sz="800" u="none" cap="none" strike="noStrike">
                <a:solidFill>
                  <a:srgbClr val="FF6600"/>
                </a:solidFill>
                <a:latin typeface="Helvetica Neue"/>
                <a:ea typeface="Helvetica Neue"/>
                <a:cs typeface="Helvetica Neue"/>
                <a:sym typeface="Helvetica Neue"/>
              </a:rPr>
              <a:t>Orange Restricted</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leetcode.com/problems/maximum-depth-of-n-ary-tree/" TargetMode="External"/><Relationship Id="rId4" Type="http://schemas.openxmlformats.org/officeDocument/2006/relationships/hyperlink" Target="https://leetcode.com/problems/find-if-path-exists-in-graph/" TargetMode="External"/><Relationship Id="rId5" Type="http://schemas.openxmlformats.org/officeDocument/2006/relationships/hyperlink" Target="https://leetcode.com/problems/number-of-provinces/" TargetMode="External"/><Relationship Id="rId6" Type="http://schemas.openxmlformats.org/officeDocument/2006/relationships/hyperlink" Target="https://leetcode.com/problems/flood-fill/" TargetMode="External"/><Relationship Id="rId7" Type="http://schemas.openxmlformats.org/officeDocument/2006/relationships/hyperlink" Target="https://leetcode.com/problems/max-area-of-islan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amazon.com/Discrete-Mathematics-Its-Applications-Seventh/dp/0073383090" TargetMode="External"/><Relationship Id="rId4" Type="http://schemas.openxmlformats.org/officeDocument/2006/relationships/hyperlink" Target="https://cpbook.net/" TargetMode="External"/><Relationship Id="rId5" Type="http://schemas.openxmlformats.org/officeDocument/2006/relationships/hyperlink" Target="https://www.amazon.com/Cracking-Coding-Interview-Programming-Questions/dp/098478285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ph idx="1" type="body"/>
          </p:nvPr>
        </p:nvSpPr>
        <p:spPr>
          <a:xfrm>
            <a:off x="339725" y="1428750"/>
            <a:ext cx="4585200" cy="34608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sz="4700">
                <a:solidFill>
                  <a:srgbClr val="FF6600"/>
                </a:solidFill>
              </a:rPr>
              <a:t>The Incredibles</a:t>
            </a:r>
            <a:endParaRPr sz="4700">
              <a:solidFill>
                <a:srgbClr val="FF6600"/>
              </a:solidFill>
            </a:endParaRPr>
          </a:p>
          <a:p>
            <a:pPr indent="0" lvl="0" marL="0" rtl="0" algn="l">
              <a:lnSpc>
                <a:spcPct val="85000"/>
              </a:lnSpc>
              <a:spcBef>
                <a:spcPts val="0"/>
              </a:spcBef>
              <a:spcAft>
                <a:spcPts val="0"/>
              </a:spcAft>
              <a:buNone/>
            </a:pPr>
            <a:r>
              <a:t/>
            </a:r>
            <a:endParaRPr sz="1200">
              <a:solidFill>
                <a:srgbClr val="FF6600"/>
              </a:solidFill>
            </a:endParaRPr>
          </a:p>
          <a:p>
            <a:pPr indent="0" lvl="0" marL="0" rtl="0" algn="l">
              <a:lnSpc>
                <a:spcPct val="85000"/>
              </a:lnSpc>
              <a:spcBef>
                <a:spcPts val="0"/>
              </a:spcBef>
              <a:spcAft>
                <a:spcPts val="0"/>
              </a:spcAft>
              <a:buNone/>
            </a:pPr>
            <a:r>
              <a:rPr lang="en-US" sz="4700">
                <a:solidFill>
                  <a:srgbClr val="FF6600"/>
                </a:solidFill>
              </a:rPr>
              <a:t>Graph Theory</a:t>
            </a:r>
            <a:endParaRPr sz="4700">
              <a:solidFill>
                <a:srgbClr val="FF6600"/>
              </a:solidFill>
            </a:endParaRPr>
          </a:p>
          <a:p>
            <a:pPr indent="0" lvl="0" marL="0" rtl="0" algn="l">
              <a:lnSpc>
                <a:spcPct val="85000"/>
              </a:lnSpc>
              <a:spcBef>
                <a:spcPts val="1200"/>
              </a:spcBef>
              <a:spcAft>
                <a:spcPts val="0"/>
              </a:spcAft>
              <a:buNone/>
            </a:pPr>
            <a:r>
              <a:t/>
            </a:r>
            <a:endParaRPr>
              <a:solidFill>
                <a:srgbClr val="FF6600"/>
              </a:solidFill>
            </a:endParaRPr>
          </a:p>
          <a:p>
            <a:pPr indent="0" lvl="1" marL="0" rtl="0" algn="l">
              <a:lnSpc>
                <a:spcPct val="90000"/>
              </a:lnSpc>
              <a:spcBef>
                <a:spcPts val="3200"/>
              </a:spcBef>
              <a:spcAft>
                <a:spcPts val="0"/>
              </a:spcAft>
              <a:buNone/>
            </a:pPr>
            <a:r>
              <a:t/>
            </a:r>
            <a:endParaRPr sz="500">
              <a:solidFill>
                <a:srgbClr val="FF6600"/>
              </a:solidFill>
            </a:endParaRPr>
          </a:p>
          <a:p>
            <a:pPr indent="0" lvl="1" marL="0" rtl="0" algn="l">
              <a:lnSpc>
                <a:spcPct val="90000"/>
              </a:lnSpc>
              <a:spcBef>
                <a:spcPts val="2400"/>
              </a:spcBef>
              <a:spcAft>
                <a:spcPts val="0"/>
              </a:spcAft>
              <a:buNone/>
            </a:pPr>
            <a:r>
              <a:t/>
            </a:r>
            <a:endParaRPr sz="800">
              <a:solidFill>
                <a:srgbClr val="FF6600"/>
              </a:solidFill>
            </a:endParaRPr>
          </a:p>
          <a:p>
            <a:pPr indent="0" lvl="1" marL="0" rtl="0" algn="l">
              <a:lnSpc>
                <a:spcPct val="90000"/>
              </a:lnSpc>
              <a:spcBef>
                <a:spcPts val="2400"/>
              </a:spcBef>
              <a:spcAft>
                <a:spcPts val="0"/>
              </a:spcAft>
              <a:buNone/>
            </a:pPr>
            <a:r>
              <a:rPr lang="en-US">
                <a:solidFill>
                  <a:srgbClr val="FF6600"/>
                </a:solidFill>
              </a:rPr>
              <a:t>							</a:t>
            </a:r>
            <a:endParaRPr/>
          </a:p>
          <a:p>
            <a:pPr indent="0" lvl="1" marL="0" rtl="0" algn="l">
              <a:lnSpc>
                <a:spcPct val="90000"/>
              </a:lnSpc>
              <a:spcBef>
                <a:spcPts val="2400"/>
              </a:spcBef>
              <a:spcAft>
                <a:spcPts val="0"/>
              </a:spcAft>
              <a:buNone/>
            </a:pPr>
            <a:r>
              <a:t/>
            </a:r>
            <a:endParaRPr>
              <a:solidFill>
                <a:srgbClr val="4BB4E6"/>
              </a:solidFill>
            </a:endParaRPr>
          </a:p>
        </p:txBody>
      </p:sp>
      <p:sp>
        <p:nvSpPr>
          <p:cNvPr id="47" name="Google Shape;47;p1"/>
          <p:cNvSpPr/>
          <p:nvPr/>
        </p:nvSpPr>
        <p:spPr>
          <a:xfrm>
            <a:off x="6913850" y="4443150"/>
            <a:ext cx="17493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FF6600"/>
                </a:solidFill>
                <a:latin typeface="Helvetica Neue"/>
                <a:ea typeface="Helvetica Neue"/>
                <a:cs typeface="Helvetica Neue"/>
                <a:sym typeface="Helvetica Neue"/>
              </a:rPr>
              <a:t>August 3, 2022</a:t>
            </a:r>
            <a:endParaRPr sz="1000"/>
          </a:p>
          <a:p>
            <a:pPr indent="0" lvl="0" marL="0" marR="0" rtl="0" algn="l">
              <a:spcBef>
                <a:spcPts val="0"/>
              </a:spcBef>
              <a:spcAft>
                <a:spcPts val="0"/>
              </a:spcAft>
              <a:buNone/>
            </a:pPr>
            <a:r>
              <a:rPr lang="en-US" sz="1000">
                <a:solidFill>
                  <a:srgbClr val="FF6600"/>
                </a:solidFill>
                <a:latin typeface="Helvetica Neue"/>
                <a:ea typeface="Helvetica Neue"/>
                <a:cs typeface="Helvetica Neue"/>
                <a:sym typeface="Helvetica Neue"/>
              </a:rPr>
              <a:t>Muhammad Mustafa</a:t>
            </a:r>
            <a:endParaRPr sz="1000">
              <a:solidFill>
                <a:srgbClr val="FF6600"/>
              </a:solidFill>
              <a:latin typeface="Helvetica Neue"/>
              <a:ea typeface="Helvetica Neue"/>
              <a:cs typeface="Helvetica Neue"/>
              <a:sym typeface="Helvetica Neue"/>
            </a:endParaRPr>
          </a:p>
        </p:txBody>
      </p:sp>
      <p:pic>
        <p:nvPicPr>
          <p:cNvPr id="48" name="Google Shape;48;p1"/>
          <p:cNvPicPr preferRelativeResize="0"/>
          <p:nvPr/>
        </p:nvPicPr>
        <p:blipFill>
          <a:blip r:embed="rId3">
            <a:alphaModFix/>
          </a:blip>
          <a:stretch>
            <a:fillRect/>
          </a:stretch>
        </p:blipFill>
        <p:spPr>
          <a:xfrm>
            <a:off x="6317925" y="1239350"/>
            <a:ext cx="2121075" cy="2064525"/>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240cbeecb5_0_62"/>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Strongly Connected Component</a:t>
            </a:r>
            <a:endParaRPr/>
          </a:p>
          <a:p>
            <a:pPr indent="-285750" lvl="0" marL="285750" rtl="0" algn="l">
              <a:lnSpc>
                <a:spcPct val="85000"/>
              </a:lnSpc>
              <a:spcBef>
                <a:spcPts val="2400"/>
              </a:spcBef>
              <a:spcAft>
                <a:spcPts val="0"/>
              </a:spcAft>
              <a:buClr>
                <a:schemeClr val="lt1"/>
              </a:buClr>
              <a:buSzPts val="1600"/>
              <a:buFont typeface="Arial"/>
              <a:buChar char="•"/>
            </a:pPr>
            <a:r>
              <a:rPr lang="en-US" sz="1600"/>
              <a:t>In a directed graph, we define the concept of </a:t>
            </a:r>
            <a:r>
              <a:rPr i="1" lang="en-US" sz="1600"/>
              <a:t>Strongly Connected Component</a:t>
            </a:r>
            <a:r>
              <a:rPr lang="en-US" sz="1600"/>
              <a:t> (SCC). </a:t>
            </a:r>
            <a:endParaRPr sz="1587">
              <a:latin typeface="Arial"/>
              <a:ea typeface="Arial"/>
              <a:cs typeface="Arial"/>
              <a:sym typeface="Arial"/>
            </a:endParaRPr>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02" name="Google Shape;102;g1240cbeecb5_0_62"/>
          <p:cNvPicPr preferRelativeResize="0"/>
          <p:nvPr/>
        </p:nvPicPr>
        <p:blipFill>
          <a:blip r:embed="rId3">
            <a:alphaModFix/>
          </a:blip>
          <a:stretch>
            <a:fillRect/>
          </a:stretch>
        </p:blipFill>
        <p:spPr>
          <a:xfrm>
            <a:off x="1948862" y="1509125"/>
            <a:ext cx="4912925" cy="3512026"/>
          </a:xfrm>
          <a:prstGeom prst="rect">
            <a:avLst/>
          </a:prstGeom>
          <a:noFill/>
          <a:ln>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1240cbeecb5_0_75"/>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Cyclic vs. Acyclic Graph</a:t>
            </a:r>
            <a:endParaRPr/>
          </a:p>
          <a:p>
            <a:pPr indent="-285750" lvl="0" marL="285750" rtl="0" algn="l">
              <a:lnSpc>
                <a:spcPct val="85000"/>
              </a:lnSpc>
              <a:spcBef>
                <a:spcPts val="2400"/>
              </a:spcBef>
              <a:spcAft>
                <a:spcPts val="0"/>
              </a:spcAft>
              <a:buClr>
                <a:schemeClr val="lt1"/>
              </a:buClr>
              <a:buSzPts val="1600"/>
              <a:buChar char="•"/>
            </a:pPr>
            <a:r>
              <a:rPr lang="en-US" sz="1600"/>
              <a:t>An </a:t>
            </a:r>
            <a:r>
              <a:rPr i="1" lang="en-US" sz="1600"/>
              <a:t>acyclic graph</a:t>
            </a:r>
            <a:r>
              <a:rPr lang="en-US" sz="1600"/>
              <a:t> does not have any cycles. There is a </a:t>
            </a:r>
            <a:r>
              <a:rPr i="1" lang="en-US" sz="1600"/>
              <a:t>cycle</a:t>
            </a:r>
            <a:r>
              <a:rPr lang="en-US" sz="1600"/>
              <a:t> in a graph if you can visit a vertex and come back to the same vertex while traversing. But there isn’t any cycle in the </a:t>
            </a:r>
            <a:r>
              <a:rPr i="1" lang="en-US" sz="1600"/>
              <a:t>acyclic</a:t>
            </a:r>
            <a:r>
              <a:rPr lang="en-US" sz="1600"/>
              <a:t> graph.</a:t>
            </a:r>
            <a:endParaRPr sz="1600"/>
          </a:p>
          <a:p>
            <a:pPr indent="-285750" lvl="0" marL="285750" rtl="0" algn="l">
              <a:lnSpc>
                <a:spcPct val="85000"/>
              </a:lnSpc>
              <a:spcBef>
                <a:spcPts val="2400"/>
              </a:spcBef>
              <a:spcAft>
                <a:spcPts val="0"/>
              </a:spcAft>
              <a:buSzPts val="1600"/>
              <a:buChar char="•"/>
            </a:pPr>
            <a:r>
              <a:rPr lang="en-US" sz="1600"/>
              <a:t>In an undirected graph, each of its undirected edge causes a </a:t>
            </a:r>
            <a:r>
              <a:rPr i="1" lang="en-US" sz="1600"/>
              <a:t>trivial cycle</a:t>
            </a:r>
            <a:r>
              <a:rPr lang="en-US" sz="1600"/>
              <a:t> although we usually will not classify it as a cycle.</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08" name="Google Shape;108;g1240cbeecb5_0_75"/>
          <p:cNvPicPr preferRelativeResize="0"/>
          <p:nvPr/>
        </p:nvPicPr>
        <p:blipFill>
          <a:blip r:embed="rId3">
            <a:alphaModFix/>
          </a:blip>
          <a:stretch>
            <a:fillRect/>
          </a:stretch>
        </p:blipFill>
        <p:spPr>
          <a:xfrm>
            <a:off x="1963050" y="2572474"/>
            <a:ext cx="5217899" cy="2456000"/>
          </a:xfrm>
          <a:prstGeom prst="rect">
            <a:avLst/>
          </a:prstGeom>
          <a:noFill/>
          <a:ln>
            <a:noFill/>
          </a:ln>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40cbeecb5_0_86"/>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Directed Acyclic Graph (DAG)</a:t>
            </a:r>
            <a:endParaRPr/>
          </a:p>
          <a:p>
            <a:pPr indent="-285750" lvl="0" marL="285750" rtl="0" algn="l">
              <a:lnSpc>
                <a:spcPct val="85000"/>
              </a:lnSpc>
              <a:spcBef>
                <a:spcPts val="2400"/>
              </a:spcBef>
              <a:spcAft>
                <a:spcPts val="0"/>
              </a:spcAft>
              <a:buClr>
                <a:schemeClr val="lt1"/>
              </a:buClr>
              <a:buSzPts val="1600"/>
              <a:buChar char="•"/>
            </a:pPr>
            <a:r>
              <a:rPr i="1" lang="en-US" sz="1600"/>
              <a:t>Directed Acyclic Graph</a:t>
            </a:r>
            <a:r>
              <a:rPr lang="en-US" sz="1600"/>
              <a:t> (DAG) is a directed graph that has </a:t>
            </a:r>
            <a:r>
              <a:rPr i="1" lang="en-US" sz="1600"/>
              <a:t>no cycle</a:t>
            </a:r>
            <a:r>
              <a:rPr lang="en-US" sz="1600"/>
              <a:t>, which is very relevant for Dynamic Programming (DP) techniques.</a:t>
            </a:r>
            <a:endParaRPr sz="1600"/>
          </a:p>
          <a:p>
            <a:pPr indent="-285750" lvl="0" marL="285750" rtl="0" algn="l">
              <a:lnSpc>
                <a:spcPct val="85000"/>
              </a:lnSpc>
              <a:spcBef>
                <a:spcPts val="2400"/>
              </a:spcBef>
              <a:spcAft>
                <a:spcPts val="0"/>
              </a:spcAft>
              <a:buClr>
                <a:schemeClr val="lt1"/>
              </a:buClr>
              <a:buSzPts val="1600"/>
              <a:buChar char="•"/>
            </a:pPr>
            <a:r>
              <a:rPr lang="en-US" sz="1600"/>
              <a:t>Each DAG has at least one </a:t>
            </a:r>
            <a:r>
              <a:rPr i="1" lang="en-US" sz="1600"/>
              <a:t>Topological Sort/Order</a:t>
            </a:r>
            <a:r>
              <a:rPr lang="en-US" sz="1600"/>
              <a:t> which can be found with a simple tweak to any Graph Traversal algorithm. </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14" name="Google Shape;114;g1240cbeecb5_0_86"/>
          <p:cNvPicPr preferRelativeResize="0"/>
          <p:nvPr/>
        </p:nvPicPr>
        <p:blipFill>
          <a:blip r:embed="rId3">
            <a:alphaModFix/>
          </a:blip>
          <a:stretch>
            <a:fillRect/>
          </a:stretch>
        </p:blipFill>
        <p:spPr>
          <a:xfrm>
            <a:off x="1707325" y="2348300"/>
            <a:ext cx="4627749" cy="2642725"/>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1240cbeecb5_0_104"/>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Tree</a:t>
            </a:r>
            <a:endParaRPr/>
          </a:p>
          <a:p>
            <a:pPr indent="-285750" lvl="0" marL="285750" rtl="0" algn="l">
              <a:lnSpc>
                <a:spcPct val="85000"/>
              </a:lnSpc>
              <a:spcBef>
                <a:spcPts val="2400"/>
              </a:spcBef>
              <a:spcAft>
                <a:spcPts val="0"/>
              </a:spcAft>
              <a:buClr>
                <a:schemeClr val="lt1"/>
              </a:buClr>
              <a:buSzPts val="1600"/>
              <a:buChar char="•"/>
            </a:pPr>
            <a:r>
              <a:rPr i="1" lang="en-US" sz="1600"/>
              <a:t>Tree</a:t>
            </a:r>
            <a:r>
              <a:rPr lang="en-US" sz="1600"/>
              <a:t> is a connected graph with V vertices and E = V-1 edges, </a:t>
            </a:r>
            <a:r>
              <a:rPr i="1" lang="en-US" sz="1600"/>
              <a:t>acyclic</a:t>
            </a:r>
            <a:r>
              <a:rPr lang="en-US" sz="1600"/>
              <a:t>, and has </a:t>
            </a:r>
            <a:r>
              <a:rPr i="1" lang="en-US" sz="1600"/>
              <a:t>one unique path</a:t>
            </a:r>
            <a:r>
              <a:rPr lang="en-US" sz="1600"/>
              <a:t> between any pair of vertices. Usually a Tree is defined on undirected graph. An undirected Tree actually contains </a:t>
            </a:r>
            <a:r>
              <a:rPr i="1" lang="en-US" sz="1600"/>
              <a:t>trivial cycles</a:t>
            </a:r>
            <a:r>
              <a:rPr lang="en-US" sz="1600"/>
              <a:t> but it does not contain </a:t>
            </a:r>
            <a:r>
              <a:rPr i="1" lang="en-US" sz="1600"/>
              <a:t>non-trivial cycle</a:t>
            </a:r>
            <a:r>
              <a:rPr lang="en-US" sz="1600"/>
              <a:t>. A directed Tree is </a:t>
            </a:r>
            <a:r>
              <a:rPr i="1" lang="en-US" sz="1600"/>
              <a:t>clearly acyclic</a:t>
            </a:r>
            <a:r>
              <a:rPr lang="en-US" sz="1600"/>
              <a:t>.</a:t>
            </a:r>
            <a:endParaRPr sz="1600"/>
          </a:p>
          <a:p>
            <a:pPr indent="-285750" lvl="0" marL="285750" rtl="0" algn="l">
              <a:lnSpc>
                <a:spcPct val="85000"/>
              </a:lnSpc>
              <a:spcBef>
                <a:spcPts val="2400"/>
              </a:spcBef>
              <a:spcAft>
                <a:spcPts val="0"/>
              </a:spcAft>
              <a:buSzPts val="1600"/>
              <a:buChar char="•"/>
            </a:pPr>
            <a:r>
              <a:rPr lang="en-US" sz="1600"/>
              <a:t>A lot of tasks are way easier on tree than a normal graph.</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20" name="Google Shape;120;g1240cbeecb5_0_104"/>
          <p:cNvPicPr preferRelativeResize="0"/>
          <p:nvPr/>
        </p:nvPicPr>
        <p:blipFill>
          <a:blip r:embed="rId3">
            <a:alphaModFix/>
          </a:blip>
          <a:stretch>
            <a:fillRect/>
          </a:stretch>
        </p:blipFill>
        <p:spPr>
          <a:xfrm>
            <a:off x="4689611" y="2791425"/>
            <a:ext cx="2504740" cy="1735151"/>
          </a:xfrm>
          <a:prstGeom prst="rect">
            <a:avLst/>
          </a:prstGeom>
          <a:noFill/>
          <a:ln>
            <a:noFill/>
          </a:ln>
        </p:spPr>
      </p:pic>
      <p:pic>
        <p:nvPicPr>
          <p:cNvPr id="121" name="Google Shape;121;g1240cbeecb5_0_104"/>
          <p:cNvPicPr preferRelativeResize="0"/>
          <p:nvPr/>
        </p:nvPicPr>
        <p:blipFill>
          <a:blip r:embed="rId4">
            <a:alphaModFix/>
          </a:blip>
          <a:stretch>
            <a:fillRect/>
          </a:stretch>
        </p:blipFill>
        <p:spPr>
          <a:xfrm>
            <a:off x="1239262" y="2735275"/>
            <a:ext cx="2798325" cy="1607100"/>
          </a:xfrm>
          <a:prstGeom prst="rect">
            <a:avLst/>
          </a:prstGeom>
          <a:noFill/>
          <a:ln>
            <a:noFill/>
          </a:ln>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240cbeecb5_0_109"/>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Complete graph</a:t>
            </a:r>
            <a:endParaRPr/>
          </a:p>
          <a:p>
            <a:pPr indent="-285750" lvl="0" marL="285750" rtl="0" algn="l">
              <a:lnSpc>
                <a:spcPct val="85000"/>
              </a:lnSpc>
              <a:spcBef>
                <a:spcPts val="2400"/>
              </a:spcBef>
              <a:spcAft>
                <a:spcPts val="0"/>
              </a:spcAft>
              <a:buClr>
                <a:schemeClr val="lt1"/>
              </a:buClr>
              <a:buSzPts val="1600"/>
              <a:buChar char="•"/>
            </a:pPr>
            <a:r>
              <a:rPr i="1" lang="en-US" sz="1600"/>
              <a:t>Complete graph</a:t>
            </a:r>
            <a:r>
              <a:rPr lang="en-US" sz="1600"/>
              <a:t> is a graph with V vertices and E = V*(V-1)/2 edges, i.e., there is an edge between any pair of vertices. Complete graph is the most dense simple graph.</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27" name="Google Shape;127;g1240cbeecb5_0_109"/>
          <p:cNvPicPr preferRelativeResize="0"/>
          <p:nvPr/>
        </p:nvPicPr>
        <p:blipFill rotWithShape="1">
          <a:blip r:embed="rId3">
            <a:alphaModFix/>
          </a:blip>
          <a:srcRect b="24345" l="0" r="0" t="0"/>
          <a:stretch/>
        </p:blipFill>
        <p:spPr>
          <a:xfrm>
            <a:off x="559363" y="2473075"/>
            <a:ext cx="8025274" cy="1723300"/>
          </a:xfrm>
          <a:prstGeom prst="rect">
            <a:avLst/>
          </a:prstGeom>
          <a:noFill/>
          <a:ln>
            <a:noFill/>
          </a:ln>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240cbeecb5_0_134"/>
          <p:cNvSpPr txBox="1"/>
          <p:nvPr>
            <p:ph idx="1" type="body"/>
          </p:nvPr>
        </p:nvSpPr>
        <p:spPr>
          <a:xfrm>
            <a:off x="304800" y="339725"/>
            <a:ext cx="85059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Representation In Memory</a:t>
            </a:r>
            <a:endParaRPr sz="1600"/>
          </a:p>
          <a:p>
            <a:pPr indent="0" lvl="0" marL="45720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There are many ways to store graph information into a graph data structure, each with its own strengths and weaknesses.</a:t>
            </a:r>
            <a:endParaRPr sz="1000">
              <a:latin typeface="Calibri"/>
              <a:ea typeface="Calibri"/>
              <a:cs typeface="Calibri"/>
              <a:sym typeface="Calibri"/>
            </a:endParaRPr>
          </a:p>
          <a:p>
            <a:pPr indent="0" lvl="0" marL="45720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i="1" lang="en-US" sz="1000" u="sng">
                <a:latin typeface="Calibri"/>
                <a:ea typeface="Calibri"/>
                <a:cs typeface="Calibri"/>
                <a:sym typeface="Calibri"/>
              </a:rPr>
              <a:t>Adjacency Matrix (AM)</a:t>
            </a:r>
            <a:r>
              <a:rPr lang="en-US" sz="1000">
                <a:latin typeface="Calibri"/>
                <a:ea typeface="Calibri"/>
                <a:cs typeface="Calibri"/>
                <a:sym typeface="Calibri"/>
              </a:rPr>
              <a:t> is a square matrix where the entry AM[i][j] shows the edge's weight from vertex i to vertex j. For unweighted graphs, we can set a unit weight = 1 for all edge weights. We simply use Java native 2D array/list of size VxV to implement this data structure.</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Space Complexity Analysis: An AM unfortunately requires a big space complexity of O(V^2), even when the graph is actually sparse (not many edges).</a:t>
            </a:r>
            <a:endParaRPr sz="1000">
              <a:latin typeface="Calibri"/>
              <a:ea typeface="Calibri"/>
              <a:cs typeface="Calibri"/>
              <a:sym typeface="Calibri"/>
            </a:endParaRPr>
          </a:p>
          <a:p>
            <a:pPr indent="0" lvl="0" marL="45720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i="1" lang="en-US" sz="1000" u="sng">
                <a:latin typeface="Calibri"/>
                <a:ea typeface="Calibri"/>
                <a:cs typeface="Calibri"/>
                <a:sym typeface="Calibri"/>
              </a:rPr>
              <a:t>Adjacency List (AL)</a:t>
            </a:r>
            <a:r>
              <a:rPr lang="en-US" sz="1000">
                <a:latin typeface="Calibri"/>
                <a:ea typeface="Calibri"/>
                <a:cs typeface="Calibri"/>
                <a:sym typeface="Calibri"/>
              </a:rPr>
              <a:t> is an array of V lists, one for each vertex where for each vertex i, AL[i] stores the list of i's neighbors. For weighted graphs, we can store pairs of (neighbor vertex number, weight of this edge) instead.</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Space Complexity Analysis: AL has space complexity of O(V+E), which is much more efficient than AM and usually the default graph DS inside most graph algorithms.</a:t>
            </a:r>
            <a:endParaRPr sz="1000">
              <a:latin typeface="Calibri"/>
              <a:ea typeface="Calibri"/>
              <a:cs typeface="Calibri"/>
              <a:sym typeface="Calibri"/>
            </a:endParaRPr>
          </a:p>
          <a:p>
            <a:pPr indent="0" lvl="0" marL="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Clr>
                <a:schemeClr val="lt1"/>
              </a:buClr>
              <a:buSzPts val="200"/>
              <a:buFont typeface="Calibri"/>
              <a:buChar char="●"/>
            </a:pPr>
            <a:r>
              <a:rPr i="1" lang="en-US" sz="1000" u="sng">
                <a:latin typeface="Calibri"/>
                <a:ea typeface="Calibri"/>
                <a:cs typeface="Calibri"/>
                <a:sym typeface="Calibri"/>
              </a:rPr>
              <a:t>Edge List (EL)</a:t>
            </a:r>
            <a:r>
              <a:rPr lang="en-US" sz="1000">
                <a:latin typeface="Calibri"/>
                <a:ea typeface="Calibri"/>
                <a:cs typeface="Calibri"/>
                <a:sym typeface="Calibri"/>
              </a:rPr>
              <a:t> is a list of pairs, each pair (u, v) represents and edge between u and v. </a:t>
            </a:r>
            <a:endParaRPr sz="1000">
              <a:latin typeface="Calibri"/>
              <a:ea typeface="Calibri"/>
              <a:cs typeface="Calibri"/>
              <a:sym typeface="Calibri"/>
            </a:endParaRPr>
          </a:p>
          <a:p>
            <a:pPr indent="0" lvl="0" marL="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After storing our graph information into a graph DS, we can answer a few simple queries.</a:t>
            </a:r>
            <a:endParaRPr sz="1000">
              <a:latin typeface="Calibri"/>
              <a:ea typeface="Calibri"/>
              <a:cs typeface="Calibri"/>
              <a:sym typeface="Calibri"/>
            </a:endParaRPr>
          </a:p>
          <a:p>
            <a:pPr indent="0" lvl="0" marL="45720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 </a:t>
            </a:r>
            <a:r>
              <a:rPr lang="en-US" sz="1000" u="sng">
                <a:latin typeface="Calibri"/>
                <a:ea typeface="Calibri"/>
                <a:cs typeface="Calibri"/>
                <a:sym typeface="Calibri"/>
              </a:rPr>
              <a:t>Counting V</a:t>
            </a:r>
            <a:r>
              <a:rPr lang="en-US" sz="1000">
                <a:latin typeface="Calibri"/>
                <a:ea typeface="Calibri"/>
                <a:cs typeface="Calibri"/>
                <a:sym typeface="Calibri"/>
              </a:rPr>
              <a:t>: In an AM and AL, V is just the number of rows in the data structure that can be obtained in O(V) or even in O(1) — depending on the actual implementation.</a:t>
            </a:r>
            <a:endParaRPr sz="1000">
              <a:latin typeface="Calibri"/>
              <a:ea typeface="Calibri"/>
              <a:cs typeface="Calibri"/>
              <a:sym typeface="Calibri"/>
            </a:endParaRPr>
          </a:p>
          <a:p>
            <a:pPr indent="0" lvl="0" marL="45720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 </a:t>
            </a:r>
            <a:r>
              <a:rPr lang="en-US" sz="1000" u="sng">
                <a:latin typeface="Calibri"/>
                <a:ea typeface="Calibri"/>
                <a:cs typeface="Calibri"/>
                <a:sym typeface="Calibri"/>
              </a:rPr>
              <a:t>Counting E</a:t>
            </a:r>
            <a:r>
              <a:rPr lang="en-US" sz="1000">
                <a:latin typeface="Calibri"/>
                <a:ea typeface="Calibri"/>
                <a:cs typeface="Calibri"/>
                <a:sym typeface="Calibri"/>
              </a:rPr>
              <a:t>: Enumerating neighbors of a vertex u,</a:t>
            </a:r>
            <a:endParaRPr sz="1000">
              <a:latin typeface="Calibri"/>
              <a:ea typeface="Calibri"/>
              <a:cs typeface="Calibri"/>
              <a:sym typeface="Calibri"/>
            </a:endParaRPr>
          </a:p>
          <a:p>
            <a:pPr indent="0" lvl="0" marL="457200" rtl="0" algn="l">
              <a:lnSpc>
                <a:spcPct val="90000"/>
              </a:lnSpc>
              <a:spcBef>
                <a:spcPts val="0"/>
              </a:spcBef>
              <a:spcAft>
                <a:spcPts val="0"/>
              </a:spcAft>
              <a:buNone/>
            </a:pPr>
            <a:r>
              <a:rPr lang="en-US" sz="1000">
                <a:latin typeface="Calibri"/>
                <a:ea typeface="Calibri"/>
                <a:cs typeface="Calibri"/>
                <a:sym typeface="Calibri"/>
              </a:rPr>
              <a:t>    - In an AM, we need to loop through all columns of AM[u][j] ∀j ∈ [0..V-1] and report pair of (j, AM[u][j]) if AM[u][j] is not zero. This is O(V) — slow.</a:t>
            </a:r>
            <a:endParaRPr sz="1000">
              <a:latin typeface="Calibri"/>
              <a:ea typeface="Calibri"/>
              <a:cs typeface="Calibri"/>
              <a:sym typeface="Calibri"/>
            </a:endParaRPr>
          </a:p>
          <a:p>
            <a:pPr indent="0" lvl="0" marL="457200" rtl="0" algn="l">
              <a:lnSpc>
                <a:spcPct val="90000"/>
              </a:lnSpc>
              <a:spcBef>
                <a:spcPts val="0"/>
              </a:spcBef>
              <a:spcAft>
                <a:spcPts val="0"/>
              </a:spcAft>
              <a:buNone/>
            </a:pPr>
            <a:r>
              <a:rPr lang="en-US" sz="1000">
                <a:latin typeface="Calibri"/>
                <a:ea typeface="Calibri"/>
                <a:cs typeface="Calibri"/>
                <a:sym typeface="Calibri"/>
              </a:rPr>
              <a:t>    - In an AL, we just need to scan AL[u]. If there are only k neighbors of vertex u, then we just need O(k) to enumerate them — this is called an                                   output-sensitive time complexity and is already the best possible. </a:t>
            </a:r>
            <a:endParaRPr sz="1000">
              <a:latin typeface="Calibri"/>
              <a:ea typeface="Calibri"/>
              <a:cs typeface="Calibri"/>
              <a:sym typeface="Calibri"/>
            </a:endParaRPr>
          </a:p>
          <a:p>
            <a:pPr indent="0" lvl="0" marL="457200" rtl="0" algn="l">
              <a:lnSpc>
                <a:spcPct val="90000"/>
              </a:lnSpc>
              <a:spcBef>
                <a:spcPts val="0"/>
              </a:spcBef>
              <a:spcAft>
                <a:spcPts val="0"/>
              </a:spcAft>
              <a:buNone/>
            </a:pPr>
            <a:r>
              <a:t/>
            </a:r>
            <a:endParaRPr sz="1000">
              <a:latin typeface="Calibri"/>
              <a:ea typeface="Calibri"/>
              <a:cs typeface="Calibri"/>
              <a:sym typeface="Calibri"/>
            </a:endParaRPr>
          </a:p>
          <a:p>
            <a:pPr indent="-241300" lvl="0" marL="457200" rtl="0" algn="l">
              <a:lnSpc>
                <a:spcPct val="90000"/>
              </a:lnSpc>
              <a:spcBef>
                <a:spcPts val="0"/>
              </a:spcBef>
              <a:spcAft>
                <a:spcPts val="0"/>
              </a:spcAft>
              <a:buSzPts val="200"/>
              <a:buFont typeface="Calibri"/>
              <a:buChar char="●"/>
            </a:pPr>
            <a:r>
              <a:rPr lang="en-US" sz="1000">
                <a:latin typeface="Calibri"/>
                <a:ea typeface="Calibri"/>
                <a:cs typeface="Calibri"/>
                <a:sym typeface="Calibri"/>
              </a:rPr>
              <a:t> </a:t>
            </a:r>
            <a:r>
              <a:rPr lang="en-US" sz="1000" u="sng">
                <a:latin typeface="Calibri"/>
                <a:ea typeface="Calibri"/>
                <a:cs typeface="Calibri"/>
                <a:sym typeface="Calibri"/>
              </a:rPr>
              <a:t>Checking the existence of edge (u, v)</a:t>
            </a:r>
            <a:r>
              <a:rPr lang="en-US" sz="1000">
                <a:latin typeface="Calibri"/>
                <a:ea typeface="Calibri"/>
                <a:cs typeface="Calibri"/>
                <a:sym typeface="Calibri"/>
              </a:rPr>
              <a:t>:</a:t>
            </a:r>
            <a:endParaRPr sz="1000">
              <a:latin typeface="Calibri"/>
              <a:ea typeface="Calibri"/>
              <a:cs typeface="Calibri"/>
              <a:sym typeface="Calibri"/>
            </a:endParaRPr>
          </a:p>
          <a:p>
            <a:pPr indent="0" lvl="0" marL="457200" rtl="0" algn="l">
              <a:lnSpc>
                <a:spcPct val="90000"/>
              </a:lnSpc>
              <a:spcBef>
                <a:spcPts val="0"/>
              </a:spcBef>
              <a:spcAft>
                <a:spcPts val="0"/>
              </a:spcAft>
              <a:buNone/>
            </a:pPr>
            <a:r>
              <a:rPr lang="en-US" sz="1000">
                <a:latin typeface="Calibri"/>
                <a:ea typeface="Calibri"/>
                <a:cs typeface="Calibri"/>
                <a:sym typeface="Calibri"/>
              </a:rPr>
              <a:t>   - In an AM, we can simply check if AM[u][v] is non zero. This is O(1) — the fastest possible.</a:t>
            </a:r>
            <a:endParaRPr sz="1000">
              <a:latin typeface="Calibri"/>
              <a:ea typeface="Calibri"/>
              <a:cs typeface="Calibri"/>
              <a:sym typeface="Calibri"/>
            </a:endParaRPr>
          </a:p>
          <a:p>
            <a:pPr indent="0" lvl="0" marL="457200" rtl="0" algn="l">
              <a:lnSpc>
                <a:spcPct val="90000"/>
              </a:lnSpc>
              <a:spcBef>
                <a:spcPts val="0"/>
              </a:spcBef>
              <a:spcAft>
                <a:spcPts val="0"/>
              </a:spcAft>
              <a:buNone/>
            </a:pPr>
            <a:r>
              <a:rPr lang="en-US" sz="1000">
                <a:latin typeface="Calibri"/>
                <a:ea typeface="Calibri"/>
                <a:cs typeface="Calibri"/>
                <a:sym typeface="Calibri"/>
              </a:rPr>
              <a:t>   - In an AL, we have to check whether AL[u] contains vertex v or not. This is O(k) — slower.</a:t>
            </a:r>
            <a:endParaRPr sz="1000">
              <a:latin typeface="Calibri"/>
              <a:ea typeface="Calibri"/>
              <a:cs typeface="Calibri"/>
              <a:sym typeface="Calibri"/>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1240cbeecb5_0_174"/>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Representation In Memory </a:t>
            </a:r>
            <a:r>
              <a:rPr lang="en-US" sz="1300">
                <a:solidFill>
                  <a:schemeClr val="dk2"/>
                </a:solidFill>
              </a:rPr>
              <a:t>UNDIRECTED/UNWEIGHTED</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38" name="Google Shape;138;g1240cbeecb5_0_174"/>
          <p:cNvPicPr preferRelativeResize="0"/>
          <p:nvPr/>
        </p:nvPicPr>
        <p:blipFill>
          <a:blip r:embed="rId3">
            <a:alphaModFix/>
          </a:blip>
          <a:stretch>
            <a:fillRect/>
          </a:stretch>
        </p:blipFill>
        <p:spPr>
          <a:xfrm>
            <a:off x="1151513" y="773975"/>
            <a:ext cx="6507624" cy="3922599"/>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40cbeecb5_0_153"/>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Representation In Memory </a:t>
            </a:r>
            <a:r>
              <a:rPr lang="en-US" sz="1300">
                <a:solidFill>
                  <a:schemeClr val="dk2"/>
                </a:solidFill>
              </a:rPr>
              <a:t> UNDIRECTED/WEIGHTED</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44" name="Google Shape;144;g1240cbeecb5_0_153"/>
          <p:cNvPicPr preferRelativeResize="0"/>
          <p:nvPr/>
        </p:nvPicPr>
        <p:blipFill>
          <a:blip r:embed="rId3">
            <a:alphaModFix/>
          </a:blip>
          <a:stretch>
            <a:fillRect/>
          </a:stretch>
        </p:blipFill>
        <p:spPr>
          <a:xfrm>
            <a:off x="1265113" y="746325"/>
            <a:ext cx="6280426" cy="3903475"/>
          </a:xfrm>
          <a:prstGeom prst="rect">
            <a:avLst/>
          </a:prstGeom>
          <a:noFill/>
          <a:ln>
            <a:noFill/>
          </a:ln>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240cbeecb5_0_158"/>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Representation In Memory </a:t>
            </a:r>
            <a:r>
              <a:rPr lang="en-US" sz="1300">
                <a:solidFill>
                  <a:schemeClr val="dk2"/>
                </a:solidFill>
              </a:rPr>
              <a:t>DIRECTED/UNWEIGHTED</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50" name="Google Shape;150;g1240cbeecb5_0_158"/>
          <p:cNvPicPr preferRelativeResize="0"/>
          <p:nvPr/>
        </p:nvPicPr>
        <p:blipFill>
          <a:blip r:embed="rId3">
            <a:alphaModFix/>
          </a:blip>
          <a:stretch>
            <a:fillRect/>
          </a:stretch>
        </p:blipFill>
        <p:spPr>
          <a:xfrm>
            <a:off x="1260375" y="763275"/>
            <a:ext cx="6319800" cy="3925399"/>
          </a:xfrm>
          <a:prstGeom prst="rect">
            <a:avLst/>
          </a:prstGeom>
          <a:noFill/>
          <a:ln>
            <a:noFill/>
          </a:ln>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240cbeecb5_0_163"/>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Representation In Memory </a:t>
            </a:r>
            <a:r>
              <a:rPr lang="en-US" sz="1300">
                <a:solidFill>
                  <a:schemeClr val="dk2"/>
                </a:solidFill>
              </a:rPr>
              <a:t> DIRECTED/WEIGHTED</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56" name="Google Shape;156;g1240cbeecb5_0_163"/>
          <p:cNvPicPr preferRelativeResize="0"/>
          <p:nvPr/>
        </p:nvPicPr>
        <p:blipFill>
          <a:blip r:embed="rId3">
            <a:alphaModFix/>
          </a:blip>
          <a:stretch>
            <a:fillRect/>
          </a:stretch>
        </p:blipFill>
        <p:spPr>
          <a:xfrm>
            <a:off x="1341337" y="735800"/>
            <a:ext cx="6127975" cy="3923975"/>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idx="1" type="body"/>
          </p:nvPr>
        </p:nvSpPr>
        <p:spPr>
          <a:xfrm>
            <a:off x="304800" y="339725"/>
            <a:ext cx="7432674" cy="4130675"/>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rgbClr val="FF6600"/>
                </a:solidFill>
              </a:rPr>
              <a:t>Graph theory</a:t>
            </a:r>
            <a:endParaRPr/>
          </a:p>
          <a:p>
            <a:pPr indent="-317500" lvl="0" marL="457200" rtl="0" algn="l">
              <a:lnSpc>
                <a:spcPct val="85000"/>
              </a:lnSpc>
              <a:spcBef>
                <a:spcPts val="2400"/>
              </a:spcBef>
              <a:spcAft>
                <a:spcPts val="0"/>
              </a:spcAft>
              <a:buSzPts val="1400"/>
              <a:buChar char="●"/>
            </a:pPr>
            <a:r>
              <a:rPr lang="en-US" sz="1600"/>
              <a:t>In mathematics, graph theory is the study of graphs, which are </a:t>
            </a:r>
            <a:r>
              <a:rPr i="1" lang="en-US" sz="1600"/>
              <a:t>mathematical structures</a:t>
            </a:r>
            <a:r>
              <a:rPr lang="en-US" sz="1600"/>
              <a:t> used to model pairwise </a:t>
            </a:r>
            <a:r>
              <a:rPr i="1" lang="en-US" sz="1600"/>
              <a:t>relations between objects</a:t>
            </a:r>
            <a:r>
              <a:rPr lang="en-US" sz="1600"/>
              <a:t>. </a:t>
            </a:r>
            <a:endParaRPr sz="1600"/>
          </a:p>
          <a:p>
            <a:pPr indent="-330200" lvl="0" marL="457200" rtl="0" algn="l">
              <a:lnSpc>
                <a:spcPct val="85000"/>
              </a:lnSpc>
              <a:spcBef>
                <a:spcPts val="0"/>
              </a:spcBef>
              <a:spcAft>
                <a:spcPts val="0"/>
              </a:spcAft>
              <a:buSzPts val="1600"/>
              <a:buChar char="●"/>
            </a:pPr>
            <a:r>
              <a:rPr lang="en-US" sz="1600"/>
              <a:t>A </a:t>
            </a:r>
            <a:r>
              <a:rPr i="1" lang="en-US" sz="1600"/>
              <a:t>graph</a:t>
            </a:r>
            <a:r>
              <a:rPr lang="en-US" sz="1600"/>
              <a:t> is made up of </a:t>
            </a:r>
            <a:r>
              <a:rPr i="1" lang="en-US" sz="1600"/>
              <a:t>nodes</a:t>
            </a:r>
            <a:r>
              <a:rPr lang="en-US" sz="1600"/>
              <a:t> and </a:t>
            </a:r>
            <a:r>
              <a:rPr i="1" lang="en-US" sz="1600"/>
              <a:t>edges</a:t>
            </a:r>
            <a:r>
              <a:rPr lang="en-US" sz="1600"/>
              <a:t> that connect those vertices.</a:t>
            </a:r>
            <a:endParaRPr sz="1600"/>
          </a:p>
          <a:p>
            <a:pPr indent="0" lvl="0" marL="0" rtl="0" algn="l">
              <a:lnSpc>
                <a:spcPct val="85000"/>
              </a:lnSpc>
              <a:spcBef>
                <a:spcPts val="2400"/>
              </a:spcBef>
              <a:spcAft>
                <a:spcPts val="0"/>
              </a:spcAft>
              <a:buNone/>
            </a:pPr>
            <a:r>
              <a:t/>
            </a:r>
            <a:endParaRPr sz="1600"/>
          </a:p>
          <a:p>
            <a:pPr indent="0" lvl="0" marL="0" rtl="0" algn="l">
              <a:lnSpc>
                <a:spcPct val="85000"/>
              </a:lnSpc>
              <a:spcBef>
                <a:spcPts val="2400"/>
              </a:spcBef>
              <a:spcAft>
                <a:spcPts val="0"/>
              </a:spcAft>
              <a:buNone/>
            </a:pPr>
            <a:r>
              <a:t/>
            </a:r>
            <a:endParaRPr sz="1600"/>
          </a:p>
          <a:p>
            <a:pPr indent="0" lvl="0" marL="0" rtl="0" algn="l">
              <a:lnSpc>
                <a:spcPct val="85000"/>
              </a:lnSpc>
              <a:spcBef>
                <a:spcPts val="2400"/>
              </a:spcBef>
              <a:spcAft>
                <a:spcPts val="0"/>
              </a:spcAft>
              <a:buNone/>
            </a:pPr>
            <a:r>
              <a:t/>
            </a:r>
            <a:endParaRPr sz="1600"/>
          </a:p>
          <a:p>
            <a:pPr indent="0" lvl="4" marL="271462" rtl="0" algn="l">
              <a:lnSpc>
                <a:spcPct val="90000"/>
              </a:lnSpc>
              <a:spcBef>
                <a:spcPts val="2400"/>
              </a:spcBef>
              <a:spcAft>
                <a:spcPts val="0"/>
              </a:spcAft>
              <a:buClr>
                <a:schemeClr val="lt2"/>
              </a:buClr>
              <a:buSzPts val="1587"/>
              <a:buNone/>
            </a:pPr>
            <a:r>
              <a:t/>
            </a:r>
            <a:endParaRPr sz="1587">
              <a:latin typeface="Arial"/>
              <a:ea typeface="Arial"/>
              <a:cs typeface="Arial"/>
              <a:sym typeface="Arial"/>
            </a:endParaRPr>
          </a:p>
          <a:p>
            <a:pPr indent="-46038" lvl="4" marL="406400" rtl="0" algn="l">
              <a:lnSpc>
                <a:spcPct val="90000"/>
              </a:lnSpc>
              <a:spcBef>
                <a:spcPts val="8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54" name="Google Shape;54;p2"/>
          <p:cNvPicPr preferRelativeResize="0"/>
          <p:nvPr/>
        </p:nvPicPr>
        <p:blipFill>
          <a:blip r:embed="rId3">
            <a:alphaModFix/>
          </a:blip>
          <a:stretch>
            <a:fillRect/>
          </a:stretch>
        </p:blipFill>
        <p:spPr>
          <a:xfrm>
            <a:off x="2719975" y="2517750"/>
            <a:ext cx="2602350" cy="1715225"/>
          </a:xfrm>
          <a:prstGeom prst="rect">
            <a:avLst/>
          </a:prstGeom>
          <a:noFill/>
          <a:ln>
            <a:noFill/>
          </a:ln>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430b416065_0_9"/>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Graph Traversing/Searching</a:t>
            </a:r>
            <a:endParaRPr b="0" sz="1600">
              <a:latin typeface="Helvetica Neue"/>
              <a:ea typeface="Helvetica Neue"/>
              <a:cs typeface="Helvetica Neue"/>
              <a:sym typeface="Helvetica Neue"/>
            </a:endParaRPr>
          </a:p>
          <a:p>
            <a:pPr indent="0" lvl="0" marL="0" rtl="0" algn="l">
              <a:lnSpc>
                <a:spcPct val="85000"/>
              </a:lnSpc>
              <a:spcBef>
                <a:spcPts val="2400"/>
              </a:spcBef>
              <a:spcAft>
                <a:spcPts val="0"/>
              </a:spcAft>
              <a:buNone/>
            </a:pPr>
            <a:r>
              <a:t/>
            </a:r>
            <a:endParaRPr b="0" sz="1600">
              <a:latin typeface="Helvetica Neue"/>
              <a:ea typeface="Helvetica Neue"/>
              <a:cs typeface="Helvetica Neue"/>
              <a:sym typeface="Helvetica Neue"/>
            </a:endParaRPr>
          </a:p>
          <a:p>
            <a:pPr indent="-285750" lvl="0" marL="285750" rtl="0" algn="l">
              <a:lnSpc>
                <a:spcPct val="85000"/>
              </a:lnSpc>
              <a:spcBef>
                <a:spcPts val="2400"/>
              </a:spcBef>
              <a:spcAft>
                <a:spcPts val="0"/>
              </a:spcAft>
              <a:buClr>
                <a:schemeClr val="lt1"/>
              </a:buClr>
              <a:buSzPts val="1600"/>
              <a:buChar char="•"/>
            </a:pPr>
            <a:r>
              <a:rPr b="0" lang="en-US" sz="1600">
                <a:latin typeface="Helvetica Neue"/>
                <a:ea typeface="Helvetica Neue"/>
                <a:cs typeface="Helvetica Neue"/>
                <a:sym typeface="Helvetica Neue"/>
              </a:rPr>
              <a:t>The two most common ways to search a graph are depth-first search and breadth-first search.</a:t>
            </a:r>
            <a:endParaRPr b="0" sz="1600">
              <a:latin typeface="Helvetica Neue"/>
              <a:ea typeface="Helvetica Neue"/>
              <a:cs typeface="Helvetica Neue"/>
              <a:sym typeface="Helvetica Neue"/>
            </a:endParaRPr>
          </a:p>
          <a:p>
            <a:pPr indent="-285750" lvl="0" marL="285750" rtl="0" algn="l">
              <a:lnSpc>
                <a:spcPct val="85000"/>
              </a:lnSpc>
              <a:spcBef>
                <a:spcPts val="2400"/>
              </a:spcBef>
              <a:spcAft>
                <a:spcPts val="0"/>
              </a:spcAft>
              <a:buClr>
                <a:schemeClr val="lt1"/>
              </a:buClr>
              <a:buSzPts val="1600"/>
              <a:buChar char="•"/>
            </a:pPr>
            <a:r>
              <a:rPr i="1" lang="en-US" sz="1600">
                <a:latin typeface="Helvetica Neue"/>
                <a:ea typeface="Helvetica Neue"/>
                <a:cs typeface="Helvetica Neue"/>
                <a:sym typeface="Helvetica Neue"/>
              </a:rPr>
              <a:t>In depth-first search (DFS)</a:t>
            </a:r>
            <a:r>
              <a:rPr b="0" lang="en-US" sz="1600">
                <a:latin typeface="Helvetica Neue"/>
                <a:ea typeface="Helvetica Neue"/>
                <a:cs typeface="Helvetica Neue"/>
                <a:sym typeface="Helvetica Neue"/>
              </a:rPr>
              <a:t>, we start at the root (or another arbitrarily selected node) and explore each branch completely before moving on to the next branch. That is, we go deep first (hence the name depth first search) before we go wide.</a:t>
            </a:r>
            <a:endParaRPr b="0" sz="1600">
              <a:latin typeface="Helvetica Neue"/>
              <a:ea typeface="Helvetica Neue"/>
              <a:cs typeface="Helvetica Neue"/>
              <a:sym typeface="Helvetica Neue"/>
            </a:endParaRPr>
          </a:p>
          <a:p>
            <a:pPr indent="-285750" lvl="0" marL="285750" rtl="0" algn="l">
              <a:lnSpc>
                <a:spcPct val="85000"/>
              </a:lnSpc>
              <a:spcBef>
                <a:spcPts val="2400"/>
              </a:spcBef>
              <a:spcAft>
                <a:spcPts val="0"/>
              </a:spcAft>
              <a:buClr>
                <a:schemeClr val="lt1"/>
              </a:buClr>
              <a:buSzPts val="1600"/>
              <a:buChar char="•"/>
            </a:pPr>
            <a:r>
              <a:rPr i="1" lang="en-US" sz="1600">
                <a:latin typeface="Helvetica Neue"/>
                <a:ea typeface="Helvetica Neue"/>
                <a:cs typeface="Helvetica Neue"/>
                <a:sym typeface="Helvetica Neue"/>
              </a:rPr>
              <a:t>In breadth-first search (BFS)</a:t>
            </a:r>
            <a:r>
              <a:rPr b="0" lang="en-US" sz="1600">
                <a:latin typeface="Helvetica Neue"/>
                <a:ea typeface="Helvetica Neue"/>
                <a:cs typeface="Helvetica Neue"/>
                <a:sym typeface="Helvetica Neue"/>
              </a:rPr>
              <a:t>, we start at the root (or another arbitrarily selected node) and explore each neighbor before going on to any of their children. That is, we go wide (hence breadth-first search) before we go deep.</a:t>
            </a:r>
            <a:endParaRPr b="0" sz="1600">
              <a:latin typeface="Helvetica Neue"/>
              <a:ea typeface="Helvetica Neue"/>
              <a:cs typeface="Helvetica Neue"/>
              <a:sym typeface="Helvetica Neue"/>
            </a:endParaRPr>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430b416065_0_17"/>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Graph Traversing/Searching</a:t>
            </a:r>
            <a:endParaRPr b="0" sz="1600">
              <a:latin typeface="Helvetica Neue"/>
              <a:ea typeface="Helvetica Neue"/>
              <a:cs typeface="Helvetica Neue"/>
              <a:sym typeface="Helvetica Neue"/>
            </a:endParaRPr>
          </a:p>
          <a:p>
            <a:pPr indent="0" lvl="0" marL="0" rtl="0" algn="l">
              <a:lnSpc>
                <a:spcPct val="85000"/>
              </a:lnSpc>
              <a:spcBef>
                <a:spcPts val="2400"/>
              </a:spcBef>
              <a:spcAft>
                <a:spcPts val="0"/>
              </a:spcAft>
              <a:buNone/>
            </a:pPr>
            <a:r>
              <a:t/>
            </a:r>
            <a:endParaRPr b="0" sz="1600">
              <a:latin typeface="Helvetica Neue"/>
              <a:ea typeface="Helvetica Neue"/>
              <a:cs typeface="Helvetica Neue"/>
              <a:sym typeface="Helvetica Neue"/>
            </a:endParaRPr>
          </a:p>
          <a:p>
            <a:pPr indent="0" lvl="0" marL="0" rtl="0" algn="l">
              <a:lnSpc>
                <a:spcPct val="85000"/>
              </a:lnSpc>
              <a:spcBef>
                <a:spcPts val="2400"/>
              </a:spcBef>
              <a:spcAft>
                <a:spcPts val="0"/>
              </a:spcAft>
              <a:buNone/>
            </a:pPr>
            <a:r>
              <a:t/>
            </a:r>
            <a:endParaRPr b="0" sz="1600">
              <a:latin typeface="Helvetica Neue"/>
              <a:ea typeface="Helvetica Neue"/>
              <a:cs typeface="Helvetica Neue"/>
              <a:sym typeface="Helvetica Neue"/>
            </a:endParaRPr>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167" name="Google Shape;167;g1430b416065_0_17"/>
          <p:cNvPicPr preferRelativeResize="0"/>
          <p:nvPr/>
        </p:nvPicPr>
        <p:blipFill>
          <a:blip r:embed="rId3">
            <a:alphaModFix/>
          </a:blip>
          <a:stretch>
            <a:fillRect/>
          </a:stretch>
        </p:blipFill>
        <p:spPr>
          <a:xfrm>
            <a:off x="1485913" y="1403175"/>
            <a:ext cx="5838825" cy="2809875"/>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430b416065_0_4"/>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rgbClr val="FF6600"/>
                </a:solidFill>
              </a:rPr>
              <a:t>Problems</a:t>
            </a:r>
            <a:r>
              <a:rPr lang="en-US">
                <a:solidFill>
                  <a:srgbClr val="FF6600"/>
                </a:solidFill>
              </a:rPr>
              <a:t> </a:t>
            </a:r>
            <a:endParaRPr/>
          </a:p>
          <a:p>
            <a:pPr indent="-279400" lvl="0" marL="285750" rtl="0" algn="l">
              <a:lnSpc>
                <a:spcPct val="85000"/>
              </a:lnSpc>
              <a:spcBef>
                <a:spcPts val="2400"/>
              </a:spcBef>
              <a:spcAft>
                <a:spcPts val="0"/>
              </a:spcAft>
              <a:buSzPts val="1300"/>
              <a:buFont typeface="Calibri"/>
              <a:buChar char="•"/>
            </a:pPr>
            <a:r>
              <a:rPr lang="en-US" sz="1300" u="sng">
                <a:solidFill>
                  <a:schemeClr val="hlink"/>
                </a:solidFill>
                <a:latin typeface="Calibri"/>
                <a:ea typeface="Calibri"/>
                <a:cs typeface="Calibri"/>
                <a:sym typeface="Calibri"/>
                <a:hlinkClick r:id="rId3"/>
              </a:rPr>
              <a:t>https://leetcode.com/problems/maximum-depth-of-n-ary-tree/</a:t>
            </a:r>
            <a:endParaRPr sz="1300">
              <a:latin typeface="Calibri"/>
              <a:ea typeface="Calibri"/>
              <a:cs typeface="Calibri"/>
              <a:sym typeface="Calibri"/>
            </a:endParaRPr>
          </a:p>
          <a:p>
            <a:pPr indent="-279400" lvl="0" marL="285750" rtl="0" algn="l">
              <a:lnSpc>
                <a:spcPct val="85000"/>
              </a:lnSpc>
              <a:spcBef>
                <a:spcPts val="2400"/>
              </a:spcBef>
              <a:spcAft>
                <a:spcPts val="0"/>
              </a:spcAft>
              <a:buSzPts val="1300"/>
              <a:buFont typeface="Calibri"/>
              <a:buChar char="•"/>
            </a:pPr>
            <a:r>
              <a:rPr lang="en-US" sz="1300" u="sng">
                <a:solidFill>
                  <a:schemeClr val="hlink"/>
                </a:solidFill>
                <a:latin typeface="Calibri"/>
                <a:ea typeface="Calibri"/>
                <a:cs typeface="Calibri"/>
                <a:sym typeface="Calibri"/>
                <a:hlinkClick r:id="rId4"/>
              </a:rPr>
              <a:t>https://leetcode.com/problems/find-if-path-exists-in-graph/</a:t>
            </a:r>
            <a:endParaRPr sz="1300">
              <a:latin typeface="Calibri"/>
              <a:ea typeface="Calibri"/>
              <a:cs typeface="Calibri"/>
              <a:sym typeface="Calibri"/>
            </a:endParaRPr>
          </a:p>
          <a:p>
            <a:pPr indent="-279400" lvl="0" marL="285750" rtl="0" algn="l">
              <a:lnSpc>
                <a:spcPct val="85000"/>
              </a:lnSpc>
              <a:spcBef>
                <a:spcPts val="2400"/>
              </a:spcBef>
              <a:spcAft>
                <a:spcPts val="0"/>
              </a:spcAft>
              <a:buSzPts val="1300"/>
              <a:buFont typeface="Calibri"/>
              <a:buChar char="•"/>
            </a:pPr>
            <a:r>
              <a:rPr lang="en-US" sz="1300" u="sng">
                <a:solidFill>
                  <a:schemeClr val="hlink"/>
                </a:solidFill>
                <a:latin typeface="Calibri"/>
                <a:ea typeface="Calibri"/>
                <a:cs typeface="Calibri"/>
                <a:sym typeface="Calibri"/>
                <a:hlinkClick r:id="rId5"/>
              </a:rPr>
              <a:t>https://leetcode.com/problems/number-of-provinces/</a:t>
            </a:r>
            <a:endParaRPr sz="1300">
              <a:latin typeface="Calibri"/>
              <a:ea typeface="Calibri"/>
              <a:cs typeface="Calibri"/>
              <a:sym typeface="Calibri"/>
            </a:endParaRPr>
          </a:p>
          <a:p>
            <a:pPr indent="-279400" lvl="0" marL="285750" rtl="0" algn="l">
              <a:lnSpc>
                <a:spcPct val="85000"/>
              </a:lnSpc>
              <a:spcBef>
                <a:spcPts val="2400"/>
              </a:spcBef>
              <a:spcAft>
                <a:spcPts val="0"/>
              </a:spcAft>
              <a:buSzPts val="1300"/>
              <a:buFont typeface="Calibri"/>
              <a:buChar char="•"/>
            </a:pPr>
            <a:r>
              <a:rPr lang="en-US" sz="1300" u="sng">
                <a:solidFill>
                  <a:schemeClr val="hlink"/>
                </a:solidFill>
                <a:latin typeface="Calibri"/>
                <a:ea typeface="Calibri"/>
                <a:cs typeface="Calibri"/>
                <a:sym typeface="Calibri"/>
                <a:hlinkClick r:id="rId6"/>
              </a:rPr>
              <a:t>https://leetcode.com/problems/flood-fill/</a:t>
            </a:r>
            <a:endParaRPr sz="1300">
              <a:latin typeface="Calibri"/>
              <a:ea typeface="Calibri"/>
              <a:cs typeface="Calibri"/>
              <a:sym typeface="Calibri"/>
            </a:endParaRPr>
          </a:p>
          <a:p>
            <a:pPr indent="-279400" lvl="0" marL="285750" rtl="0" algn="l">
              <a:lnSpc>
                <a:spcPct val="85000"/>
              </a:lnSpc>
              <a:spcBef>
                <a:spcPts val="2400"/>
              </a:spcBef>
              <a:spcAft>
                <a:spcPts val="0"/>
              </a:spcAft>
              <a:buSzPts val="1300"/>
              <a:buFont typeface="Calibri"/>
              <a:buChar char="•"/>
            </a:pPr>
            <a:r>
              <a:rPr lang="en-US" sz="1300" u="sng">
                <a:solidFill>
                  <a:schemeClr val="hlink"/>
                </a:solidFill>
                <a:latin typeface="Calibri"/>
                <a:ea typeface="Calibri"/>
                <a:cs typeface="Calibri"/>
                <a:sym typeface="Calibri"/>
                <a:hlinkClick r:id="rId7"/>
              </a:rPr>
              <a:t>https://leetcode.com/problems/max-area-of-island/</a:t>
            </a:r>
            <a:endParaRPr sz="1300">
              <a:latin typeface="Calibri"/>
              <a:ea typeface="Calibri"/>
              <a:cs typeface="Calibri"/>
              <a:sym typeface="Calibri"/>
            </a:endParaRPr>
          </a:p>
          <a:p>
            <a:pPr indent="0" lvl="0" marL="0" rtl="0" algn="l">
              <a:lnSpc>
                <a:spcPct val="85000"/>
              </a:lnSpc>
              <a:spcBef>
                <a:spcPts val="2400"/>
              </a:spcBef>
              <a:spcAft>
                <a:spcPts val="0"/>
              </a:spcAft>
              <a:buNone/>
            </a:pPr>
            <a:r>
              <a:t/>
            </a:r>
            <a:endParaRPr sz="1300">
              <a:latin typeface="Calibri"/>
              <a:ea typeface="Calibri"/>
              <a:cs typeface="Calibri"/>
              <a:sym typeface="Calibri"/>
            </a:endParaRPr>
          </a:p>
          <a:p>
            <a:pPr indent="0" lvl="0" marL="0" rtl="0" algn="l">
              <a:lnSpc>
                <a:spcPct val="85000"/>
              </a:lnSpc>
              <a:spcBef>
                <a:spcPts val="2400"/>
              </a:spcBef>
              <a:spcAft>
                <a:spcPts val="0"/>
              </a:spcAft>
              <a:buNone/>
            </a:pPr>
            <a:r>
              <a:t/>
            </a:r>
            <a:endParaRPr sz="1300">
              <a:latin typeface="Calibri"/>
              <a:ea typeface="Calibri"/>
              <a:cs typeface="Calibri"/>
              <a:sym typeface="Calibri"/>
            </a:endParaRPr>
          </a:p>
          <a:p>
            <a:pPr indent="0" lvl="0" marL="0" rtl="0" algn="l">
              <a:lnSpc>
                <a:spcPct val="85000"/>
              </a:lnSpc>
              <a:spcBef>
                <a:spcPts val="2400"/>
              </a:spcBef>
              <a:spcAft>
                <a:spcPts val="0"/>
              </a:spcAft>
              <a:buNone/>
            </a:pPr>
            <a:r>
              <a:t/>
            </a:r>
            <a:endParaRPr sz="1300">
              <a:latin typeface="Calibri"/>
              <a:ea typeface="Calibri"/>
              <a:cs typeface="Calibri"/>
              <a:sym typeface="Calibri"/>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430b416065_0_22"/>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rgbClr val="FF6600"/>
                </a:solidFill>
              </a:rPr>
              <a:t>Resources </a:t>
            </a:r>
            <a:endParaRPr/>
          </a:p>
          <a:p>
            <a:pPr indent="-279400" lvl="0" marL="285750" rtl="0" algn="l">
              <a:lnSpc>
                <a:spcPct val="85000"/>
              </a:lnSpc>
              <a:spcBef>
                <a:spcPts val="2400"/>
              </a:spcBef>
              <a:spcAft>
                <a:spcPts val="0"/>
              </a:spcAft>
              <a:buClr>
                <a:schemeClr val="lt1"/>
              </a:buClr>
              <a:buSzPts val="1300"/>
              <a:buFont typeface="Arial"/>
              <a:buChar char="•"/>
            </a:pPr>
            <a:r>
              <a:rPr lang="en-US" sz="1300">
                <a:latin typeface="Calibri"/>
                <a:ea typeface="Calibri"/>
                <a:cs typeface="Calibri"/>
                <a:sym typeface="Calibri"/>
              </a:rPr>
              <a:t>https://visualgo.net/en</a:t>
            </a:r>
            <a:endParaRPr sz="1300">
              <a:latin typeface="Calibri"/>
              <a:ea typeface="Calibri"/>
              <a:cs typeface="Calibri"/>
              <a:sym typeface="Calibri"/>
            </a:endParaRPr>
          </a:p>
          <a:p>
            <a:pPr indent="-279400" lvl="0" marL="285750" rtl="0" algn="l">
              <a:lnSpc>
                <a:spcPct val="85000"/>
              </a:lnSpc>
              <a:spcBef>
                <a:spcPts val="2400"/>
              </a:spcBef>
              <a:spcAft>
                <a:spcPts val="0"/>
              </a:spcAft>
              <a:buClr>
                <a:schemeClr val="lt1"/>
              </a:buClr>
              <a:buSzPts val="1300"/>
              <a:buFont typeface="Arial"/>
              <a:buChar char="•"/>
            </a:pPr>
            <a:r>
              <a:rPr lang="en-US" sz="1300" u="sng">
                <a:solidFill>
                  <a:schemeClr val="hlink"/>
                </a:solidFill>
                <a:latin typeface="Calibri"/>
                <a:ea typeface="Calibri"/>
                <a:cs typeface="Calibri"/>
                <a:sym typeface="Calibri"/>
                <a:hlinkClick r:id="rId3"/>
              </a:rPr>
              <a:t>https://www.amazon.com/Discrete-Mathematics-Its-Applications-Seventh/dp/0073383090</a:t>
            </a:r>
            <a:endParaRPr sz="1300">
              <a:latin typeface="Calibri"/>
              <a:ea typeface="Calibri"/>
              <a:cs typeface="Calibri"/>
              <a:sym typeface="Calibri"/>
            </a:endParaRPr>
          </a:p>
          <a:p>
            <a:pPr indent="-279400" lvl="0" marL="285750" rtl="0" algn="l">
              <a:lnSpc>
                <a:spcPct val="85000"/>
              </a:lnSpc>
              <a:spcBef>
                <a:spcPts val="2400"/>
              </a:spcBef>
              <a:spcAft>
                <a:spcPts val="0"/>
              </a:spcAft>
              <a:buClr>
                <a:schemeClr val="lt1"/>
              </a:buClr>
              <a:buSzPts val="1300"/>
              <a:buFont typeface="Arial"/>
              <a:buChar char="•"/>
            </a:pPr>
            <a:r>
              <a:rPr lang="en-US" sz="1300" u="sng">
                <a:solidFill>
                  <a:schemeClr val="hlink"/>
                </a:solidFill>
                <a:latin typeface="Calibri"/>
                <a:ea typeface="Calibri"/>
                <a:cs typeface="Calibri"/>
                <a:sym typeface="Calibri"/>
                <a:hlinkClick r:id="rId4"/>
              </a:rPr>
              <a:t>https://cpbook.net/</a:t>
            </a:r>
            <a:endParaRPr sz="1300">
              <a:latin typeface="Calibri"/>
              <a:ea typeface="Calibri"/>
              <a:cs typeface="Calibri"/>
              <a:sym typeface="Calibri"/>
            </a:endParaRPr>
          </a:p>
          <a:p>
            <a:pPr indent="-279400" lvl="0" marL="285750" rtl="0" algn="l">
              <a:lnSpc>
                <a:spcPct val="85000"/>
              </a:lnSpc>
              <a:spcBef>
                <a:spcPts val="2400"/>
              </a:spcBef>
              <a:spcAft>
                <a:spcPts val="0"/>
              </a:spcAft>
              <a:buSzPts val="1300"/>
              <a:buFont typeface="Calibri"/>
              <a:buChar char="•"/>
            </a:pPr>
            <a:r>
              <a:rPr lang="en-US" sz="1300" u="sng">
                <a:solidFill>
                  <a:schemeClr val="hlink"/>
                </a:solidFill>
                <a:latin typeface="Calibri"/>
                <a:ea typeface="Calibri"/>
                <a:cs typeface="Calibri"/>
                <a:sym typeface="Calibri"/>
                <a:hlinkClick r:id="rId5"/>
              </a:rPr>
              <a:t>https://www.amazon.com/Cracking-Coding-Interview-Programming-Questions/dp/0984782850</a:t>
            </a:r>
            <a:endParaRPr sz="1300">
              <a:latin typeface="Calibri"/>
              <a:ea typeface="Calibri"/>
              <a:cs typeface="Calibri"/>
              <a:sym typeface="Calibri"/>
            </a:endParaRPr>
          </a:p>
          <a:p>
            <a:pPr indent="-279400" lvl="0" marL="285750" rtl="0" algn="l">
              <a:lnSpc>
                <a:spcPct val="85000"/>
              </a:lnSpc>
              <a:spcBef>
                <a:spcPts val="2400"/>
              </a:spcBef>
              <a:spcAft>
                <a:spcPts val="0"/>
              </a:spcAft>
              <a:buSzPts val="1300"/>
              <a:buFont typeface="Calibri"/>
              <a:buChar char="•"/>
            </a:pPr>
            <a:r>
              <a:rPr lang="en-US" sz="1300">
                <a:latin typeface="Calibri"/>
                <a:ea typeface="Calibri"/>
                <a:cs typeface="Calibri"/>
                <a:sym typeface="Calibri"/>
              </a:rPr>
              <a:t>Google Images</a:t>
            </a:r>
            <a:endParaRPr sz="1300">
              <a:latin typeface="Calibri"/>
              <a:ea typeface="Calibri"/>
              <a:cs typeface="Calibri"/>
              <a:sym typeface="Calibri"/>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idx="1" type="body"/>
          </p:nvPr>
        </p:nvSpPr>
        <p:spPr>
          <a:xfrm>
            <a:off x="339725" y="339725"/>
            <a:ext cx="5832475" cy="346075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t>Merci</a:t>
            </a:r>
            <a:endParaRPr/>
          </a:p>
          <a:p>
            <a:pPr indent="0" lvl="0" marL="0" rtl="0" algn="l">
              <a:lnSpc>
                <a:spcPct val="85000"/>
              </a:lnSpc>
              <a:spcBef>
                <a:spcPts val="3200"/>
              </a:spcBef>
              <a:spcAft>
                <a:spcPts val="0"/>
              </a:spcAft>
              <a:buNone/>
            </a:pPr>
            <a:r>
              <a:rPr lang="en-US"/>
              <a:t>Thank you</a:t>
            </a:r>
            <a:endParaRPr/>
          </a:p>
        </p:txBody>
      </p:sp>
      <p:sp>
        <p:nvSpPr>
          <p:cNvPr id="183" name="Google Shape;183;p18"/>
          <p:cNvSpPr/>
          <p:nvPr/>
        </p:nvSpPr>
        <p:spPr>
          <a:xfrm>
            <a:off x="4454820" y="2417862"/>
            <a:ext cx="23436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Helvetica Neue"/>
                <a:ea typeface="Helvetica Neue"/>
                <a:cs typeface="Helvetica Neue"/>
                <a:sym typeface="Helvetica Neue"/>
              </a:rPr>
              <a:t> </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idx="1" type="body"/>
          </p:nvPr>
        </p:nvSpPr>
        <p:spPr>
          <a:xfrm>
            <a:off x="304800" y="339725"/>
            <a:ext cx="7432674" cy="4130675"/>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Directed vs. Undirected</a:t>
            </a:r>
            <a:endParaRPr/>
          </a:p>
          <a:p>
            <a:pPr indent="-285750" lvl="0" marL="285750" rtl="0" algn="l">
              <a:lnSpc>
                <a:spcPct val="85000"/>
              </a:lnSpc>
              <a:spcBef>
                <a:spcPts val="2400"/>
              </a:spcBef>
              <a:spcAft>
                <a:spcPts val="0"/>
              </a:spcAft>
              <a:buClr>
                <a:schemeClr val="lt1"/>
              </a:buClr>
              <a:buSzPts val="1600"/>
              <a:buFont typeface="Arial"/>
              <a:buChar char="•"/>
            </a:pPr>
            <a:r>
              <a:rPr lang="en-US" sz="1600"/>
              <a:t>A graph may be </a:t>
            </a:r>
            <a:r>
              <a:rPr i="1" lang="en-US" sz="1600"/>
              <a:t>undirected</a:t>
            </a:r>
            <a:r>
              <a:rPr lang="en-US" sz="1600"/>
              <a:t> (meaning that there is no distinction between the two vertices associated with each bidirectional edge) or a graph may be </a:t>
            </a:r>
            <a:r>
              <a:rPr i="1" lang="en-US" sz="1600"/>
              <a:t>directed</a:t>
            </a:r>
            <a:r>
              <a:rPr lang="en-US" sz="1600"/>
              <a:t> (meaning that its edges are directed from one vertex to another but not necessarily in the other direction).</a:t>
            </a:r>
            <a:endParaRPr sz="1587">
              <a:latin typeface="Arial"/>
              <a:ea typeface="Arial"/>
              <a:cs typeface="Arial"/>
              <a:sym typeface="Arial"/>
            </a:endParaRPr>
          </a:p>
          <a:p>
            <a:pPr indent="-46038"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60" name="Google Shape;60;p3"/>
          <p:cNvPicPr preferRelativeResize="0"/>
          <p:nvPr/>
        </p:nvPicPr>
        <p:blipFill>
          <a:blip r:embed="rId3">
            <a:alphaModFix/>
          </a:blip>
          <a:stretch>
            <a:fillRect/>
          </a:stretch>
        </p:blipFill>
        <p:spPr>
          <a:xfrm>
            <a:off x="1490950" y="2078672"/>
            <a:ext cx="5060375" cy="2320550"/>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240cbeecb5_0_16"/>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Weighted</a:t>
            </a:r>
            <a:r>
              <a:rPr lang="en-US">
                <a:solidFill>
                  <a:schemeClr val="dk2"/>
                </a:solidFill>
              </a:rPr>
              <a:t> vs. U</a:t>
            </a:r>
            <a:r>
              <a:rPr lang="en-US">
                <a:solidFill>
                  <a:schemeClr val="dk2"/>
                </a:solidFill>
              </a:rPr>
              <a:t>nweighted</a:t>
            </a:r>
            <a:endParaRPr/>
          </a:p>
          <a:p>
            <a:pPr indent="-285750" lvl="0" marL="285750" rtl="0" algn="l">
              <a:lnSpc>
                <a:spcPct val="85000"/>
              </a:lnSpc>
              <a:spcBef>
                <a:spcPts val="2400"/>
              </a:spcBef>
              <a:spcAft>
                <a:spcPts val="0"/>
              </a:spcAft>
              <a:buClr>
                <a:schemeClr val="lt1"/>
              </a:buClr>
              <a:buSzPts val="1600"/>
              <a:buFont typeface="Arial"/>
              <a:buChar char="•"/>
            </a:pPr>
            <a:r>
              <a:rPr lang="en-US" sz="1600"/>
              <a:t>A graph may be </a:t>
            </a:r>
            <a:r>
              <a:rPr i="1" lang="en-US" sz="1600"/>
              <a:t>weighted</a:t>
            </a:r>
            <a:r>
              <a:rPr lang="en-US" sz="1600"/>
              <a:t> (by assigning a weight to each edge, which represent numerical values associated with that connection) or a graph may be </a:t>
            </a:r>
            <a:r>
              <a:rPr i="1" lang="en-US" sz="1600"/>
              <a:t>unweighted</a:t>
            </a:r>
            <a:r>
              <a:rPr lang="en-US" sz="1600"/>
              <a:t> (either all edges have unit weight 1 or all edges have the same constant weight).</a:t>
            </a:r>
            <a:endParaRPr sz="1600"/>
          </a:p>
          <a:p>
            <a:pPr indent="-285750" lvl="0" marL="285750" rtl="0" algn="l">
              <a:lnSpc>
                <a:spcPct val="85000"/>
              </a:lnSpc>
              <a:spcBef>
                <a:spcPts val="0"/>
              </a:spcBef>
              <a:spcAft>
                <a:spcPts val="0"/>
              </a:spcAft>
              <a:buSzPts val="1600"/>
              <a:buChar char="•"/>
            </a:pPr>
            <a:r>
              <a:rPr lang="en-US" sz="1600"/>
              <a:t>Note that weight can be negative.</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66" name="Google Shape;66;g1240cbeecb5_0_16"/>
          <p:cNvPicPr preferRelativeResize="0"/>
          <p:nvPr/>
        </p:nvPicPr>
        <p:blipFill>
          <a:blip r:embed="rId3">
            <a:alphaModFix/>
          </a:blip>
          <a:stretch>
            <a:fillRect/>
          </a:stretch>
        </p:blipFill>
        <p:spPr>
          <a:xfrm>
            <a:off x="1987463" y="2258714"/>
            <a:ext cx="4067474" cy="2404136"/>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240cbeecb5_0_25"/>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Simple Graph</a:t>
            </a:r>
            <a:endParaRPr/>
          </a:p>
          <a:p>
            <a:pPr indent="-285750" lvl="0" marL="285750" rtl="0" algn="l">
              <a:lnSpc>
                <a:spcPct val="85000"/>
              </a:lnSpc>
              <a:spcBef>
                <a:spcPts val="2400"/>
              </a:spcBef>
              <a:spcAft>
                <a:spcPts val="0"/>
              </a:spcAft>
              <a:buClr>
                <a:schemeClr val="lt1"/>
              </a:buClr>
              <a:buSzPts val="1600"/>
              <a:buChar char="•"/>
            </a:pPr>
            <a:r>
              <a:rPr lang="en-US" sz="1600"/>
              <a:t>In a </a:t>
            </a:r>
            <a:r>
              <a:rPr i="1" lang="en-US" sz="1600"/>
              <a:t>simple graph</a:t>
            </a:r>
            <a:r>
              <a:rPr lang="en-US" sz="1600"/>
              <a:t>, there is no </a:t>
            </a:r>
            <a:r>
              <a:rPr i="1" lang="en-US" sz="1600"/>
              <a:t>self-loop</a:t>
            </a:r>
            <a:r>
              <a:rPr lang="en-US" sz="1600"/>
              <a:t> </a:t>
            </a:r>
            <a:r>
              <a:rPr i="1" lang="en-US" sz="1600"/>
              <a:t>edge</a:t>
            </a:r>
            <a:r>
              <a:rPr lang="en-US" sz="1600"/>
              <a:t> (an edge that connects a vertex with itself) and no </a:t>
            </a:r>
            <a:r>
              <a:rPr i="1" lang="en-US" sz="1600"/>
              <a:t>parallel</a:t>
            </a:r>
            <a:r>
              <a:rPr lang="en-US" sz="1600"/>
              <a:t> </a:t>
            </a:r>
            <a:r>
              <a:rPr i="1" lang="en-US" sz="1600"/>
              <a:t>multiple edges</a:t>
            </a:r>
            <a:r>
              <a:rPr lang="en-US" sz="1600"/>
              <a:t> (there can only be up to one edge between a pair of distinct vertices).</a:t>
            </a:r>
            <a:endParaRPr sz="1600"/>
          </a:p>
          <a:p>
            <a:pPr indent="-285750" lvl="0" marL="285750" rtl="0" algn="l">
              <a:lnSpc>
                <a:spcPct val="85000"/>
              </a:lnSpc>
              <a:spcBef>
                <a:spcPts val="2400"/>
              </a:spcBef>
              <a:spcAft>
                <a:spcPts val="0"/>
              </a:spcAft>
              <a:buClr>
                <a:schemeClr val="lt1"/>
              </a:buClr>
              <a:buSzPts val="1600"/>
              <a:buChar char="•"/>
            </a:pPr>
            <a:r>
              <a:rPr lang="en-US" sz="1600"/>
              <a:t>Graph algorithms on simple graphs are </a:t>
            </a:r>
            <a:r>
              <a:rPr i="1" lang="en-US" sz="1600"/>
              <a:t>easier</a:t>
            </a:r>
            <a:r>
              <a:rPr lang="en-US" sz="1600"/>
              <a:t> than on non-simple graphs.</a:t>
            </a:r>
            <a:endParaRPr sz="1600"/>
          </a:p>
          <a:p>
            <a:pPr indent="0" lvl="0" marL="0" rtl="0" algn="l">
              <a:lnSpc>
                <a:spcPct val="85000"/>
              </a:lnSpc>
              <a:spcBef>
                <a:spcPts val="2400"/>
              </a:spcBef>
              <a:spcAft>
                <a:spcPts val="0"/>
              </a:spcAft>
              <a:buNone/>
            </a:pPr>
            <a:r>
              <a:t/>
            </a:r>
            <a:endParaRPr sz="1600"/>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72" name="Google Shape;72;g1240cbeecb5_0_25"/>
          <p:cNvPicPr preferRelativeResize="0"/>
          <p:nvPr/>
        </p:nvPicPr>
        <p:blipFill>
          <a:blip r:embed="rId3">
            <a:alphaModFix/>
          </a:blip>
          <a:stretch>
            <a:fillRect/>
          </a:stretch>
        </p:blipFill>
        <p:spPr>
          <a:xfrm>
            <a:off x="1457338" y="2580075"/>
            <a:ext cx="5895975" cy="2114550"/>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1240cbeecb5_0_30"/>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Degree of a Vertex [undirected]</a:t>
            </a:r>
            <a:endParaRPr/>
          </a:p>
          <a:p>
            <a:pPr indent="-285750" lvl="0" marL="285750" rtl="0" algn="l">
              <a:lnSpc>
                <a:spcPct val="85000"/>
              </a:lnSpc>
              <a:spcBef>
                <a:spcPts val="2400"/>
              </a:spcBef>
              <a:spcAft>
                <a:spcPts val="0"/>
              </a:spcAft>
              <a:buClr>
                <a:schemeClr val="lt1"/>
              </a:buClr>
              <a:buSzPts val="1600"/>
              <a:buFont typeface="Arial"/>
              <a:buChar char="•"/>
            </a:pPr>
            <a:r>
              <a:rPr lang="en-US" sz="1600"/>
              <a:t>In an undirected graph, the </a:t>
            </a:r>
            <a:r>
              <a:rPr i="1" lang="en-US" sz="1600"/>
              <a:t>degree</a:t>
            </a:r>
            <a:r>
              <a:rPr lang="en-US" sz="1600"/>
              <a:t> of a vertex v is the number of edges incident with v.  A vertex of degree 0 is called an </a:t>
            </a:r>
            <a:r>
              <a:rPr i="1" lang="en-US" sz="1600"/>
              <a:t>isolated vertex</a:t>
            </a:r>
            <a:r>
              <a:rPr lang="en-US" sz="1600"/>
              <a:t>.</a:t>
            </a:r>
            <a:endParaRPr sz="1587">
              <a:latin typeface="Arial"/>
              <a:ea typeface="Arial"/>
              <a:cs typeface="Arial"/>
              <a:sym typeface="Arial"/>
            </a:endParaRPr>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78" name="Google Shape;78;g1240cbeecb5_0_30"/>
          <p:cNvPicPr preferRelativeResize="0"/>
          <p:nvPr/>
        </p:nvPicPr>
        <p:blipFill>
          <a:blip r:embed="rId3">
            <a:alphaModFix/>
          </a:blip>
          <a:stretch>
            <a:fillRect/>
          </a:stretch>
        </p:blipFill>
        <p:spPr>
          <a:xfrm>
            <a:off x="1961375" y="1590575"/>
            <a:ext cx="4119625" cy="3217975"/>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240cbeecb5_0_35"/>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In-degree/Out-degree [Directed]</a:t>
            </a:r>
            <a:endParaRPr/>
          </a:p>
          <a:p>
            <a:pPr indent="-285750" lvl="0" marL="285750" rtl="0" algn="l">
              <a:lnSpc>
                <a:spcPct val="85000"/>
              </a:lnSpc>
              <a:spcBef>
                <a:spcPts val="2400"/>
              </a:spcBef>
              <a:spcAft>
                <a:spcPts val="0"/>
              </a:spcAft>
              <a:buClr>
                <a:schemeClr val="lt1"/>
              </a:buClr>
              <a:buSzPts val="1600"/>
              <a:buFont typeface="Arial"/>
              <a:buChar char="•"/>
            </a:pPr>
            <a:r>
              <a:rPr lang="en-US" sz="1600"/>
              <a:t>In a directed graph, we have to further differentiate the degree of a vertex v into in-degree and out-degree. The </a:t>
            </a:r>
            <a:r>
              <a:rPr i="1" lang="en-US" sz="1600">
                <a:solidFill>
                  <a:srgbClr val="FF0000"/>
                </a:solidFill>
              </a:rPr>
              <a:t>in-degree</a:t>
            </a:r>
            <a:r>
              <a:rPr i="1" lang="en-US" sz="1600"/>
              <a:t>/</a:t>
            </a:r>
            <a:r>
              <a:rPr i="1" lang="en-US" sz="1600">
                <a:solidFill>
                  <a:srgbClr val="0000FF"/>
                </a:solidFill>
              </a:rPr>
              <a:t>out-degree</a:t>
            </a:r>
            <a:r>
              <a:rPr lang="en-US" sz="1600"/>
              <a:t> is the number of edges coming-into/going-out-from v, respectively.</a:t>
            </a:r>
            <a:endParaRPr sz="1587">
              <a:latin typeface="Arial"/>
              <a:ea typeface="Arial"/>
              <a:cs typeface="Arial"/>
              <a:sym typeface="Arial"/>
            </a:endParaRPr>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84" name="Google Shape;84;g1240cbeecb5_0_35"/>
          <p:cNvPicPr preferRelativeResize="0"/>
          <p:nvPr/>
        </p:nvPicPr>
        <p:blipFill>
          <a:blip r:embed="rId3">
            <a:alphaModFix/>
          </a:blip>
          <a:stretch>
            <a:fillRect/>
          </a:stretch>
        </p:blipFill>
        <p:spPr>
          <a:xfrm>
            <a:off x="2406500" y="1850500"/>
            <a:ext cx="3997650" cy="2906901"/>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240cbeecb5_0_45"/>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Connected Graph</a:t>
            </a:r>
            <a:endParaRPr/>
          </a:p>
          <a:p>
            <a:pPr indent="-285750" lvl="0" marL="285750" rtl="0" algn="l">
              <a:lnSpc>
                <a:spcPct val="85000"/>
              </a:lnSpc>
              <a:spcBef>
                <a:spcPts val="2400"/>
              </a:spcBef>
              <a:spcAft>
                <a:spcPts val="0"/>
              </a:spcAft>
              <a:buClr>
                <a:schemeClr val="lt1"/>
              </a:buClr>
              <a:buSzPts val="1600"/>
              <a:buFont typeface="Arial"/>
              <a:buChar char="•"/>
            </a:pPr>
            <a:r>
              <a:rPr lang="en-US" sz="1600"/>
              <a:t>Graph G is called </a:t>
            </a:r>
            <a:r>
              <a:rPr i="1" lang="en-US" sz="1600"/>
              <a:t>connected</a:t>
            </a:r>
            <a:r>
              <a:rPr lang="en-US" sz="1600"/>
              <a:t> if there is a path between every pair of distinct vertices of G.</a:t>
            </a:r>
            <a:endParaRPr sz="1587">
              <a:latin typeface="Arial"/>
              <a:ea typeface="Arial"/>
              <a:cs typeface="Arial"/>
              <a:sym typeface="Arial"/>
            </a:endParaRPr>
          </a:p>
          <a:p>
            <a:pPr indent="-46037" lvl="4" marL="406400" rtl="0" algn="l">
              <a:lnSpc>
                <a:spcPct val="90000"/>
              </a:lnSpc>
              <a:spcBef>
                <a:spcPts val="2400"/>
              </a:spcBef>
              <a:spcAft>
                <a:spcPts val="0"/>
              </a:spcAft>
              <a:buClr>
                <a:schemeClr val="lt2"/>
              </a:buClr>
              <a:buSzPts val="1400"/>
              <a:buFont typeface="Noto Sans Symbols"/>
              <a:buNone/>
            </a:pPr>
            <a:r>
              <a:t/>
            </a:r>
            <a:endParaRPr>
              <a:latin typeface="Calibri"/>
              <a:ea typeface="Calibri"/>
              <a:cs typeface="Calibri"/>
              <a:sym typeface="Calibri"/>
            </a:endParaRPr>
          </a:p>
        </p:txBody>
      </p:sp>
      <p:pic>
        <p:nvPicPr>
          <p:cNvPr id="90" name="Google Shape;90;g1240cbeecb5_0_45"/>
          <p:cNvPicPr preferRelativeResize="0"/>
          <p:nvPr/>
        </p:nvPicPr>
        <p:blipFill>
          <a:blip r:embed="rId3">
            <a:alphaModFix/>
          </a:blip>
          <a:stretch>
            <a:fillRect/>
          </a:stretch>
        </p:blipFill>
        <p:spPr>
          <a:xfrm>
            <a:off x="1330172" y="1916072"/>
            <a:ext cx="6483651" cy="2488175"/>
          </a:xfrm>
          <a:prstGeom prst="rect">
            <a:avLst/>
          </a:prstGeom>
          <a:noFill/>
          <a:ln>
            <a:noFill/>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240cbeecb5_0_57"/>
          <p:cNvSpPr txBox="1"/>
          <p:nvPr>
            <p:ph idx="1" type="body"/>
          </p:nvPr>
        </p:nvSpPr>
        <p:spPr>
          <a:xfrm>
            <a:off x="304800" y="339725"/>
            <a:ext cx="7432800" cy="4130700"/>
          </a:xfrm>
          <a:prstGeom prst="rect">
            <a:avLst/>
          </a:prstGeom>
          <a:noFill/>
          <a:ln>
            <a:noFill/>
          </a:ln>
        </p:spPr>
        <p:txBody>
          <a:bodyPr anchorCtr="0" anchor="t" bIns="0" lIns="0" spcFirstLastPara="1" rIns="0" wrap="square" tIns="0">
            <a:noAutofit/>
          </a:bodyPr>
          <a:lstStyle/>
          <a:p>
            <a:pPr indent="0" lvl="0" marL="0" rtl="0" algn="l">
              <a:lnSpc>
                <a:spcPct val="85000"/>
              </a:lnSpc>
              <a:spcBef>
                <a:spcPts val="0"/>
              </a:spcBef>
              <a:spcAft>
                <a:spcPts val="0"/>
              </a:spcAft>
              <a:buNone/>
            </a:pPr>
            <a:r>
              <a:rPr lang="en-US">
                <a:solidFill>
                  <a:schemeClr val="dk2"/>
                </a:solidFill>
              </a:rPr>
              <a:t>Connected Components</a:t>
            </a:r>
            <a:endParaRPr/>
          </a:p>
          <a:p>
            <a:pPr indent="-285750" lvl="0" marL="285750" rtl="0" algn="l">
              <a:lnSpc>
                <a:spcPct val="85000"/>
              </a:lnSpc>
              <a:spcBef>
                <a:spcPts val="2400"/>
              </a:spcBef>
              <a:spcAft>
                <a:spcPts val="0"/>
              </a:spcAft>
              <a:buClr>
                <a:schemeClr val="lt1"/>
              </a:buClr>
              <a:buSzPts val="1600"/>
              <a:buFont typeface="Arial"/>
              <a:buChar char="•"/>
            </a:pPr>
            <a:r>
              <a:rPr lang="en-US" sz="1600"/>
              <a:t>A </a:t>
            </a:r>
            <a:r>
              <a:rPr i="1" lang="en-US" sz="1600"/>
              <a:t>connected component</a:t>
            </a:r>
            <a:r>
              <a:rPr lang="en-US" sz="1600"/>
              <a:t> of an undirected graph is a subgraph in which each pair of nodes is connected with each other via a path.</a:t>
            </a:r>
            <a:endParaRPr sz="1587">
              <a:latin typeface="Arial"/>
              <a:ea typeface="Arial"/>
              <a:cs typeface="Arial"/>
              <a:sym typeface="Arial"/>
            </a:endParaRPr>
          </a:p>
          <a:p>
            <a:pPr indent="-284924" lvl="0" marL="285750" rtl="0" algn="l">
              <a:lnSpc>
                <a:spcPct val="85000"/>
              </a:lnSpc>
              <a:spcBef>
                <a:spcPts val="2400"/>
              </a:spcBef>
              <a:spcAft>
                <a:spcPts val="0"/>
              </a:spcAft>
              <a:buSzPts val="1587"/>
              <a:buFont typeface="Arial"/>
              <a:buChar char="•"/>
            </a:pPr>
            <a:r>
              <a:rPr lang="en-US" sz="1587">
                <a:latin typeface="Arial"/>
                <a:ea typeface="Arial"/>
                <a:cs typeface="Arial"/>
                <a:sym typeface="Arial"/>
              </a:rPr>
              <a:t>The graph my contains more than one connected components.</a:t>
            </a:r>
            <a:endParaRPr sz="1587">
              <a:latin typeface="Arial"/>
              <a:ea typeface="Arial"/>
              <a:cs typeface="Arial"/>
              <a:sym typeface="Arial"/>
            </a:endParaRPr>
          </a:p>
        </p:txBody>
      </p:sp>
      <p:pic>
        <p:nvPicPr>
          <p:cNvPr id="96" name="Google Shape;96;g1240cbeecb5_0_57"/>
          <p:cNvPicPr preferRelativeResize="0"/>
          <p:nvPr/>
        </p:nvPicPr>
        <p:blipFill>
          <a:blip r:embed="rId3">
            <a:alphaModFix/>
          </a:blip>
          <a:stretch>
            <a:fillRect/>
          </a:stretch>
        </p:blipFill>
        <p:spPr>
          <a:xfrm>
            <a:off x="2221049" y="2076325"/>
            <a:ext cx="4368550" cy="2851800"/>
          </a:xfrm>
          <a:prstGeom prst="rect">
            <a:avLst/>
          </a:prstGeom>
          <a:noFill/>
          <a:ln>
            <a:noFill/>
          </a:ln>
        </p:spPr>
      </p:pic>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UK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2016-10-02T20:32:35Z</dcterms:created>
  <dc:creator>MABROUK Dalia OBS/CSO</dc:creator>
</cp:coreProperties>
</file>