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9" r:id="rId3"/>
    <p:sldId id="282" r:id="rId4"/>
    <p:sldId id="293" r:id="rId5"/>
    <p:sldId id="295" r:id="rId6"/>
    <p:sldId id="288" r:id="rId7"/>
    <p:sldId id="294" r:id="rId8"/>
    <p:sldId id="296" r:id="rId9"/>
    <p:sldId id="289" r:id="rId10"/>
    <p:sldId id="291" r:id="rId11"/>
    <p:sldId id="290" r:id="rId12"/>
    <p:sldId id="292" r:id="rId13"/>
    <p:sldId id="287" r:id="rId14"/>
    <p:sldId id="286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505"/>
    <a:srgbClr val="16AEB0"/>
    <a:srgbClr val="609E0E"/>
    <a:srgbClr val="FEB91D"/>
    <a:srgbClr val="E1001F"/>
    <a:srgbClr val="129DD8"/>
    <a:srgbClr val="262626"/>
    <a:srgbClr val="E40121"/>
    <a:srgbClr val="EFEFEF"/>
    <a:srgbClr val="1B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22" autoAdjust="0"/>
    <p:restoredTop sz="94660"/>
  </p:normalViewPr>
  <p:slideViewPr>
    <p:cSldViewPr snapToGrid="0" snapToObjects="1" showGuides="1">
      <p:cViewPr>
        <p:scale>
          <a:sx n="121" d="100"/>
          <a:sy n="121" d="100"/>
        </p:scale>
        <p:origin x="-576" y="-200"/>
      </p:cViewPr>
      <p:guideLst>
        <p:guide orient="horz"/>
        <p:guide pos="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6/1/15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6/1/15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Lab: SDK Intro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Insert/Get</a:t>
            </a:r>
            <a:endParaRPr lang="en-US" dirty="0"/>
          </a:p>
        </p:txBody>
      </p:sp>
      <p:pic>
        <p:nvPicPr>
          <p:cNvPr id="3" name="Bild 2" descr="Screen Shot 2015-05-26 at 20.32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468" y="685800"/>
            <a:ext cx="6980358" cy="400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3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N1QL Select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8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N1QL Select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/>
          <a:p>
            <a:r>
              <a:rPr lang="en-US" dirty="0" smtClean="0"/>
              <a:t>Perform simple N1QL count statement to verify it’s working.</a:t>
            </a:r>
          </a:p>
          <a:p>
            <a:r>
              <a:rPr lang="en-US" dirty="0" smtClean="0"/>
              <a:t>Ensure a primary index!</a:t>
            </a:r>
          </a:p>
          <a:p>
            <a:endParaRPr lang="en-US" dirty="0"/>
          </a:p>
        </p:txBody>
      </p:sp>
      <p:pic>
        <p:nvPicPr>
          <p:cNvPr id="4" name="Bild 3" descr="Screen Shot 2015-06-01 at 18.33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787720"/>
            <a:ext cx="6477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3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8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8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</a:p>
          <a:p>
            <a:r>
              <a:rPr lang="en-US" dirty="0" smtClean="0"/>
              <a:t>Insert/Get</a:t>
            </a:r>
          </a:p>
          <a:p>
            <a:r>
              <a:rPr lang="en-US" dirty="0" smtClean="0"/>
              <a:t>Simple N1QL Select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4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your IDE</a:t>
            </a:r>
          </a:p>
          <a:p>
            <a:endParaRPr lang="en-US" dirty="0" smtClean="0"/>
          </a:p>
          <a:p>
            <a:r>
              <a:rPr lang="en-US" dirty="0" smtClean="0"/>
              <a:t>Navigate to the </a:t>
            </a:r>
            <a:r>
              <a:rPr lang="en-US" dirty="0" smtClean="0">
                <a:latin typeface="Courier New"/>
                <a:cs typeface="Courier New"/>
              </a:rPr>
              <a:t>server/code </a:t>
            </a:r>
            <a:r>
              <a:rPr lang="en-US" dirty="0" smtClean="0"/>
              <a:t>directory</a:t>
            </a:r>
          </a:p>
          <a:p>
            <a:r>
              <a:rPr lang="en-US" dirty="0" smtClean="0"/>
              <a:t>Import the </a:t>
            </a:r>
            <a:r>
              <a:rPr lang="en-US" dirty="0" smtClean="0">
                <a:latin typeface="Courier New"/>
                <a:cs typeface="Courier New"/>
              </a:rPr>
              <a:t>lab-02</a:t>
            </a:r>
            <a:r>
              <a:rPr lang="en-US" dirty="0" smtClean="0">
                <a:latin typeface="Courier New"/>
                <a:cs typeface="Courier New"/>
              </a:rPr>
              <a:t>_sdk_intro</a:t>
            </a:r>
            <a:r>
              <a:rPr lang="en-US" dirty="0" smtClean="0">
                <a:latin typeface="Courier New"/>
                <a:cs typeface="Courier New"/>
              </a:rPr>
              <a:t>/initial </a:t>
            </a:r>
            <a:r>
              <a:rPr lang="en-US" dirty="0" smtClean="0"/>
              <a:t>as a maven project (use the </a:t>
            </a:r>
            <a:r>
              <a:rPr lang="en-US" i="1" dirty="0" smtClean="0"/>
              <a:t>finished</a:t>
            </a:r>
            <a:r>
              <a:rPr lang="en-US" dirty="0" smtClean="0"/>
              <a:t> directory </a:t>
            </a:r>
            <a:r>
              <a:rPr lang="en-US" dirty="0" smtClean="0"/>
              <a:t>if you simply want to review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617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600" y="125964"/>
            <a:ext cx="815540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11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pic>
        <p:nvPicPr>
          <p:cNvPr id="5" name="Bild 4" descr="Screen Shot 2015-06-01 at 17.59.58.png"/>
          <p:cNvPicPr>
            <a:picLocks noChangeAspect="1"/>
          </p:cNvPicPr>
          <p:nvPr/>
        </p:nvPicPr>
        <p:blipFill rotWithShape="1"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19307" y="1165160"/>
            <a:ext cx="5824693" cy="3233057"/>
          </a:xfrm>
          <a:prstGeom prst="rect">
            <a:avLst/>
          </a:prstGeom>
        </p:spPr>
      </p:pic>
      <p:pic>
        <p:nvPicPr>
          <p:cNvPr id="7" name="Bild 6" descr="Screen Shot 2015-06-01 at 17.59.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513" y="1826466"/>
            <a:ext cx="3239794" cy="180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6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pic>
        <p:nvPicPr>
          <p:cNvPr id="5" name="Bild 4" descr="Screen Shot 2015-06-01 at 17.59.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19307" y="1165160"/>
            <a:ext cx="5824693" cy="3233057"/>
          </a:xfrm>
          <a:prstGeom prst="rect">
            <a:avLst/>
          </a:prstGeom>
        </p:spPr>
      </p:pic>
      <p:pic>
        <p:nvPicPr>
          <p:cNvPr id="7" name="Bild 6" descr="Screen Shot 2015-06-01 at 17.59.58.png"/>
          <p:cNvPicPr>
            <a:picLocks noChangeAspect="1"/>
          </p:cNvPicPr>
          <p:nvPr/>
        </p:nvPicPr>
        <p:blipFill rotWithShape="1">
          <a:blip r:embed="rId3" cstate="print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513" y="1826466"/>
            <a:ext cx="3239794" cy="180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pic>
        <p:nvPicPr>
          <p:cNvPr id="3" name="Bild 2" descr="Screen Shot 2015-06-01 at 18.09.0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0255" y="678958"/>
            <a:ext cx="7751428" cy="446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57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Insert/Get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20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82</Words>
  <Application>Microsoft Macintosh PowerPoint</Application>
  <PresentationFormat>On-screen Show (16:9)</PresentationFormat>
  <Paragraphs>22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Lab: SDK Intro</vt:lpstr>
      <vt:lpstr>Agenda</vt:lpstr>
      <vt:lpstr>Bootstrapping</vt:lpstr>
      <vt:lpstr>Installation</vt:lpstr>
      <vt:lpstr>PowerPoint Presentation</vt:lpstr>
      <vt:lpstr>Bootstrapping</vt:lpstr>
      <vt:lpstr>Bootstrapping</vt:lpstr>
      <vt:lpstr>Bootstrapping</vt:lpstr>
      <vt:lpstr>Insert/Get</vt:lpstr>
      <vt:lpstr>Insert/Get</vt:lpstr>
      <vt:lpstr>Simple N1QL Select</vt:lpstr>
      <vt:lpstr>Simple N1QL Select</vt:lpstr>
      <vt:lpstr>Questions?</vt:lpstr>
      <vt:lpstr>Thank you.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Matt Ingenthron</cp:lastModifiedBy>
  <cp:revision>64</cp:revision>
  <dcterms:created xsi:type="dcterms:W3CDTF">2014-10-22T15:36:28Z</dcterms:created>
  <dcterms:modified xsi:type="dcterms:W3CDTF">2015-06-02T07:00:03Z</dcterms:modified>
</cp:coreProperties>
</file>