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9" r:id="rId3"/>
    <p:sldId id="282" r:id="rId4"/>
    <p:sldId id="288" r:id="rId5"/>
    <p:sldId id="291" r:id="rId6"/>
    <p:sldId id="289" r:id="rId7"/>
    <p:sldId id="292" r:id="rId8"/>
    <p:sldId id="290" r:id="rId9"/>
    <p:sldId id="293" r:id="rId10"/>
    <p:sldId id="294" r:id="rId11"/>
    <p:sldId id="295" r:id="rId12"/>
    <p:sldId id="287" r:id="rId13"/>
    <p:sldId id="286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2" autoAdjust="0"/>
    <p:restoredTop sz="94660"/>
  </p:normalViewPr>
  <p:slideViewPr>
    <p:cSldViewPr snapToGrid="0" snapToObjects="1" showGuides="1">
      <p:cViewPr>
        <p:scale>
          <a:sx n="121" d="100"/>
          <a:sy n="121" d="100"/>
        </p:scale>
        <p:origin x="-80" y="1200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Lab: N1QL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&amp; </a:t>
            </a:r>
            <a:r>
              <a:rPr lang="en-US" dirty="0" err="1" smtClean="0"/>
              <a:t>Unnest</a:t>
            </a:r>
            <a:endParaRPr lang="en-US" dirty="0"/>
          </a:p>
        </p:txBody>
      </p:sp>
      <p:pic>
        <p:nvPicPr>
          <p:cNvPr id="4" name="Bild 3" descr="Screen Shot 2015-05-27 at 16.3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3748"/>
            <a:ext cx="9144000" cy="41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1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&amp; </a:t>
            </a:r>
            <a:r>
              <a:rPr lang="en-US" dirty="0" err="1" smtClean="0"/>
              <a:t>Unnest</a:t>
            </a:r>
            <a:endParaRPr lang="en-US" dirty="0"/>
          </a:p>
        </p:txBody>
      </p:sp>
      <p:pic>
        <p:nvPicPr>
          <p:cNvPr id="3" name="Bild 2" descr="Screen Shot 2015-06-01 at 18.27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1689100"/>
            <a:ext cx="6692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5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Queries</a:t>
            </a:r>
          </a:p>
          <a:p>
            <a:r>
              <a:rPr lang="en-US" dirty="0" smtClean="0"/>
              <a:t>Array Comprehensions</a:t>
            </a:r>
          </a:p>
          <a:p>
            <a:r>
              <a:rPr lang="en-US" dirty="0" smtClean="0"/>
              <a:t>Joins/</a:t>
            </a:r>
            <a:r>
              <a:rPr lang="en-US" dirty="0" err="1" smtClean="0"/>
              <a:t>Unnest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4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Query String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r>
              <a:rPr lang="en-US" dirty="0" smtClean="0"/>
              <a:t>Raw Query and Blocking Iteration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Bild 3" descr="Screen Shot 2015-05-27 at 15.57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" y="1169178"/>
            <a:ext cx="71120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Builder API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r>
              <a:rPr lang="en-US" dirty="0" smtClean="0"/>
              <a:t>Safer API through method chaining</a:t>
            </a:r>
            <a:endParaRPr lang="en-US" dirty="0"/>
          </a:p>
          <a:p>
            <a:endParaRPr lang="en-US" dirty="0"/>
          </a:p>
        </p:txBody>
      </p:sp>
      <p:pic>
        <p:nvPicPr>
          <p:cNvPr id="3" name="Bild 2" descr="Screen Shot 2015-05-27 at 15.5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276" y="1157985"/>
            <a:ext cx="8686800" cy="38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1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Comprehensions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8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Comprehension</a:t>
            </a:r>
            <a:endParaRPr lang="en-US" dirty="0"/>
          </a:p>
        </p:txBody>
      </p:sp>
      <p:pic>
        <p:nvPicPr>
          <p:cNvPr id="7" name="Bild 6" descr="Screen Shot 2015-05-27 at 16.14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787400"/>
            <a:ext cx="79248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8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 &amp; </a:t>
            </a:r>
            <a:r>
              <a:rPr lang="en-US" dirty="0" err="1" smtClean="0"/>
              <a:t>Unnest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5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&amp; </a:t>
            </a:r>
            <a:r>
              <a:rPr lang="en-US" dirty="0" err="1" smtClean="0"/>
              <a:t>Unnest</a:t>
            </a:r>
            <a:endParaRPr lang="en-US" dirty="0"/>
          </a:p>
        </p:txBody>
      </p:sp>
      <p:pic>
        <p:nvPicPr>
          <p:cNvPr id="3" name="Bild 2" descr="Screen Shot 2015-05-27 at 16.17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753" y="647173"/>
            <a:ext cx="8141007" cy="44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8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</Words>
  <Application>Microsoft Macintosh PowerPoint</Application>
  <PresentationFormat>On-screen Show (16:9)</PresentationFormat>
  <Paragraphs>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Lab: N1QL Basics</vt:lpstr>
      <vt:lpstr>Agenda</vt:lpstr>
      <vt:lpstr>Simple Queries</vt:lpstr>
      <vt:lpstr>Raw Query String</vt:lpstr>
      <vt:lpstr>Java Builder API</vt:lpstr>
      <vt:lpstr>Array Comprehensions</vt:lpstr>
      <vt:lpstr>Array Comprehension</vt:lpstr>
      <vt:lpstr>Join &amp; Unnest</vt:lpstr>
      <vt:lpstr>Join &amp; Unnest</vt:lpstr>
      <vt:lpstr>Join &amp; Unnest</vt:lpstr>
      <vt:lpstr>Join &amp; Unnest</vt:lpstr>
      <vt:lpstr>Questions?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Matt Ingenthron</cp:lastModifiedBy>
  <cp:revision>62</cp:revision>
  <dcterms:created xsi:type="dcterms:W3CDTF">2014-10-22T15:36:28Z</dcterms:created>
  <dcterms:modified xsi:type="dcterms:W3CDTF">2015-06-02T07:19:22Z</dcterms:modified>
</cp:coreProperties>
</file>