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7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9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7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0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4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8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01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50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01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8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3DB1-717C-49E3-85C6-CE03B9E4EE1C}" type="datetimeFigureOut">
              <a:rPr lang="nl-NL" smtClean="0"/>
              <a:t>28-5-2016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630A-2911-43C6-A447-78EC7960F0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0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3" y="550268"/>
            <a:ext cx="7696002" cy="575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3" y="1052736"/>
            <a:ext cx="823098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367644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Down Arrow 5"/>
          <p:cNvSpPr/>
          <p:nvPr/>
        </p:nvSpPr>
        <p:spPr>
          <a:xfrm>
            <a:off x="2627784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Down Arrow 7"/>
          <p:cNvSpPr/>
          <p:nvPr/>
        </p:nvSpPr>
        <p:spPr>
          <a:xfrm>
            <a:off x="3563888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Down Arrow 8"/>
          <p:cNvSpPr/>
          <p:nvPr/>
        </p:nvSpPr>
        <p:spPr>
          <a:xfrm>
            <a:off x="4243496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>
            <a:off x="4716016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>
            <a:off x="5292080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>
            <a:off x="5868144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Down Arrow 12"/>
          <p:cNvSpPr/>
          <p:nvPr/>
        </p:nvSpPr>
        <p:spPr>
          <a:xfrm>
            <a:off x="6372200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Down Arrow 13"/>
          <p:cNvSpPr/>
          <p:nvPr/>
        </p:nvSpPr>
        <p:spPr>
          <a:xfrm>
            <a:off x="6948264" y="3601372"/>
            <a:ext cx="72008" cy="288032"/>
          </a:xfrm>
          <a:prstGeom prst="downArrow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Down Arrow 15"/>
          <p:cNvSpPr/>
          <p:nvPr/>
        </p:nvSpPr>
        <p:spPr>
          <a:xfrm rot="10800000">
            <a:off x="1667475" y="4797152"/>
            <a:ext cx="72009" cy="288032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Down Arrow 16"/>
          <p:cNvSpPr/>
          <p:nvPr/>
        </p:nvSpPr>
        <p:spPr>
          <a:xfrm rot="10800000">
            <a:off x="6732240" y="4805536"/>
            <a:ext cx="72007" cy="288032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7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44816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2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72402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5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44816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4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1" y="1412776"/>
            <a:ext cx="772402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7574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1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99988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9988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5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8382358" cy="43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7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Marielle Winarto</dc:creator>
  <cp:lastModifiedBy>Marielle Winarto</cp:lastModifiedBy>
  <cp:revision>5</cp:revision>
  <dcterms:created xsi:type="dcterms:W3CDTF">2016-05-28T11:31:16Z</dcterms:created>
  <dcterms:modified xsi:type="dcterms:W3CDTF">2016-05-28T14:42:10Z</dcterms:modified>
</cp:coreProperties>
</file>