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47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11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6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2F80763-5049-4F72-9562-83594ADCE32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36FB146-8B0D-42DA-ACB4-EFB3640A4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Margin &amp; Padding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Marwin Palea</a:t>
            </a:r>
          </a:p>
        </p:txBody>
      </p:sp>
    </p:spTree>
    <p:extLst>
      <p:ext uri="{BB962C8B-B14F-4D97-AF65-F5344CB8AC3E}">
        <p14:creationId xmlns:p14="http://schemas.microsoft.com/office/powerpoint/2010/main" val="24263076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Box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71" y="2063750"/>
            <a:ext cx="5807808" cy="3311525"/>
          </a:xfrm>
        </p:spPr>
      </p:pic>
    </p:spTree>
    <p:extLst>
      <p:ext uri="{BB962C8B-B14F-4D97-AF65-F5344CB8AC3E}">
        <p14:creationId xmlns:p14="http://schemas.microsoft.com/office/powerpoint/2010/main" val="1048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2" y="453314"/>
            <a:ext cx="10380952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73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padding is the space around the content.</a:t>
            </a:r>
          </a:p>
          <a:p>
            <a:r>
              <a:rPr lang="en-US" dirty="0"/>
              <a:t>The </a:t>
            </a:r>
            <a:r>
              <a:rPr lang="en-US" dirty="0" err="1"/>
              <a:t>css</a:t>
            </a:r>
            <a:r>
              <a:rPr lang="en-US" dirty="0"/>
              <a:t> padding properties are used to generate space around content</a:t>
            </a:r>
          </a:p>
          <a:p>
            <a:r>
              <a:rPr lang="en-US" dirty="0"/>
              <a:t>The padding clears an area around the content (inside the border) of an element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54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185531"/>
            <a:ext cx="10396882" cy="1219200"/>
          </a:xfrm>
        </p:spPr>
        <p:txBody>
          <a:bodyPr>
            <a:noAutofit/>
          </a:bodyPr>
          <a:lstStyle/>
          <a:p>
            <a:pPr algn="ctr"/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It can be defined for an individual side or all four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5" y="1241984"/>
            <a:ext cx="3725606" cy="25324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62" y="1255244"/>
            <a:ext cx="3928829" cy="2532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62" y="1250565"/>
            <a:ext cx="3283026" cy="2523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28" y="3912209"/>
            <a:ext cx="3023296" cy="16349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22" y="3912209"/>
            <a:ext cx="2714949" cy="16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9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Margins are similar to padding, and are defined using similar syntax</a:t>
            </a:r>
          </a:p>
          <a:p>
            <a:r>
              <a:rPr lang="en-US" dirty="0"/>
              <a:t> However, unlike padding, the margin portion of an element exists outside the element.</a:t>
            </a:r>
          </a:p>
          <a:p>
            <a:r>
              <a:rPr lang="en-US" dirty="0"/>
              <a:t>A margin creates space between the targeted element and surrounding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45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7837"/>
            <a:ext cx="10396882" cy="1151965"/>
          </a:xfrm>
        </p:spPr>
        <p:txBody>
          <a:bodyPr>
            <a:normAutofit/>
          </a:bodyPr>
          <a:lstStyle/>
          <a:p>
            <a:r>
              <a:rPr lang="en-US" sz="3200" dirty="0"/>
              <a:t>Margin can be used to separate elements, bring them together , or even overlap them.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0" y="1809630"/>
            <a:ext cx="5317073" cy="29346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06" y="1809630"/>
            <a:ext cx="5306012" cy="29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70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451451"/>
            <a:ext cx="4478978" cy="49927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15" y="450984"/>
            <a:ext cx="4034841" cy="49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6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75" y="2085975"/>
            <a:ext cx="5715000" cy="3267075"/>
          </a:xfrm>
        </p:spPr>
      </p:pic>
    </p:spTree>
    <p:extLst>
      <p:ext uri="{BB962C8B-B14F-4D97-AF65-F5344CB8AC3E}">
        <p14:creationId xmlns:p14="http://schemas.microsoft.com/office/powerpoint/2010/main" val="3635987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120</TotalTime>
  <Words>76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Margin &amp; Padding</vt:lpstr>
      <vt:lpstr>Box model</vt:lpstr>
      <vt:lpstr>PowerPoint Presentation</vt:lpstr>
      <vt:lpstr>padding</vt:lpstr>
      <vt:lpstr>   It can be defined for an individual side or all four    </vt:lpstr>
      <vt:lpstr>margin</vt:lpstr>
      <vt:lpstr>Margin can be used to separate elements, bring them together , or even overlap them.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 &amp; Padding</dc:title>
  <dc:creator>Marwin Palea</dc:creator>
  <cp:lastModifiedBy>Marwin Palea</cp:lastModifiedBy>
  <cp:revision>6</cp:revision>
  <dcterms:created xsi:type="dcterms:W3CDTF">2017-02-09T01:28:45Z</dcterms:created>
  <dcterms:modified xsi:type="dcterms:W3CDTF">2017-02-09T03:29:41Z</dcterms:modified>
</cp:coreProperties>
</file>